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1331B2-60FA-4674-930A-3FBD7A495C5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E9C8CAB-CC32-477B-B4A2-6BA9BF270AA2}">
      <dgm:prSet phldrT="[Texto]"/>
      <dgm:spPr/>
      <dgm:t>
        <a:bodyPr/>
        <a:lstStyle/>
        <a:p>
          <a:r>
            <a:rPr lang="es-AR" dirty="0" smtClean="0"/>
            <a:t>Universidad Nacional de Córdoba</a:t>
          </a:r>
          <a:endParaRPr lang="es-AR" dirty="0"/>
        </a:p>
      </dgm:t>
    </dgm:pt>
    <dgm:pt modelId="{D1F929A4-3534-4519-B9BD-64B1A429839C}" type="parTrans" cxnId="{8EAD9126-07AC-436E-9EAA-8C36EFE8035A}">
      <dgm:prSet/>
      <dgm:spPr/>
      <dgm:t>
        <a:bodyPr/>
        <a:lstStyle/>
        <a:p>
          <a:endParaRPr lang="es-AR"/>
        </a:p>
      </dgm:t>
    </dgm:pt>
    <dgm:pt modelId="{49CB6BA8-07CA-482D-A895-0F8F640B6416}" type="sibTrans" cxnId="{8EAD9126-07AC-436E-9EAA-8C36EFE8035A}">
      <dgm:prSet/>
      <dgm:spPr/>
      <dgm:t>
        <a:bodyPr/>
        <a:lstStyle/>
        <a:p>
          <a:endParaRPr lang="es-AR"/>
        </a:p>
      </dgm:t>
    </dgm:pt>
    <dgm:pt modelId="{8B911531-EEBF-44FA-A058-7645FF28F0C1}">
      <dgm:prSet phldrT="[Texto]"/>
      <dgm:spPr/>
      <dgm:t>
        <a:bodyPr/>
        <a:lstStyle/>
        <a:p>
          <a:r>
            <a:rPr lang="es-AR" dirty="0" smtClean="0"/>
            <a:t>Decanato</a:t>
          </a:r>
          <a:endParaRPr lang="es-AR" dirty="0"/>
        </a:p>
      </dgm:t>
    </dgm:pt>
    <dgm:pt modelId="{CB2598B7-2739-4C1F-8687-6CFF1CEE8476}" type="parTrans" cxnId="{72A1B004-4C67-440D-B126-7699A6E0ED77}">
      <dgm:prSet/>
      <dgm:spPr/>
      <dgm:t>
        <a:bodyPr/>
        <a:lstStyle/>
        <a:p>
          <a:endParaRPr lang="es-AR"/>
        </a:p>
      </dgm:t>
    </dgm:pt>
    <dgm:pt modelId="{79DA7F1C-FDF1-4427-9473-67B71F906D39}" type="sibTrans" cxnId="{72A1B004-4C67-440D-B126-7699A6E0ED77}">
      <dgm:prSet/>
      <dgm:spPr/>
      <dgm:t>
        <a:bodyPr/>
        <a:lstStyle/>
        <a:p>
          <a:endParaRPr lang="es-AR"/>
        </a:p>
      </dgm:t>
    </dgm:pt>
    <dgm:pt modelId="{B826D82D-6946-4D19-89CB-8371DF306491}">
      <dgm:prSet phldrT="[Texto]"/>
      <dgm:spPr/>
      <dgm:t>
        <a:bodyPr/>
        <a:lstStyle/>
        <a:p>
          <a:r>
            <a:rPr lang="es-AR" dirty="0" smtClean="0"/>
            <a:t>Facultad de Odontología</a:t>
          </a:r>
          <a:endParaRPr lang="es-AR" dirty="0"/>
        </a:p>
      </dgm:t>
    </dgm:pt>
    <dgm:pt modelId="{B560408B-DB80-4A2C-9652-F409437602C1}" type="parTrans" cxnId="{99979786-E62C-4CC6-9E09-FF508029DF97}">
      <dgm:prSet/>
      <dgm:spPr/>
      <dgm:t>
        <a:bodyPr/>
        <a:lstStyle/>
        <a:p>
          <a:endParaRPr lang="es-AR"/>
        </a:p>
      </dgm:t>
    </dgm:pt>
    <dgm:pt modelId="{ED7EE5F0-BF5F-4736-A2A4-B437BBD4CFC4}" type="sibTrans" cxnId="{99979786-E62C-4CC6-9E09-FF508029DF97}">
      <dgm:prSet/>
      <dgm:spPr/>
      <dgm:t>
        <a:bodyPr/>
        <a:lstStyle/>
        <a:p>
          <a:endParaRPr lang="es-AR"/>
        </a:p>
      </dgm:t>
    </dgm:pt>
    <dgm:pt modelId="{CF4B738E-B442-4BBA-88B1-0B6E593AC847}">
      <dgm:prSet phldrT="[Texto]"/>
      <dgm:spPr/>
      <dgm:t>
        <a:bodyPr/>
        <a:lstStyle/>
        <a:p>
          <a:r>
            <a:rPr lang="es-AR" dirty="0" smtClean="0"/>
            <a:t>Economía y Finanzas</a:t>
          </a:r>
          <a:endParaRPr lang="es-AR" dirty="0"/>
        </a:p>
      </dgm:t>
    </dgm:pt>
    <dgm:pt modelId="{900455F5-DF69-4320-910A-474230D07B19}" type="parTrans" cxnId="{EAEE80DE-46A9-4D05-AE3D-C69B0D9F257E}">
      <dgm:prSet/>
      <dgm:spPr/>
      <dgm:t>
        <a:bodyPr/>
        <a:lstStyle/>
        <a:p>
          <a:endParaRPr lang="es-AR"/>
        </a:p>
      </dgm:t>
    </dgm:pt>
    <dgm:pt modelId="{82E044A7-2F5D-4A87-978E-45C95B6C4290}" type="sibTrans" cxnId="{EAEE80DE-46A9-4D05-AE3D-C69B0D9F257E}">
      <dgm:prSet/>
      <dgm:spPr/>
      <dgm:t>
        <a:bodyPr/>
        <a:lstStyle/>
        <a:p>
          <a:endParaRPr lang="es-AR"/>
        </a:p>
      </dgm:t>
    </dgm:pt>
    <dgm:pt modelId="{A2BC1B61-B160-4143-A201-A759A1518E27}">
      <dgm:prSet phldrT="[Texto]"/>
      <dgm:spPr/>
      <dgm:t>
        <a:bodyPr/>
        <a:lstStyle/>
        <a:p>
          <a:r>
            <a:rPr lang="es-AR" dirty="0" smtClean="0"/>
            <a:t>Economato</a:t>
          </a:r>
          <a:endParaRPr lang="es-AR" dirty="0"/>
        </a:p>
      </dgm:t>
    </dgm:pt>
    <dgm:pt modelId="{E495F078-47DD-433C-BE0B-D25300C4D86F}" type="parTrans" cxnId="{44DA734E-800A-4B6A-AD17-70F2EB4C203E}">
      <dgm:prSet/>
      <dgm:spPr/>
      <dgm:t>
        <a:bodyPr/>
        <a:lstStyle/>
        <a:p>
          <a:endParaRPr lang="es-AR"/>
        </a:p>
      </dgm:t>
    </dgm:pt>
    <dgm:pt modelId="{AB4888A5-8BF7-4EF3-9419-4C83CFE4306D}" type="sibTrans" cxnId="{44DA734E-800A-4B6A-AD17-70F2EB4C203E}">
      <dgm:prSet/>
      <dgm:spPr/>
      <dgm:t>
        <a:bodyPr/>
        <a:lstStyle/>
        <a:p>
          <a:endParaRPr lang="es-AR"/>
        </a:p>
      </dgm:t>
    </dgm:pt>
    <dgm:pt modelId="{2075C629-01CF-4D67-82AA-4FF1B2BD50E8}">
      <dgm:prSet phldrT="[Texto]"/>
      <dgm:spPr/>
      <dgm:t>
        <a:bodyPr/>
        <a:lstStyle/>
        <a:p>
          <a:r>
            <a:rPr lang="es-AR" dirty="0" smtClean="0"/>
            <a:t>Secretaría Académica</a:t>
          </a:r>
          <a:endParaRPr lang="es-AR" dirty="0"/>
        </a:p>
      </dgm:t>
    </dgm:pt>
    <dgm:pt modelId="{826783D7-F721-427C-ADB8-E5D78512FA21}" type="parTrans" cxnId="{4DD64D2B-23CF-4FCD-A1CE-87B33FAA2798}">
      <dgm:prSet/>
      <dgm:spPr/>
      <dgm:t>
        <a:bodyPr/>
        <a:lstStyle/>
        <a:p>
          <a:endParaRPr lang="es-AR"/>
        </a:p>
      </dgm:t>
    </dgm:pt>
    <dgm:pt modelId="{A91B6EFE-4E62-41D1-A3F2-17BF24B3BA21}" type="sibTrans" cxnId="{4DD64D2B-23CF-4FCD-A1CE-87B33FAA2798}">
      <dgm:prSet/>
      <dgm:spPr/>
      <dgm:t>
        <a:bodyPr/>
        <a:lstStyle/>
        <a:p>
          <a:endParaRPr lang="es-AR"/>
        </a:p>
      </dgm:t>
    </dgm:pt>
    <dgm:pt modelId="{3BCAE3B7-3573-46B7-A741-FE461877EF29}">
      <dgm:prSet phldrT="[Texto]"/>
      <dgm:spPr/>
      <dgm:t>
        <a:bodyPr/>
        <a:lstStyle/>
        <a:p>
          <a:r>
            <a:rPr lang="es-AR" dirty="0" smtClean="0"/>
            <a:t>Depto. Patología Bucal</a:t>
          </a:r>
          <a:endParaRPr lang="es-AR" dirty="0"/>
        </a:p>
      </dgm:t>
    </dgm:pt>
    <dgm:pt modelId="{38ACAD91-6E6F-4C95-BEB1-F27F4993D708}" type="parTrans" cxnId="{0D16734D-8BF9-4D55-90B3-F803C7445A8A}">
      <dgm:prSet/>
      <dgm:spPr/>
      <dgm:t>
        <a:bodyPr/>
        <a:lstStyle/>
        <a:p>
          <a:endParaRPr lang="es-AR"/>
        </a:p>
      </dgm:t>
    </dgm:pt>
    <dgm:pt modelId="{C11D0D77-E504-47FC-8285-DAC1342B8889}" type="sibTrans" cxnId="{0D16734D-8BF9-4D55-90B3-F803C7445A8A}">
      <dgm:prSet/>
      <dgm:spPr/>
      <dgm:t>
        <a:bodyPr/>
        <a:lstStyle/>
        <a:p>
          <a:endParaRPr lang="es-AR"/>
        </a:p>
      </dgm:t>
    </dgm:pt>
    <dgm:pt modelId="{932AAABD-65A4-4AD5-A6C1-4EE0C004AEA8}">
      <dgm:prSet phldrT="[Texto]"/>
      <dgm:spPr/>
      <dgm:t>
        <a:bodyPr/>
        <a:lstStyle/>
        <a:p>
          <a:r>
            <a:rPr lang="es-AR" dirty="0" smtClean="0"/>
            <a:t>Anatomía Clínica</a:t>
          </a:r>
          <a:endParaRPr lang="es-AR" dirty="0"/>
        </a:p>
      </dgm:t>
    </dgm:pt>
    <dgm:pt modelId="{1143C9C4-017C-488A-A023-4B40AC8A6149}" type="parTrans" cxnId="{B4512643-9A5F-470C-90EA-A0ECE585F1F0}">
      <dgm:prSet/>
      <dgm:spPr/>
      <dgm:t>
        <a:bodyPr/>
        <a:lstStyle/>
        <a:p>
          <a:endParaRPr lang="es-AR"/>
        </a:p>
      </dgm:t>
    </dgm:pt>
    <dgm:pt modelId="{CF343FB0-2135-43E2-89AC-AB5742CA01EA}" type="sibTrans" cxnId="{B4512643-9A5F-470C-90EA-A0ECE585F1F0}">
      <dgm:prSet/>
      <dgm:spPr/>
      <dgm:t>
        <a:bodyPr/>
        <a:lstStyle/>
        <a:p>
          <a:endParaRPr lang="es-AR"/>
        </a:p>
      </dgm:t>
    </dgm:pt>
    <dgm:pt modelId="{7196D7BE-D20E-4535-B928-208CC719B485}">
      <dgm:prSet phldrT="[Texto]"/>
      <dgm:spPr/>
      <dgm:t>
        <a:bodyPr/>
        <a:lstStyle/>
        <a:p>
          <a:r>
            <a:rPr lang="es-AR" dirty="0" err="1" smtClean="0"/>
            <a:t>Periodoncia</a:t>
          </a:r>
          <a:endParaRPr lang="es-AR" dirty="0"/>
        </a:p>
      </dgm:t>
    </dgm:pt>
    <dgm:pt modelId="{E923206D-CF77-49E0-8286-C25A1E8D2BAD}" type="parTrans" cxnId="{6B335AE0-A0F5-487D-9191-D4A981A85769}">
      <dgm:prSet/>
      <dgm:spPr/>
      <dgm:t>
        <a:bodyPr/>
        <a:lstStyle/>
        <a:p>
          <a:endParaRPr lang="es-AR"/>
        </a:p>
      </dgm:t>
    </dgm:pt>
    <dgm:pt modelId="{43E21D5A-551E-4E01-A993-CBC7AC6628F2}" type="sibTrans" cxnId="{6B335AE0-A0F5-487D-9191-D4A981A85769}">
      <dgm:prSet/>
      <dgm:spPr/>
      <dgm:t>
        <a:bodyPr/>
        <a:lstStyle/>
        <a:p>
          <a:endParaRPr lang="es-AR"/>
        </a:p>
      </dgm:t>
    </dgm:pt>
    <dgm:pt modelId="{813182A7-7274-4E08-9282-C5398CCA4722}">
      <dgm:prSet phldrT="[Texto]"/>
      <dgm:spPr/>
      <dgm:t>
        <a:bodyPr/>
        <a:lstStyle/>
        <a:p>
          <a:r>
            <a:rPr lang="es-AR" dirty="0" smtClean="0"/>
            <a:t>Radio anatomía</a:t>
          </a:r>
          <a:endParaRPr lang="es-AR" dirty="0"/>
        </a:p>
      </dgm:t>
    </dgm:pt>
    <dgm:pt modelId="{072E781A-2CF8-4151-B6F7-0AE33776F4FC}" type="parTrans" cxnId="{2E1BE934-D5BB-4F0B-8F25-4158D769E398}">
      <dgm:prSet/>
      <dgm:spPr/>
      <dgm:t>
        <a:bodyPr/>
        <a:lstStyle/>
        <a:p>
          <a:endParaRPr lang="es-AR"/>
        </a:p>
      </dgm:t>
    </dgm:pt>
    <dgm:pt modelId="{CD477E4A-A99B-4F6F-B0C0-30A1B33CCCD4}" type="sibTrans" cxnId="{2E1BE934-D5BB-4F0B-8F25-4158D769E398}">
      <dgm:prSet/>
      <dgm:spPr/>
      <dgm:t>
        <a:bodyPr/>
        <a:lstStyle/>
        <a:p>
          <a:endParaRPr lang="es-AR"/>
        </a:p>
      </dgm:t>
    </dgm:pt>
    <dgm:pt modelId="{4D130061-2B2C-4EB5-BCE5-415B2BDED8AA}">
      <dgm:prSet phldrT="[Texto]"/>
      <dgm:spPr/>
      <dgm:t>
        <a:bodyPr/>
        <a:lstStyle/>
        <a:p>
          <a:r>
            <a:rPr lang="es-AR" dirty="0" smtClean="0"/>
            <a:t>Cirugía I</a:t>
          </a:r>
          <a:endParaRPr lang="es-AR" dirty="0"/>
        </a:p>
      </dgm:t>
    </dgm:pt>
    <dgm:pt modelId="{114CC6DF-4604-44D3-90C1-371B252F4E41}" type="parTrans" cxnId="{4FF8A6CF-2176-40A0-87D0-8782D0C43371}">
      <dgm:prSet/>
      <dgm:spPr/>
      <dgm:t>
        <a:bodyPr/>
        <a:lstStyle/>
        <a:p>
          <a:endParaRPr lang="es-AR"/>
        </a:p>
      </dgm:t>
    </dgm:pt>
    <dgm:pt modelId="{A5B9DAEA-3E2A-42A7-8B72-123E54E428E9}" type="sibTrans" cxnId="{4FF8A6CF-2176-40A0-87D0-8782D0C43371}">
      <dgm:prSet/>
      <dgm:spPr/>
      <dgm:t>
        <a:bodyPr/>
        <a:lstStyle/>
        <a:p>
          <a:endParaRPr lang="es-AR"/>
        </a:p>
      </dgm:t>
    </dgm:pt>
    <dgm:pt modelId="{33E1034F-5818-4BE2-BE86-F7C2BC3E0A47}">
      <dgm:prSet phldrT="[Texto]"/>
      <dgm:spPr/>
      <dgm:t>
        <a:bodyPr/>
        <a:lstStyle/>
        <a:p>
          <a:r>
            <a:rPr lang="es-AR" dirty="0" smtClean="0"/>
            <a:t>Cirugía II</a:t>
          </a:r>
          <a:endParaRPr lang="es-AR" dirty="0"/>
        </a:p>
      </dgm:t>
    </dgm:pt>
    <dgm:pt modelId="{F3AB8681-C373-4115-8162-D5528458C8A5}" type="parTrans" cxnId="{FBCA3B6A-DC4C-48A7-8632-4F008662D8D1}">
      <dgm:prSet/>
      <dgm:spPr/>
      <dgm:t>
        <a:bodyPr/>
        <a:lstStyle/>
        <a:p>
          <a:endParaRPr lang="es-AR"/>
        </a:p>
      </dgm:t>
    </dgm:pt>
    <dgm:pt modelId="{D2E1096A-75EA-40CA-B319-06CFC9EEA47A}" type="sibTrans" cxnId="{FBCA3B6A-DC4C-48A7-8632-4F008662D8D1}">
      <dgm:prSet/>
      <dgm:spPr/>
      <dgm:t>
        <a:bodyPr/>
        <a:lstStyle/>
        <a:p>
          <a:endParaRPr lang="es-AR"/>
        </a:p>
      </dgm:t>
    </dgm:pt>
    <dgm:pt modelId="{CF684F32-AD01-415D-B23D-AAE59EE2CDC1}">
      <dgm:prSet phldrT="[Texto]"/>
      <dgm:spPr/>
      <dgm:t>
        <a:bodyPr/>
        <a:lstStyle/>
        <a:p>
          <a:r>
            <a:rPr lang="es-AR" dirty="0" smtClean="0"/>
            <a:t>Cirugía III</a:t>
          </a:r>
          <a:endParaRPr lang="es-AR" dirty="0"/>
        </a:p>
      </dgm:t>
    </dgm:pt>
    <dgm:pt modelId="{462770F1-5CC0-41DE-B32E-EE6F95AD5E19}" type="parTrans" cxnId="{9DC96DC3-8814-4476-91AB-FCBE19241ED1}">
      <dgm:prSet/>
      <dgm:spPr/>
      <dgm:t>
        <a:bodyPr/>
        <a:lstStyle/>
        <a:p>
          <a:endParaRPr lang="es-AR"/>
        </a:p>
      </dgm:t>
    </dgm:pt>
    <dgm:pt modelId="{2099B07F-3AA2-47B7-855B-744E9A656A91}" type="sibTrans" cxnId="{9DC96DC3-8814-4476-91AB-FCBE19241ED1}">
      <dgm:prSet/>
      <dgm:spPr/>
      <dgm:t>
        <a:bodyPr/>
        <a:lstStyle/>
        <a:p>
          <a:endParaRPr lang="es-AR"/>
        </a:p>
      </dgm:t>
    </dgm:pt>
    <dgm:pt modelId="{DA6FCE28-9035-4AD2-89B8-FFA929342CB9}">
      <dgm:prSet phldrT="[Texto]"/>
      <dgm:spPr/>
      <dgm:t>
        <a:bodyPr/>
        <a:lstStyle/>
        <a:p>
          <a:r>
            <a:rPr lang="es-AR" dirty="0" smtClean="0"/>
            <a:t>Endodoncia</a:t>
          </a:r>
          <a:endParaRPr lang="es-AR" dirty="0"/>
        </a:p>
      </dgm:t>
    </dgm:pt>
    <dgm:pt modelId="{1E76E041-F10D-472D-A4D4-8A506FCBC00F}" type="parTrans" cxnId="{17FEC5F7-9C01-4CA1-BE55-3346173C2943}">
      <dgm:prSet/>
      <dgm:spPr/>
      <dgm:t>
        <a:bodyPr/>
        <a:lstStyle/>
        <a:p>
          <a:endParaRPr lang="es-AR"/>
        </a:p>
      </dgm:t>
    </dgm:pt>
    <dgm:pt modelId="{CB44CE91-28FE-40A0-91A6-1D74AFCC994A}" type="sibTrans" cxnId="{17FEC5F7-9C01-4CA1-BE55-3346173C2943}">
      <dgm:prSet/>
      <dgm:spPr/>
      <dgm:t>
        <a:bodyPr/>
        <a:lstStyle/>
        <a:p>
          <a:endParaRPr lang="es-AR"/>
        </a:p>
      </dgm:t>
    </dgm:pt>
    <dgm:pt modelId="{368D66AD-CA83-4195-8E47-2E658F040603}">
      <dgm:prSet phldrT="[Texto]"/>
      <dgm:spPr/>
      <dgm:t>
        <a:bodyPr/>
        <a:lstStyle/>
        <a:p>
          <a:r>
            <a:rPr lang="es-AR" dirty="0" smtClean="0"/>
            <a:t>Anatomía Patológica</a:t>
          </a:r>
          <a:endParaRPr lang="es-AR" dirty="0"/>
        </a:p>
      </dgm:t>
    </dgm:pt>
    <dgm:pt modelId="{4C1145DF-7897-49E5-9266-AA3A0559EE80}" type="parTrans" cxnId="{C747239D-6B40-4329-85FC-415C499A9808}">
      <dgm:prSet/>
      <dgm:spPr/>
      <dgm:t>
        <a:bodyPr/>
        <a:lstStyle/>
        <a:p>
          <a:endParaRPr lang="es-AR"/>
        </a:p>
      </dgm:t>
    </dgm:pt>
    <dgm:pt modelId="{CE2014E5-C77F-4EE1-A6BF-8C0BF41D6BCC}" type="sibTrans" cxnId="{C747239D-6B40-4329-85FC-415C499A9808}">
      <dgm:prSet/>
      <dgm:spPr/>
      <dgm:t>
        <a:bodyPr/>
        <a:lstStyle/>
        <a:p>
          <a:endParaRPr lang="es-AR"/>
        </a:p>
      </dgm:t>
    </dgm:pt>
    <dgm:pt modelId="{7FA58B49-1BEE-46BE-B2C6-F5AA331AC94A}">
      <dgm:prSet phldrT="[Texto]"/>
      <dgm:spPr/>
      <dgm:t>
        <a:bodyPr/>
        <a:lstStyle/>
        <a:p>
          <a:r>
            <a:rPr lang="es-AR" dirty="0" smtClean="0"/>
            <a:t>Estomatología I</a:t>
          </a:r>
          <a:endParaRPr lang="es-AR" dirty="0"/>
        </a:p>
      </dgm:t>
    </dgm:pt>
    <dgm:pt modelId="{26A39350-039B-47B4-BEC2-9EA5037A049C}" type="parTrans" cxnId="{143B2DCB-7230-437F-926E-7EDAB4B2630A}">
      <dgm:prSet/>
      <dgm:spPr/>
      <dgm:t>
        <a:bodyPr/>
        <a:lstStyle/>
        <a:p>
          <a:endParaRPr lang="es-AR"/>
        </a:p>
      </dgm:t>
    </dgm:pt>
    <dgm:pt modelId="{92C16C0E-9F11-4F78-9A98-8A1A04773894}" type="sibTrans" cxnId="{143B2DCB-7230-437F-926E-7EDAB4B2630A}">
      <dgm:prSet/>
      <dgm:spPr/>
      <dgm:t>
        <a:bodyPr/>
        <a:lstStyle/>
        <a:p>
          <a:endParaRPr lang="es-AR"/>
        </a:p>
      </dgm:t>
    </dgm:pt>
    <dgm:pt modelId="{EFC98052-73FD-4E90-BBEA-D969F825817D}">
      <dgm:prSet phldrT="[Texto]"/>
      <dgm:spPr/>
      <dgm:t>
        <a:bodyPr/>
        <a:lstStyle/>
        <a:p>
          <a:r>
            <a:rPr lang="es-AR" dirty="0" smtClean="0"/>
            <a:t>Estomatología II</a:t>
          </a:r>
          <a:endParaRPr lang="es-AR" dirty="0"/>
        </a:p>
      </dgm:t>
    </dgm:pt>
    <dgm:pt modelId="{821D32C7-EECA-4DA1-A320-45118962141D}" type="parTrans" cxnId="{DF99668E-91FE-4568-B0F0-D3B7EDB6E4B1}">
      <dgm:prSet/>
      <dgm:spPr/>
      <dgm:t>
        <a:bodyPr/>
        <a:lstStyle/>
        <a:p>
          <a:endParaRPr lang="es-AR"/>
        </a:p>
      </dgm:t>
    </dgm:pt>
    <dgm:pt modelId="{19F9252A-455A-4FAA-B846-FD82C11F00A5}" type="sibTrans" cxnId="{DF99668E-91FE-4568-B0F0-D3B7EDB6E4B1}">
      <dgm:prSet/>
      <dgm:spPr/>
      <dgm:t>
        <a:bodyPr/>
        <a:lstStyle/>
        <a:p>
          <a:endParaRPr lang="es-AR"/>
        </a:p>
      </dgm:t>
    </dgm:pt>
    <dgm:pt modelId="{8B0FF38C-D545-4DDF-9EAD-B485298AEB78}" type="pres">
      <dgm:prSet presAssocID="{2F1331B2-60FA-4674-930A-3FBD7A495C5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0E014E-6CA0-478D-BE18-ADBA7A105467}" type="pres">
      <dgm:prSet presAssocID="{3E9C8CAB-CC32-477B-B4A2-6BA9BF270AA2}" presName="hierRoot1" presStyleCnt="0"/>
      <dgm:spPr/>
    </dgm:pt>
    <dgm:pt modelId="{0901E67E-13CD-4791-9FB6-0B4D41112BCF}" type="pres">
      <dgm:prSet presAssocID="{3E9C8CAB-CC32-477B-B4A2-6BA9BF270AA2}" presName="composite" presStyleCnt="0"/>
      <dgm:spPr/>
    </dgm:pt>
    <dgm:pt modelId="{9348D5AC-9628-43DD-900E-743F9C44B061}" type="pres">
      <dgm:prSet presAssocID="{3E9C8CAB-CC32-477B-B4A2-6BA9BF270AA2}" presName="background" presStyleLbl="node0" presStyleIdx="0" presStyleCnt="1"/>
      <dgm:spPr/>
    </dgm:pt>
    <dgm:pt modelId="{6FEB282B-BEE9-49A3-ABA7-EC531B35E54D}" type="pres">
      <dgm:prSet presAssocID="{3E9C8CAB-CC32-477B-B4A2-6BA9BF270AA2}" presName="text" presStyleLbl="fgAcc0" presStyleIdx="0" presStyleCnt="1">
        <dgm:presLayoutVars>
          <dgm:chPref val="3"/>
        </dgm:presLayoutVars>
      </dgm:prSet>
      <dgm:spPr/>
    </dgm:pt>
    <dgm:pt modelId="{0A9A4E86-571E-484C-9559-2CD0AB2BC9DF}" type="pres">
      <dgm:prSet presAssocID="{3E9C8CAB-CC32-477B-B4A2-6BA9BF270AA2}" presName="hierChild2" presStyleCnt="0"/>
      <dgm:spPr/>
    </dgm:pt>
    <dgm:pt modelId="{DDE675C0-507A-4E25-9EEE-60FFE074A0E1}" type="pres">
      <dgm:prSet presAssocID="{B560408B-DB80-4A2C-9652-F409437602C1}" presName="Name10" presStyleLbl="parChTrans1D2" presStyleIdx="0" presStyleCnt="1"/>
      <dgm:spPr/>
    </dgm:pt>
    <dgm:pt modelId="{CB176B7B-CB35-46BE-9DCC-96327C0421DA}" type="pres">
      <dgm:prSet presAssocID="{B826D82D-6946-4D19-89CB-8371DF306491}" presName="hierRoot2" presStyleCnt="0"/>
      <dgm:spPr/>
    </dgm:pt>
    <dgm:pt modelId="{A089B001-167C-4AEB-A2D7-27779ED8885E}" type="pres">
      <dgm:prSet presAssocID="{B826D82D-6946-4D19-89CB-8371DF306491}" presName="composite2" presStyleCnt="0"/>
      <dgm:spPr/>
    </dgm:pt>
    <dgm:pt modelId="{FE184730-6FA0-4D06-B38C-155EEB5DF705}" type="pres">
      <dgm:prSet presAssocID="{B826D82D-6946-4D19-89CB-8371DF306491}" presName="background2" presStyleLbl="node2" presStyleIdx="0" presStyleCnt="1"/>
      <dgm:spPr/>
    </dgm:pt>
    <dgm:pt modelId="{9DBF18D1-5ABF-4609-AB52-CE1CE00914D7}" type="pres">
      <dgm:prSet presAssocID="{B826D82D-6946-4D19-89CB-8371DF306491}" presName="text2" presStyleLbl="fgAcc2" presStyleIdx="0" presStyleCnt="1">
        <dgm:presLayoutVars>
          <dgm:chPref val="3"/>
        </dgm:presLayoutVars>
      </dgm:prSet>
      <dgm:spPr/>
    </dgm:pt>
    <dgm:pt modelId="{C3CF1367-0017-4AF0-B353-4FC731846A7D}" type="pres">
      <dgm:prSet presAssocID="{B826D82D-6946-4D19-89CB-8371DF306491}" presName="hierChild3" presStyleCnt="0"/>
      <dgm:spPr/>
    </dgm:pt>
    <dgm:pt modelId="{8E4008BD-BCE2-4CF8-B234-FA4B05A1F7F2}" type="pres">
      <dgm:prSet presAssocID="{CB2598B7-2739-4C1F-8687-6CFF1CEE8476}" presName="Name17" presStyleLbl="parChTrans1D3" presStyleIdx="0" presStyleCnt="1"/>
      <dgm:spPr/>
    </dgm:pt>
    <dgm:pt modelId="{410D1703-BC45-452D-A000-0B86B58AF4CA}" type="pres">
      <dgm:prSet presAssocID="{8B911531-EEBF-44FA-A058-7645FF28F0C1}" presName="hierRoot3" presStyleCnt="0"/>
      <dgm:spPr/>
    </dgm:pt>
    <dgm:pt modelId="{F63BDF5F-5764-4A1C-BD9E-CD46CED7DCC0}" type="pres">
      <dgm:prSet presAssocID="{8B911531-EEBF-44FA-A058-7645FF28F0C1}" presName="composite3" presStyleCnt="0"/>
      <dgm:spPr/>
    </dgm:pt>
    <dgm:pt modelId="{024A7500-A3F1-4A7F-B00F-B8149CE06F5E}" type="pres">
      <dgm:prSet presAssocID="{8B911531-EEBF-44FA-A058-7645FF28F0C1}" presName="background3" presStyleLbl="node3" presStyleIdx="0" presStyleCnt="1"/>
      <dgm:spPr/>
    </dgm:pt>
    <dgm:pt modelId="{36883933-60FA-4E84-9CB5-343A6CA20841}" type="pres">
      <dgm:prSet presAssocID="{8B911531-EEBF-44FA-A058-7645FF28F0C1}" presName="text3" presStyleLbl="fgAcc3" presStyleIdx="0" presStyleCnt="1">
        <dgm:presLayoutVars>
          <dgm:chPref val="3"/>
        </dgm:presLayoutVars>
      </dgm:prSet>
      <dgm:spPr/>
    </dgm:pt>
    <dgm:pt modelId="{D3F1DCB4-D7EB-4B1A-B15B-23068AD4F7F6}" type="pres">
      <dgm:prSet presAssocID="{8B911531-EEBF-44FA-A058-7645FF28F0C1}" presName="hierChild4" presStyleCnt="0"/>
      <dgm:spPr/>
    </dgm:pt>
    <dgm:pt modelId="{25DE34CC-E5B3-4D9F-BB9A-4F05F0B5FB2A}" type="pres">
      <dgm:prSet presAssocID="{900455F5-DF69-4320-910A-474230D07B19}" presName="Name23" presStyleLbl="parChTrans1D4" presStyleIdx="0" presStyleCnt="14"/>
      <dgm:spPr/>
    </dgm:pt>
    <dgm:pt modelId="{128BED2C-0F79-48E4-B76C-5DBF27D4694D}" type="pres">
      <dgm:prSet presAssocID="{CF4B738E-B442-4BBA-88B1-0B6E593AC847}" presName="hierRoot4" presStyleCnt="0"/>
      <dgm:spPr/>
    </dgm:pt>
    <dgm:pt modelId="{E538F50E-D6B0-4F56-B01C-4CC2BD3D6D8E}" type="pres">
      <dgm:prSet presAssocID="{CF4B738E-B442-4BBA-88B1-0B6E593AC847}" presName="composite4" presStyleCnt="0"/>
      <dgm:spPr/>
    </dgm:pt>
    <dgm:pt modelId="{34FD3ED5-FA40-4B86-BB6F-05D5225C4749}" type="pres">
      <dgm:prSet presAssocID="{CF4B738E-B442-4BBA-88B1-0B6E593AC847}" presName="background4" presStyleLbl="node4" presStyleIdx="0" presStyleCnt="14"/>
      <dgm:spPr/>
    </dgm:pt>
    <dgm:pt modelId="{1236F548-AE7F-467C-86F0-26096A33D416}" type="pres">
      <dgm:prSet presAssocID="{CF4B738E-B442-4BBA-88B1-0B6E593AC847}" presName="text4" presStyleLbl="fgAcc4" presStyleIdx="0" presStyleCnt="14">
        <dgm:presLayoutVars>
          <dgm:chPref val="3"/>
        </dgm:presLayoutVars>
      </dgm:prSet>
      <dgm:spPr/>
    </dgm:pt>
    <dgm:pt modelId="{2A9D2E0B-B643-457C-85F3-6399FA0DD3DB}" type="pres">
      <dgm:prSet presAssocID="{CF4B738E-B442-4BBA-88B1-0B6E593AC847}" presName="hierChild5" presStyleCnt="0"/>
      <dgm:spPr/>
    </dgm:pt>
    <dgm:pt modelId="{D2CE85AC-4695-47C7-9868-3BE776EC66A9}" type="pres">
      <dgm:prSet presAssocID="{E495F078-47DD-433C-BE0B-D25300C4D86F}" presName="Name23" presStyleLbl="parChTrans1D4" presStyleIdx="1" presStyleCnt="14"/>
      <dgm:spPr/>
    </dgm:pt>
    <dgm:pt modelId="{3EFAB0DB-2D6E-46AC-8425-790F1EB3D336}" type="pres">
      <dgm:prSet presAssocID="{A2BC1B61-B160-4143-A201-A759A1518E27}" presName="hierRoot4" presStyleCnt="0"/>
      <dgm:spPr/>
    </dgm:pt>
    <dgm:pt modelId="{42C026E7-CA07-4BD2-AA9E-4B2693E68D4E}" type="pres">
      <dgm:prSet presAssocID="{A2BC1B61-B160-4143-A201-A759A1518E27}" presName="composite4" presStyleCnt="0"/>
      <dgm:spPr/>
    </dgm:pt>
    <dgm:pt modelId="{DDC40C5E-9DCF-4F7D-9B66-3ECE33E04214}" type="pres">
      <dgm:prSet presAssocID="{A2BC1B61-B160-4143-A201-A759A1518E27}" presName="background4" presStyleLbl="node4" presStyleIdx="1" presStyleCnt="14"/>
      <dgm:spPr/>
    </dgm:pt>
    <dgm:pt modelId="{3068E765-7825-49D0-9598-8B3D70EC9F99}" type="pres">
      <dgm:prSet presAssocID="{A2BC1B61-B160-4143-A201-A759A1518E27}" presName="text4" presStyleLbl="fgAcc4" presStyleIdx="1" presStyleCnt="1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24C23E77-CCBC-4D3F-A6B9-16DAF579BC72}" type="pres">
      <dgm:prSet presAssocID="{A2BC1B61-B160-4143-A201-A759A1518E27}" presName="hierChild5" presStyleCnt="0"/>
      <dgm:spPr/>
    </dgm:pt>
    <dgm:pt modelId="{26E543B9-2294-4A5A-A8DC-84B2FDA338FA}" type="pres">
      <dgm:prSet presAssocID="{826783D7-F721-427C-ADB8-E5D78512FA21}" presName="Name23" presStyleLbl="parChTrans1D4" presStyleIdx="2" presStyleCnt="14"/>
      <dgm:spPr/>
    </dgm:pt>
    <dgm:pt modelId="{10E9EA41-CB40-4C93-BEFC-C4C98C1ABBCE}" type="pres">
      <dgm:prSet presAssocID="{2075C629-01CF-4D67-82AA-4FF1B2BD50E8}" presName="hierRoot4" presStyleCnt="0"/>
      <dgm:spPr/>
    </dgm:pt>
    <dgm:pt modelId="{8DFA73D4-B15F-4AB8-9547-D3A38CA52CFB}" type="pres">
      <dgm:prSet presAssocID="{2075C629-01CF-4D67-82AA-4FF1B2BD50E8}" presName="composite4" presStyleCnt="0"/>
      <dgm:spPr/>
    </dgm:pt>
    <dgm:pt modelId="{E9A484CF-8D1A-420E-871D-A58F4B20FDC6}" type="pres">
      <dgm:prSet presAssocID="{2075C629-01CF-4D67-82AA-4FF1B2BD50E8}" presName="background4" presStyleLbl="node4" presStyleIdx="2" presStyleCnt="14"/>
      <dgm:spPr/>
    </dgm:pt>
    <dgm:pt modelId="{6AEF94AF-E2A4-4F20-8869-FE882AAC018F}" type="pres">
      <dgm:prSet presAssocID="{2075C629-01CF-4D67-82AA-4FF1B2BD50E8}" presName="text4" presStyleLbl="fgAcc4" presStyleIdx="2" presStyleCnt="1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DC5634FB-D915-4745-B6DB-119B901B06F3}" type="pres">
      <dgm:prSet presAssocID="{2075C629-01CF-4D67-82AA-4FF1B2BD50E8}" presName="hierChild5" presStyleCnt="0"/>
      <dgm:spPr/>
    </dgm:pt>
    <dgm:pt modelId="{54FDFC99-6267-4012-8734-193B4A091087}" type="pres">
      <dgm:prSet presAssocID="{38ACAD91-6E6F-4C95-BEB1-F27F4993D708}" presName="Name23" presStyleLbl="parChTrans1D4" presStyleIdx="3" presStyleCnt="14"/>
      <dgm:spPr/>
    </dgm:pt>
    <dgm:pt modelId="{5FDA0AA8-C8FB-4C9A-9087-8F68190E6F29}" type="pres">
      <dgm:prSet presAssocID="{3BCAE3B7-3573-46B7-A741-FE461877EF29}" presName="hierRoot4" presStyleCnt="0"/>
      <dgm:spPr/>
    </dgm:pt>
    <dgm:pt modelId="{623D3542-34D6-4476-9CD7-7C3ECDE01C6B}" type="pres">
      <dgm:prSet presAssocID="{3BCAE3B7-3573-46B7-A741-FE461877EF29}" presName="composite4" presStyleCnt="0"/>
      <dgm:spPr/>
    </dgm:pt>
    <dgm:pt modelId="{8E81E578-7046-46DE-A35B-79EE41A1388B}" type="pres">
      <dgm:prSet presAssocID="{3BCAE3B7-3573-46B7-A741-FE461877EF29}" presName="background4" presStyleLbl="node4" presStyleIdx="3" presStyleCnt="14"/>
      <dgm:spPr/>
    </dgm:pt>
    <dgm:pt modelId="{0B558923-6A1B-44A3-912E-50A6636DF2AC}" type="pres">
      <dgm:prSet presAssocID="{3BCAE3B7-3573-46B7-A741-FE461877EF29}" presName="text4" presStyleLbl="fgAcc4" presStyleIdx="3" presStyleCnt="1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13951E1-8F69-4AE0-9994-FAE560F59516}" type="pres">
      <dgm:prSet presAssocID="{3BCAE3B7-3573-46B7-A741-FE461877EF29}" presName="hierChild5" presStyleCnt="0"/>
      <dgm:spPr/>
    </dgm:pt>
    <dgm:pt modelId="{3B5BED96-DA87-48C2-A942-2B7B09AFAB8E}" type="pres">
      <dgm:prSet presAssocID="{1143C9C4-017C-488A-A023-4B40AC8A6149}" presName="Name23" presStyleLbl="parChTrans1D4" presStyleIdx="4" presStyleCnt="14"/>
      <dgm:spPr/>
    </dgm:pt>
    <dgm:pt modelId="{07FE9EA8-B4B1-43EB-81E8-FD0B7EA99915}" type="pres">
      <dgm:prSet presAssocID="{932AAABD-65A4-4AD5-A6C1-4EE0C004AEA8}" presName="hierRoot4" presStyleCnt="0"/>
      <dgm:spPr/>
    </dgm:pt>
    <dgm:pt modelId="{E7B45050-84A3-438D-B6E6-03BE97C0C4B7}" type="pres">
      <dgm:prSet presAssocID="{932AAABD-65A4-4AD5-A6C1-4EE0C004AEA8}" presName="composite4" presStyleCnt="0"/>
      <dgm:spPr/>
    </dgm:pt>
    <dgm:pt modelId="{30A795D8-B293-462B-B607-9D3181CCAFFF}" type="pres">
      <dgm:prSet presAssocID="{932AAABD-65A4-4AD5-A6C1-4EE0C004AEA8}" presName="background4" presStyleLbl="node4" presStyleIdx="4" presStyleCnt="14"/>
      <dgm:spPr/>
    </dgm:pt>
    <dgm:pt modelId="{8C2B8725-B68B-40E8-A20B-82D637E5CB7F}" type="pres">
      <dgm:prSet presAssocID="{932AAABD-65A4-4AD5-A6C1-4EE0C004AEA8}" presName="text4" presStyleLbl="fgAcc4" presStyleIdx="4" presStyleCnt="1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0C7E3E1E-D07A-4921-A6CB-615458F3AE85}" type="pres">
      <dgm:prSet presAssocID="{932AAABD-65A4-4AD5-A6C1-4EE0C004AEA8}" presName="hierChild5" presStyleCnt="0"/>
      <dgm:spPr/>
    </dgm:pt>
    <dgm:pt modelId="{CF410688-F131-4500-A3C1-AD3A272C082B}" type="pres">
      <dgm:prSet presAssocID="{E923206D-CF77-49E0-8286-C25A1E8D2BAD}" presName="Name23" presStyleLbl="parChTrans1D4" presStyleIdx="5" presStyleCnt="14"/>
      <dgm:spPr/>
    </dgm:pt>
    <dgm:pt modelId="{7A532137-35B0-47A7-AF40-62684D3FEC47}" type="pres">
      <dgm:prSet presAssocID="{7196D7BE-D20E-4535-B928-208CC719B485}" presName="hierRoot4" presStyleCnt="0"/>
      <dgm:spPr/>
    </dgm:pt>
    <dgm:pt modelId="{A5534BDA-C45F-46E0-8663-2F9859AAA1C6}" type="pres">
      <dgm:prSet presAssocID="{7196D7BE-D20E-4535-B928-208CC719B485}" presName="composite4" presStyleCnt="0"/>
      <dgm:spPr/>
    </dgm:pt>
    <dgm:pt modelId="{9B5736D7-A28A-414C-80CA-62C9EFA30790}" type="pres">
      <dgm:prSet presAssocID="{7196D7BE-D20E-4535-B928-208CC719B485}" presName="background4" presStyleLbl="node4" presStyleIdx="5" presStyleCnt="14"/>
      <dgm:spPr/>
    </dgm:pt>
    <dgm:pt modelId="{B3E5F186-BB61-422C-8395-6C1ADE201557}" type="pres">
      <dgm:prSet presAssocID="{7196D7BE-D20E-4535-B928-208CC719B485}" presName="text4" presStyleLbl="fgAcc4" presStyleIdx="5" presStyleCnt="1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82A112E-8A91-462E-93B8-BE1F749F1F33}" type="pres">
      <dgm:prSet presAssocID="{7196D7BE-D20E-4535-B928-208CC719B485}" presName="hierChild5" presStyleCnt="0"/>
      <dgm:spPr/>
    </dgm:pt>
    <dgm:pt modelId="{65B94E9D-7E61-4A9E-9F44-C2E27BADE5E5}" type="pres">
      <dgm:prSet presAssocID="{072E781A-2CF8-4151-B6F7-0AE33776F4FC}" presName="Name23" presStyleLbl="parChTrans1D4" presStyleIdx="6" presStyleCnt="14"/>
      <dgm:spPr/>
    </dgm:pt>
    <dgm:pt modelId="{F01D8195-B0CC-4CAE-BC25-3A4F1DAE72B5}" type="pres">
      <dgm:prSet presAssocID="{813182A7-7274-4E08-9282-C5398CCA4722}" presName="hierRoot4" presStyleCnt="0"/>
      <dgm:spPr/>
    </dgm:pt>
    <dgm:pt modelId="{5A793B84-27F6-4408-A170-CB67E6676702}" type="pres">
      <dgm:prSet presAssocID="{813182A7-7274-4E08-9282-C5398CCA4722}" presName="composite4" presStyleCnt="0"/>
      <dgm:spPr/>
    </dgm:pt>
    <dgm:pt modelId="{128C25B4-CC34-45EE-A44D-770FC3800AC2}" type="pres">
      <dgm:prSet presAssocID="{813182A7-7274-4E08-9282-C5398CCA4722}" presName="background4" presStyleLbl="node4" presStyleIdx="6" presStyleCnt="14"/>
      <dgm:spPr/>
    </dgm:pt>
    <dgm:pt modelId="{33E8F8A1-5530-4FB3-8C37-E5004D4BADB2}" type="pres">
      <dgm:prSet presAssocID="{813182A7-7274-4E08-9282-C5398CCA4722}" presName="text4" presStyleLbl="fgAcc4" presStyleIdx="6" presStyleCnt="1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04AB73D-CA87-4164-BDBC-ADD7D7FF9493}" type="pres">
      <dgm:prSet presAssocID="{813182A7-7274-4E08-9282-C5398CCA4722}" presName="hierChild5" presStyleCnt="0"/>
      <dgm:spPr/>
    </dgm:pt>
    <dgm:pt modelId="{383B2F96-5AA2-428D-82A2-65C3D8BDAEDF}" type="pres">
      <dgm:prSet presAssocID="{114CC6DF-4604-44D3-90C1-371B252F4E41}" presName="Name23" presStyleLbl="parChTrans1D4" presStyleIdx="7" presStyleCnt="14"/>
      <dgm:spPr/>
    </dgm:pt>
    <dgm:pt modelId="{58D3BCCF-0B4E-42A9-8A7E-C3DB90431A78}" type="pres">
      <dgm:prSet presAssocID="{4D130061-2B2C-4EB5-BCE5-415B2BDED8AA}" presName="hierRoot4" presStyleCnt="0"/>
      <dgm:spPr/>
    </dgm:pt>
    <dgm:pt modelId="{FDA416BD-33A4-49E4-B70A-17FCC7F3900F}" type="pres">
      <dgm:prSet presAssocID="{4D130061-2B2C-4EB5-BCE5-415B2BDED8AA}" presName="composite4" presStyleCnt="0"/>
      <dgm:spPr/>
    </dgm:pt>
    <dgm:pt modelId="{B9A7ACB0-8F24-4483-985F-D9FC28DAA8B7}" type="pres">
      <dgm:prSet presAssocID="{4D130061-2B2C-4EB5-BCE5-415B2BDED8AA}" presName="background4" presStyleLbl="node4" presStyleIdx="7" presStyleCnt="14"/>
      <dgm:spPr/>
    </dgm:pt>
    <dgm:pt modelId="{7F49B80C-2B7F-4D20-B152-848812B033B5}" type="pres">
      <dgm:prSet presAssocID="{4D130061-2B2C-4EB5-BCE5-415B2BDED8AA}" presName="text4" presStyleLbl="fgAcc4" presStyleIdx="7" presStyleCnt="14">
        <dgm:presLayoutVars>
          <dgm:chPref val="3"/>
        </dgm:presLayoutVars>
      </dgm:prSet>
      <dgm:spPr/>
    </dgm:pt>
    <dgm:pt modelId="{142ED691-6D50-422A-9AFD-BD89F3118CAE}" type="pres">
      <dgm:prSet presAssocID="{4D130061-2B2C-4EB5-BCE5-415B2BDED8AA}" presName="hierChild5" presStyleCnt="0"/>
      <dgm:spPr/>
    </dgm:pt>
    <dgm:pt modelId="{DCE6C339-1DEA-4853-A054-BD405AC24435}" type="pres">
      <dgm:prSet presAssocID="{F3AB8681-C373-4115-8162-D5528458C8A5}" presName="Name23" presStyleLbl="parChTrans1D4" presStyleIdx="8" presStyleCnt="14"/>
      <dgm:spPr/>
    </dgm:pt>
    <dgm:pt modelId="{F0E14AAD-2D9D-4C54-B5E8-8CB71BB7EA26}" type="pres">
      <dgm:prSet presAssocID="{33E1034F-5818-4BE2-BE86-F7C2BC3E0A47}" presName="hierRoot4" presStyleCnt="0"/>
      <dgm:spPr/>
    </dgm:pt>
    <dgm:pt modelId="{3FFC43BF-722E-4410-A28F-C41050331651}" type="pres">
      <dgm:prSet presAssocID="{33E1034F-5818-4BE2-BE86-F7C2BC3E0A47}" presName="composite4" presStyleCnt="0"/>
      <dgm:spPr/>
    </dgm:pt>
    <dgm:pt modelId="{5405DCDF-68FA-4267-A00B-4B0E72DE0FB1}" type="pres">
      <dgm:prSet presAssocID="{33E1034F-5818-4BE2-BE86-F7C2BC3E0A47}" presName="background4" presStyleLbl="node4" presStyleIdx="8" presStyleCnt="14"/>
      <dgm:spPr/>
    </dgm:pt>
    <dgm:pt modelId="{CB9EB98F-AF3A-4828-948C-CC5FFA617D8E}" type="pres">
      <dgm:prSet presAssocID="{33E1034F-5818-4BE2-BE86-F7C2BC3E0A47}" presName="text4" presStyleLbl="fgAcc4" presStyleIdx="8" presStyleCnt="1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934EBA4-071B-430B-92A5-36DD8BD3DFB7}" type="pres">
      <dgm:prSet presAssocID="{33E1034F-5818-4BE2-BE86-F7C2BC3E0A47}" presName="hierChild5" presStyleCnt="0"/>
      <dgm:spPr/>
    </dgm:pt>
    <dgm:pt modelId="{211F63B0-A064-4A25-A4A4-D94505DFA678}" type="pres">
      <dgm:prSet presAssocID="{462770F1-5CC0-41DE-B32E-EE6F95AD5E19}" presName="Name23" presStyleLbl="parChTrans1D4" presStyleIdx="9" presStyleCnt="14"/>
      <dgm:spPr/>
    </dgm:pt>
    <dgm:pt modelId="{4EBAE431-D522-4B46-B78F-6D60493DF450}" type="pres">
      <dgm:prSet presAssocID="{CF684F32-AD01-415D-B23D-AAE59EE2CDC1}" presName="hierRoot4" presStyleCnt="0"/>
      <dgm:spPr/>
    </dgm:pt>
    <dgm:pt modelId="{EB3F3DCF-8E9C-4490-B12D-A67A598EDEF1}" type="pres">
      <dgm:prSet presAssocID="{CF684F32-AD01-415D-B23D-AAE59EE2CDC1}" presName="composite4" presStyleCnt="0"/>
      <dgm:spPr/>
    </dgm:pt>
    <dgm:pt modelId="{F8440775-FD57-4EAC-A6D7-F0C75B8B36C0}" type="pres">
      <dgm:prSet presAssocID="{CF684F32-AD01-415D-B23D-AAE59EE2CDC1}" presName="background4" presStyleLbl="node4" presStyleIdx="9" presStyleCnt="14"/>
      <dgm:spPr/>
    </dgm:pt>
    <dgm:pt modelId="{2B3616C6-183F-44A9-907A-27F81A14D4DE}" type="pres">
      <dgm:prSet presAssocID="{CF684F32-AD01-415D-B23D-AAE59EE2CDC1}" presName="text4" presStyleLbl="fgAcc4" presStyleIdx="9" presStyleCnt="14">
        <dgm:presLayoutVars>
          <dgm:chPref val="3"/>
        </dgm:presLayoutVars>
      </dgm:prSet>
      <dgm:spPr/>
    </dgm:pt>
    <dgm:pt modelId="{0754958D-D260-4985-B5F9-32D77C641B2F}" type="pres">
      <dgm:prSet presAssocID="{CF684F32-AD01-415D-B23D-AAE59EE2CDC1}" presName="hierChild5" presStyleCnt="0"/>
      <dgm:spPr/>
    </dgm:pt>
    <dgm:pt modelId="{2DC60CB1-DD05-417C-AA72-F69BAD619E72}" type="pres">
      <dgm:prSet presAssocID="{1E76E041-F10D-472D-A4D4-8A506FCBC00F}" presName="Name23" presStyleLbl="parChTrans1D4" presStyleIdx="10" presStyleCnt="14"/>
      <dgm:spPr/>
    </dgm:pt>
    <dgm:pt modelId="{DA2782BF-7BF1-4955-B648-5B696C1AAF3C}" type="pres">
      <dgm:prSet presAssocID="{DA6FCE28-9035-4AD2-89B8-FFA929342CB9}" presName="hierRoot4" presStyleCnt="0"/>
      <dgm:spPr/>
    </dgm:pt>
    <dgm:pt modelId="{664C0983-374E-488B-B44D-748E19C23B4A}" type="pres">
      <dgm:prSet presAssocID="{DA6FCE28-9035-4AD2-89B8-FFA929342CB9}" presName="composite4" presStyleCnt="0"/>
      <dgm:spPr/>
    </dgm:pt>
    <dgm:pt modelId="{695F5BE4-4231-4588-BD99-6B32A6784996}" type="pres">
      <dgm:prSet presAssocID="{DA6FCE28-9035-4AD2-89B8-FFA929342CB9}" presName="background4" presStyleLbl="node4" presStyleIdx="10" presStyleCnt="14"/>
      <dgm:spPr/>
    </dgm:pt>
    <dgm:pt modelId="{3C63B1B8-4D63-422E-AF15-C9BEC71D9BAA}" type="pres">
      <dgm:prSet presAssocID="{DA6FCE28-9035-4AD2-89B8-FFA929342CB9}" presName="text4" presStyleLbl="fgAcc4" presStyleIdx="10" presStyleCnt="14">
        <dgm:presLayoutVars>
          <dgm:chPref val="3"/>
        </dgm:presLayoutVars>
      </dgm:prSet>
      <dgm:spPr/>
    </dgm:pt>
    <dgm:pt modelId="{8C55E01B-FF77-4756-845E-1E9BC19CB7A3}" type="pres">
      <dgm:prSet presAssocID="{DA6FCE28-9035-4AD2-89B8-FFA929342CB9}" presName="hierChild5" presStyleCnt="0"/>
      <dgm:spPr/>
    </dgm:pt>
    <dgm:pt modelId="{87B6C19C-D18F-4ECC-A310-4E333FDE0C9F}" type="pres">
      <dgm:prSet presAssocID="{4C1145DF-7897-49E5-9266-AA3A0559EE80}" presName="Name23" presStyleLbl="parChTrans1D4" presStyleIdx="11" presStyleCnt="14"/>
      <dgm:spPr/>
    </dgm:pt>
    <dgm:pt modelId="{297545F7-7605-49DA-8BAE-2181D74AC511}" type="pres">
      <dgm:prSet presAssocID="{368D66AD-CA83-4195-8E47-2E658F040603}" presName="hierRoot4" presStyleCnt="0"/>
      <dgm:spPr/>
    </dgm:pt>
    <dgm:pt modelId="{E37CD256-4E26-4060-8849-2FCC0BF16852}" type="pres">
      <dgm:prSet presAssocID="{368D66AD-CA83-4195-8E47-2E658F040603}" presName="composite4" presStyleCnt="0"/>
      <dgm:spPr/>
    </dgm:pt>
    <dgm:pt modelId="{22C3AFB0-6707-4EB4-A0EC-5FE7EF770BB7}" type="pres">
      <dgm:prSet presAssocID="{368D66AD-CA83-4195-8E47-2E658F040603}" presName="background4" presStyleLbl="node4" presStyleIdx="11" presStyleCnt="14"/>
      <dgm:spPr/>
    </dgm:pt>
    <dgm:pt modelId="{82FD638E-EA8B-4A76-8096-48437663D923}" type="pres">
      <dgm:prSet presAssocID="{368D66AD-CA83-4195-8E47-2E658F040603}" presName="text4" presStyleLbl="fgAcc4" presStyleIdx="11" presStyleCnt="1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3ECD235-3D1D-418F-9797-532EBC660574}" type="pres">
      <dgm:prSet presAssocID="{368D66AD-CA83-4195-8E47-2E658F040603}" presName="hierChild5" presStyleCnt="0"/>
      <dgm:spPr/>
    </dgm:pt>
    <dgm:pt modelId="{34D7A7AC-3A3E-496B-BB53-47E659FE6482}" type="pres">
      <dgm:prSet presAssocID="{26A39350-039B-47B4-BEC2-9EA5037A049C}" presName="Name23" presStyleLbl="parChTrans1D4" presStyleIdx="12" presStyleCnt="14"/>
      <dgm:spPr/>
    </dgm:pt>
    <dgm:pt modelId="{8B734CF1-D87D-42FD-95BB-CCDEF1E480B7}" type="pres">
      <dgm:prSet presAssocID="{7FA58B49-1BEE-46BE-B2C6-F5AA331AC94A}" presName="hierRoot4" presStyleCnt="0"/>
      <dgm:spPr/>
    </dgm:pt>
    <dgm:pt modelId="{E5BB9D51-0034-48DD-82CF-A5E842A32EA3}" type="pres">
      <dgm:prSet presAssocID="{7FA58B49-1BEE-46BE-B2C6-F5AA331AC94A}" presName="composite4" presStyleCnt="0"/>
      <dgm:spPr/>
    </dgm:pt>
    <dgm:pt modelId="{44A9FBE2-3010-4DE6-ABF0-31D381E7D9A4}" type="pres">
      <dgm:prSet presAssocID="{7FA58B49-1BEE-46BE-B2C6-F5AA331AC94A}" presName="background4" presStyleLbl="node4" presStyleIdx="12" presStyleCnt="14"/>
      <dgm:spPr/>
    </dgm:pt>
    <dgm:pt modelId="{47300BB3-7BEF-4281-AECF-9432C9A6D5A5}" type="pres">
      <dgm:prSet presAssocID="{7FA58B49-1BEE-46BE-B2C6-F5AA331AC94A}" presName="text4" presStyleLbl="fgAcc4" presStyleIdx="12" presStyleCnt="1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2CB09B34-863B-4744-A327-5AF1DBF9A593}" type="pres">
      <dgm:prSet presAssocID="{7FA58B49-1BEE-46BE-B2C6-F5AA331AC94A}" presName="hierChild5" presStyleCnt="0"/>
      <dgm:spPr/>
    </dgm:pt>
    <dgm:pt modelId="{6A9C2184-0A12-4FE0-8286-27EEEA78A811}" type="pres">
      <dgm:prSet presAssocID="{821D32C7-EECA-4DA1-A320-45118962141D}" presName="Name23" presStyleLbl="parChTrans1D4" presStyleIdx="13" presStyleCnt="14"/>
      <dgm:spPr/>
    </dgm:pt>
    <dgm:pt modelId="{04643238-553C-4321-9AB9-829116C16DF7}" type="pres">
      <dgm:prSet presAssocID="{EFC98052-73FD-4E90-BBEA-D969F825817D}" presName="hierRoot4" presStyleCnt="0"/>
      <dgm:spPr/>
    </dgm:pt>
    <dgm:pt modelId="{20195738-788B-47D0-8396-842C60440F67}" type="pres">
      <dgm:prSet presAssocID="{EFC98052-73FD-4E90-BBEA-D969F825817D}" presName="composite4" presStyleCnt="0"/>
      <dgm:spPr/>
    </dgm:pt>
    <dgm:pt modelId="{48C1D3B4-4A62-4324-871A-F83E1D75EDA5}" type="pres">
      <dgm:prSet presAssocID="{EFC98052-73FD-4E90-BBEA-D969F825817D}" presName="background4" presStyleLbl="node4" presStyleIdx="13" presStyleCnt="14"/>
      <dgm:spPr/>
    </dgm:pt>
    <dgm:pt modelId="{45DBD8A5-BE60-4D92-8C95-7DC756D28618}" type="pres">
      <dgm:prSet presAssocID="{EFC98052-73FD-4E90-BBEA-D969F825817D}" presName="text4" presStyleLbl="fgAcc4" presStyleIdx="13" presStyleCnt="1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88FC67C0-CD62-430F-9777-0C324712FC69}" type="pres">
      <dgm:prSet presAssocID="{EFC98052-73FD-4E90-BBEA-D969F825817D}" presName="hierChild5" presStyleCnt="0"/>
      <dgm:spPr/>
    </dgm:pt>
  </dgm:ptLst>
  <dgm:cxnLst>
    <dgm:cxn modelId="{6B335AE0-A0F5-487D-9191-D4A981A85769}" srcId="{3BCAE3B7-3573-46B7-A741-FE461877EF29}" destId="{7196D7BE-D20E-4535-B928-208CC719B485}" srcOrd="1" destOrd="0" parTransId="{E923206D-CF77-49E0-8286-C25A1E8D2BAD}" sibTransId="{43E21D5A-551E-4E01-A993-CBC7AC6628F2}"/>
    <dgm:cxn modelId="{EAEE80DE-46A9-4D05-AE3D-C69B0D9F257E}" srcId="{8B911531-EEBF-44FA-A058-7645FF28F0C1}" destId="{CF4B738E-B442-4BBA-88B1-0B6E593AC847}" srcOrd="0" destOrd="0" parTransId="{900455F5-DF69-4320-910A-474230D07B19}" sibTransId="{82E044A7-2F5D-4A87-978E-45C95B6C4290}"/>
    <dgm:cxn modelId="{7A31E36A-9BA3-4F0B-B99D-257234A365FE}" type="presOf" srcId="{900455F5-DF69-4320-910A-474230D07B19}" destId="{25DE34CC-E5B3-4D9F-BB9A-4F05F0B5FB2A}" srcOrd="0" destOrd="0" presId="urn:microsoft.com/office/officeart/2005/8/layout/hierarchy1"/>
    <dgm:cxn modelId="{143B2DCB-7230-437F-926E-7EDAB4B2630A}" srcId="{3BCAE3B7-3573-46B7-A741-FE461877EF29}" destId="{7FA58B49-1BEE-46BE-B2C6-F5AA331AC94A}" srcOrd="8" destOrd="0" parTransId="{26A39350-039B-47B4-BEC2-9EA5037A049C}" sibTransId="{92C16C0E-9F11-4F78-9A98-8A1A04773894}"/>
    <dgm:cxn modelId="{0D16734D-8BF9-4D55-90B3-F803C7445A8A}" srcId="{2075C629-01CF-4D67-82AA-4FF1B2BD50E8}" destId="{3BCAE3B7-3573-46B7-A741-FE461877EF29}" srcOrd="0" destOrd="0" parTransId="{38ACAD91-6E6F-4C95-BEB1-F27F4993D708}" sibTransId="{C11D0D77-E504-47FC-8285-DAC1342B8889}"/>
    <dgm:cxn modelId="{F15193DF-AFE3-4C34-92F9-9051F4E117CB}" type="presOf" srcId="{E495F078-47DD-433C-BE0B-D25300C4D86F}" destId="{D2CE85AC-4695-47C7-9868-3BE776EC66A9}" srcOrd="0" destOrd="0" presId="urn:microsoft.com/office/officeart/2005/8/layout/hierarchy1"/>
    <dgm:cxn modelId="{C747239D-6B40-4329-85FC-415C499A9808}" srcId="{3BCAE3B7-3573-46B7-A741-FE461877EF29}" destId="{368D66AD-CA83-4195-8E47-2E658F040603}" srcOrd="7" destOrd="0" parTransId="{4C1145DF-7897-49E5-9266-AA3A0559EE80}" sibTransId="{CE2014E5-C77F-4EE1-A6BF-8C0BF41D6BCC}"/>
    <dgm:cxn modelId="{72B77215-91BF-469E-B3F7-385F5B5021B6}" type="presOf" srcId="{114CC6DF-4604-44D3-90C1-371B252F4E41}" destId="{383B2F96-5AA2-428D-82A2-65C3D8BDAEDF}" srcOrd="0" destOrd="0" presId="urn:microsoft.com/office/officeart/2005/8/layout/hierarchy1"/>
    <dgm:cxn modelId="{6657410F-9D8D-4A48-AB38-2F07D541F600}" type="presOf" srcId="{7196D7BE-D20E-4535-B928-208CC719B485}" destId="{B3E5F186-BB61-422C-8395-6C1ADE201557}" srcOrd="0" destOrd="0" presId="urn:microsoft.com/office/officeart/2005/8/layout/hierarchy1"/>
    <dgm:cxn modelId="{7BD74113-BD3D-44F1-A564-A4A2287035EF}" type="presOf" srcId="{462770F1-5CC0-41DE-B32E-EE6F95AD5E19}" destId="{211F63B0-A064-4A25-A4A4-D94505DFA678}" srcOrd="0" destOrd="0" presId="urn:microsoft.com/office/officeart/2005/8/layout/hierarchy1"/>
    <dgm:cxn modelId="{4DD64D2B-23CF-4FCD-A1CE-87B33FAA2798}" srcId="{8B911531-EEBF-44FA-A058-7645FF28F0C1}" destId="{2075C629-01CF-4D67-82AA-4FF1B2BD50E8}" srcOrd="1" destOrd="0" parTransId="{826783D7-F721-427C-ADB8-E5D78512FA21}" sibTransId="{A91B6EFE-4E62-41D1-A3F2-17BF24B3BA21}"/>
    <dgm:cxn modelId="{A99BAB4A-A63B-4BC0-88BB-9F32C2FE59C0}" type="presOf" srcId="{826783D7-F721-427C-ADB8-E5D78512FA21}" destId="{26E543B9-2294-4A5A-A8DC-84B2FDA338FA}" srcOrd="0" destOrd="0" presId="urn:microsoft.com/office/officeart/2005/8/layout/hierarchy1"/>
    <dgm:cxn modelId="{CB12467A-E2AD-48B4-88D9-FA69CC909929}" type="presOf" srcId="{4C1145DF-7897-49E5-9266-AA3A0559EE80}" destId="{87B6C19C-D18F-4ECC-A310-4E333FDE0C9F}" srcOrd="0" destOrd="0" presId="urn:microsoft.com/office/officeart/2005/8/layout/hierarchy1"/>
    <dgm:cxn modelId="{86A75661-D32B-4566-B69F-12C943E3F7EC}" type="presOf" srcId="{1143C9C4-017C-488A-A023-4B40AC8A6149}" destId="{3B5BED96-DA87-48C2-A942-2B7B09AFAB8E}" srcOrd="0" destOrd="0" presId="urn:microsoft.com/office/officeart/2005/8/layout/hierarchy1"/>
    <dgm:cxn modelId="{99979786-E62C-4CC6-9E09-FF508029DF97}" srcId="{3E9C8CAB-CC32-477B-B4A2-6BA9BF270AA2}" destId="{B826D82D-6946-4D19-89CB-8371DF306491}" srcOrd="0" destOrd="0" parTransId="{B560408B-DB80-4A2C-9652-F409437602C1}" sibTransId="{ED7EE5F0-BF5F-4736-A2A4-B437BBD4CFC4}"/>
    <dgm:cxn modelId="{62A5F07F-38E5-42ED-92D3-0818FCC546FD}" type="presOf" srcId="{CF684F32-AD01-415D-B23D-AAE59EE2CDC1}" destId="{2B3616C6-183F-44A9-907A-27F81A14D4DE}" srcOrd="0" destOrd="0" presId="urn:microsoft.com/office/officeart/2005/8/layout/hierarchy1"/>
    <dgm:cxn modelId="{88F1194F-BD83-40ED-9D41-28D720FE6233}" type="presOf" srcId="{E923206D-CF77-49E0-8286-C25A1E8D2BAD}" destId="{CF410688-F131-4500-A3C1-AD3A272C082B}" srcOrd="0" destOrd="0" presId="urn:microsoft.com/office/officeart/2005/8/layout/hierarchy1"/>
    <dgm:cxn modelId="{9DC96DC3-8814-4476-91AB-FCBE19241ED1}" srcId="{3BCAE3B7-3573-46B7-A741-FE461877EF29}" destId="{CF684F32-AD01-415D-B23D-AAE59EE2CDC1}" srcOrd="5" destOrd="0" parTransId="{462770F1-5CC0-41DE-B32E-EE6F95AD5E19}" sibTransId="{2099B07F-3AA2-47B7-855B-744E9A656A91}"/>
    <dgm:cxn modelId="{2E1BE934-D5BB-4F0B-8F25-4158D769E398}" srcId="{3BCAE3B7-3573-46B7-A741-FE461877EF29}" destId="{813182A7-7274-4E08-9282-C5398CCA4722}" srcOrd="2" destOrd="0" parTransId="{072E781A-2CF8-4151-B6F7-0AE33776F4FC}" sibTransId="{CD477E4A-A99B-4F6F-B0C0-30A1B33CCCD4}"/>
    <dgm:cxn modelId="{DECADAFD-5CE2-4FE9-BF21-D67449A04EAC}" type="presOf" srcId="{2F1331B2-60FA-4674-930A-3FBD7A495C50}" destId="{8B0FF38C-D545-4DDF-9EAD-B485298AEB78}" srcOrd="0" destOrd="0" presId="urn:microsoft.com/office/officeart/2005/8/layout/hierarchy1"/>
    <dgm:cxn modelId="{A88B5B46-EBEC-4069-B779-554F02EF880E}" type="presOf" srcId="{38ACAD91-6E6F-4C95-BEB1-F27F4993D708}" destId="{54FDFC99-6267-4012-8734-193B4A091087}" srcOrd="0" destOrd="0" presId="urn:microsoft.com/office/officeart/2005/8/layout/hierarchy1"/>
    <dgm:cxn modelId="{9934B2C0-5B4D-4F84-8883-147937D9D3A3}" type="presOf" srcId="{DA6FCE28-9035-4AD2-89B8-FFA929342CB9}" destId="{3C63B1B8-4D63-422E-AF15-C9BEC71D9BAA}" srcOrd="0" destOrd="0" presId="urn:microsoft.com/office/officeart/2005/8/layout/hierarchy1"/>
    <dgm:cxn modelId="{0F50FE88-FAB5-4C5E-AE95-FBF17091CCC4}" type="presOf" srcId="{8B911531-EEBF-44FA-A058-7645FF28F0C1}" destId="{36883933-60FA-4E84-9CB5-343A6CA20841}" srcOrd="0" destOrd="0" presId="urn:microsoft.com/office/officeart/2005/8/layout/hierarchy1"/>
    <dgm:cxn modelId="{001457DC-62CA-45BF-A608-832F5BB8BB43}" type="presOf" srcId="{26A39350-039B-47B4-BEC2-9EA5037A049C}" destId="{34D7A7AC-3A3E-496B-BB53-47E659FE6482}" srcOrd="0" destOrd="0" presId="urn:microsoft.com/office/officeart/2005/8/layout/hierarchy1"/>
    <dgm:cxn modelId="{16EFDFD2-D68C-4245-BFED-67F67E438651}" type="presOf" srcId="{B560408B-DB80-4A2C-9652-F409437602C1}" destId="{DDE675C0-507A-4E25-9EEE-60FFE074A0E1}" srcOrd="0" destOrd="0" presId="urn:microsoft.com/office/officeart/2005/8/layout/hierarchy1"/>
    <dgm:cxn modelId="{FBCA3B6A-DC4C-48A7-8632-4F008662D8D1}" srcId="{3BCAE3B7-3573-46B7-A741-FE461877EF29}" destId="{33E1034F-5818-4BE2-BE86-F7C2BC3E0A47}" srcOrd="4" destOrd="0" parTransId="{F3AB8681-C373-4115-8162-D5528458C8A5}" sibTransId="{D2E1096A-75EA-40CA-B319-06CFC9EEA47A}"/>
    <dgm:cxn modelId="{A732E6CD-2E6C-4C99-AE14-ED8421553779}" type="presOf" srcId="{B826D82D-6946-4D19-89CB-8371DF306491}" destId="{9DBF18D1-5ABF-4609-AB52-CE1CE00914D7}" srcOrd="0" destOrd="0" presId="urn:microsoft.com/office/officeart/2005/8/layout/hierarchy1"/>
    <dgm:cxn modelId="{64065D0F-D1D9-442E-8EB3-9F5C6DFDCFD9}" type="presOf" srcId="{3BCAE3B7-3573-46B7-A741-FE461877EF29}" destId="{0B558923-6A1B-44A3-912E-50A6636DF2AC}" srcOrd="0" destOrd="0" presId="urn:microsoft.com/office/officeart/2005/8/layout/hierarchy1"/>
    <dgm:cxn modelId="{B4512643-9A5F-470C-90EA-A0ECE585F1F0}" srcId="{3BCAE3B7-3573-46B7-A741-FE461877EF29}" destId="{932AAABD-65A4-4AD5-A6C1-4EE0C004AEA8}" srcOrd="0" destOrd="0" parTransId="{1143C9C4-017C-488A-A023-4B40AC8A6149}" sibTransId="{CF343FB0-2135-43E2-89AC-AB5742CA01EA}"/>
    <dgm:cxn modelId="{D560A1C2-F764-4E37-B00E-CD19F1659BC2}" type="presOf" srcId="{813182A7-7274-4E08-9282-C5398CCA4722}" destId="{33E8F8A1-5530-4FB3-8C37-E5004D4BADB2}" srcOrd="0" destOrd="0" presId="urn:microsoft.com/office/officeart/2005/8/layout/hierarchy1"/>
    <dgm:cxn modelId="{0869C292-37A5-4DA1-BC39-44DE17F76D44}" type="presOf" srcId="{CF4B738E-B442-4BBA-88B1-0B6E593AC847}" destId="{1236F548-AE7F-467C-86F0-26096A33D416}" srcOrd="0" destOrd="0" presId="urn:microsoft.com/office/officeart/2005/8/layout/hierarchy1"/>
    <dgm:cxn modelId="{17FEC5F7-9C01-4CA1-BE55-3346173C2943}" srcId="{3BCAE3B7-3573-46B7-A741-FE461877EF29}" destId="{DA6FCE28-9035-4AD2-89B8-FFA929342CB9}" srcOrd="6" destOrd="0" parTransId="{1E76E041-F10D-472D-A4D4-8A506FCBC00F}" sibTransId="{CB44CE91-28FE-40A0-91A6-1D74AFCC994A}"/>
    <dgm:cxn modelId="{800D6174-FC3B-4F67-BE1D-F5E79C8A3074}" type="presOf" srcId="{072E781A-2CF8-4151-B6F7-0AE33776F4FC}" destId="{65B94E9D-7E61-4A9E-9F44-C2E27BADE5E5}" srcOrd="0" destOrd="0" presId="urn:microsoft.com/office/officeart/2005/8/layout/hierarchy1"/>
    <dgm:cxn modelId="{D8134C6E-5FFA-47BF-BCBE-E5C5DC2A5818}" type="presOf" srcId="{33E1034F-5818-4BE2-BE86-F7C2BC3E0A47}" destId="{CB9EB98F-AF3A-4828-948C-CC5FFA617D8E}" srcOrd="0" destOrd="0" presId="urn:microsoft.com/office/officeart/2005/8/layout/hierarchy1"/>
    <dgm:cxn modelId="{F69EA85F-543C-4849-A601-9C6F7CC6C675}" type="presOf" srcId="{EFC98052-73FD-4E90-BBEA-D969F825817D}" destId="{45DBD8A5-BE60-4D92-8C95-7DC756D28618}" srcOrd="0" destOrd="0" presId="urn:microsoft.com/office/officeart/2005/8/layout/hierarchy1"/>
    <dgm:cxn modelId="{72A1B004-4C67-440D-B126-7699A6E0ED77}" srcId="{B826D82D-6946-4D19-89CB-8371DF306491}" destId="{8B911531-EEBF-44FA-A058-7645FF28F0C1}" srcOrd="0" destOrd="0" parTransId="{CB2598B7-2739-4C1F-8687-6CFF1CEE8476}" sibTransId="{79DA7F1C-FDF1-4427-9473-67B71F906D39}"/>
    <dgm:cxn modelId="{810EF516-F4D0-4E8B-9326-1A6FB39325D5}" type="presOf" srcId="{932AAABD-65A4-4AD5-A6C1-4EE0C004AEA8}" destId="{8C2B8725-B68B-40E8-A20B-82D637E5CB7F}" srcOrd="0" destOrd="0" presId="urn:microsoft.com/office/officeart/2005/8/layout/hierarchy1"/>
    <dgm:cxn modelId="{2CE5C034-983E-43BB-901F-E923741A557C}" type="presOf" srcId="{1E76E041-F10D-472D-A4D4-8A506FCBC00F}" destId="{2DC60CB1-DD05-417C-AA72-F69BAD619E72}" srcOrd="0" destOrd="0" presId="urn:microsoft.com/office/officeart/2005/8/layout/hierarchy1"/>
    <dgm:cxn modelId="{27793C0E-0E56-48E9-889B-F5EB704A38F7}" type="presOf" srcId="{821D32C7-EECA-4DA1-A320-45118962141D}" destId="{6A9C2184-0A12-4FE0-8286-27EEEA78A811}" srcOrd="0" destOrd="0" presId="urn:microsoft.com/office/officeart/2005/8/layout/hierarchy1"/>
    <dgm:cxn modelId="{2FE9E38B-7A25-4A3C-9389-F5D7F6E29DF4}" type="presOf" srcId="{F3AB8681-C373-4115-8162-D5528458C8A5}" destId="{DCE6C339-1DEA-4853-A054-BD405AC24435}" srcOrd="0" destOrd="0" presId="urn:microsoft.com/office/officeart/2005/8/layout/hierarchy1"/>
    <dgm:cxn modelId="{33C51FEB-CCB2-472A-BA3F-46D873A8CD59}" type="presOf" srcId="{CB2598B7-2739-4C1F-8687-6CFF1CEE8476}" destId="{8E4008BD-BCE2-4CF8-B234-FA4B05A1F7F2}" srcOrd="0" destOrd="0" presId="urn:microsoft.com/office/officeart/2005/8/layout/hierarchy1"/>
    <dgm:cxn modelId="{8EAD9126-07AC-436E-9EAA-8C36EFE8035A}" srcId="{2F1331B2-60FA-4674-930A-3FBD7A495C50}" destId="{3E9C8CAB-CC32-477B-B4A2-6BA9BF270AA2}" srcOrd="0" destOrd="0" parTransId="{D1F929A4-3534-4519-B9BD-64B1A429839C}" sibTransId="{49CB6BA8-07CA-482D-A895-0F8F640B6416}"/>
    <dgm:cxn modelId="{1C2017E3-5400-44D0-8464-20B85BC9B7E3}" type="presOf" srcId="{7FA58B49-1BEE-46BE-B2C6-F5AA331AC94A}" destId="{47300BB3-7BEF-4281-AECF-9432C9A6D5A5}" srcOrd="0" destOrd="0" presId="urn:microsoft.com/office/officeart/2005/8/layout/hierarchy1"/>
    <dgm:cxn modelId="{9EC2EC7E-8BBB-43A0-97D8-8A3684D69B38}" type="presOf" srcId="{A2BC1B61-B160-4143-A201-A759A1518E27}" destId="{3068E765-7825-49D0-9598-8B3D70EC9F99}" srcOrd="0" destOrd="0" presId="urn:microsoft.com/office/officeart/2005/8/layout/hierarchy1"/>
    <dgm:cxn modelId="{E1377CFE-0DD2-4C6F-800D-7F6FB5E94DFB}" type="presOf" srcId="{3E9C8CAB-CC32-477B-B4A2-6BA9BF270AA2}" destId="{6FEB282B-BEE9-49A3-ABA7-EC531B35E54D}" srcOrd="0" destOrd="0" presId="urn:microsoft.com/office/officeart/2005/8/layout/hierarchy1"/>
    <dgm:cxn modelId="{32558B61-F84C-4419-9170-31481E62AB46}" type="presOf" srcId="{2075C629-01CF-4D67-82AA-4FF1B2BD50E8}" destId="{6AEF94AF-E2A4-4F20-8869-FE882AAC018F}" srcOrd="0" destOrd="0" presId="urn:microsoft.com/office/officeart/2005/8/layout/hierarchy1"/>
    <dgm:cxn modelId="{24412DFD-3C94-4EF0-9B32-953EA9BA2F86}" type="presOf" srcId="{368D66AD-CA83-4195-8E47-2E658F040603}" destId="{82FD638E-EA8B-4A76-8096-48437663D923}" srcOrd="0" destOrd="0" presId="urn:microsoft.com/office/officeart/2005/8/layout/hierarchy1"/>
    <dgm:cxn modelId="{DA738C7F-0C1D-42B6-A0E4-B43DFC302553}" type="presOf" srcId="{4D130061-2B2C-4EB5-BCE5-415B2BDED8AA}" destId="{7F49B80C-2B7F-4D20-B152-848812B033B5}" srcOrd="0" destOrd="0" presId="urn:microsoft.com/office/officeart/2005/8/layout/hierarchy1"/>
    <dgm:cxn modelId="{4FF8A6CF-2176-40A0-87D0-8782D0C43371}" srcId="{3BCAE3B7-3573-46B7-A741-FE461877EF29}" destId="{4D130061-2B2C-4EB5-BCE5-415B2BDED8AA}" srcOrd="3" destOrd="0" parTransId="{114CC6DF-4604-44D3-90C1-371B252F4E41}" sibTransId="{A5B9DAEA-3E2A-42A7-8B72-123E54E428E9}"/>
    <dgm:cxn modelId="{DF99668E-91FE-4568-B0F0-D3B7EDB6E4B1}" srcId="{3BCAE3B7-3573-46B7-A741-FE461877EF29}" destId="{EFC98052-73FD-4E90-BBEA-D969F825817D}" srcOrd="9" destOrd="0" parTransId="{821D32C7-EECA-4DA1-A320-45118962141D}" sibTransId="{19F9252A-455A-4FAA-B846-FD82C11F00A5}"/>
    <dgm:cxn modelId="{44DA734E-800A-4B6A-AD17-70F2EB4C203E}" srcId="{CF4B738E-B442-4BBA-88B1-0B6E593AC847}" destId="{A2BC1B61-B160-4143-A201-A759A1518E27}" srcOrd="0" destOrd="0" parTransId="{E495F078-47DD-433C-BE0B-D25300C4D86F}" sibTransId="{AB4888A5-8BF7-4EF3-9419-4C83CFE4306D}"/>
    <dgm:cxn modelId="{84D5C2FE-8F0A-4744-A397-61D63FEE7F94}" type="presParOf" srcId="{8B0FF38C-D545-4DDF-9EAD-B485298AEB78}" destId="{800E014E-6CA0-478D-BE18-ADBA7A105467}" srcOrd="0" destOrd="0" presId="urn:microsoft.com/office/officeart/2005/8/layout/hierarchy1"/>
    <dgm:cxn modelId="{10F6532D-8F9F-4A5D-A8ED-452B2CC68704}" type="presParOf" srcId="{800E014E-6CA0-478D-BE18-ADBA7A105467}" destId="{0901E67E-13CD-4791-9FB6-0B4D41112BCF}" srcOrd="0" destOrd="0" presId="urn:microsoft.com/office/officeart/2005/8/layout/hierarchy1"/>
    <dgm:cxn modelId="{EFBBC342-0D7D-4347-AB3A-F262765A8FE8}" type="presParOf" srcId="{0901E67E-13CD-4791-9FB6-0B4D41112BCF}" destId="{9348D5AC-9628-43DD-900E-743F9C44B061}" srcOrd="0" destOrd="0" presId="urn:microsoft.com/office/officeart/2005/8/layout/hierarchy1"/>
    <dgm:cxn modelId="{D0F21894-94AF-4825-B383-C0EB4A3AC900}" type="presParOf" srcId="{0901E67E-13CD-4791-9FB6-0B4D41112BCF}" destId="{6FEB282B-BEE9-49A3-ABA7-EC531B35E54D}" srcOrd="1" destOrd="0" presId="urn:microsoft.com/office/officeart/2005/8/layout/hierarchy1"/>
    <dgm:cxn modelId="{7F2C2428-1633-454C-833D-7DA9E3BDDE32}" type="presParOf" srcId="{800E014E-6CA0-478D-BE18-ADBA7A105467}" destId="{0A9A4E86-571E-484C-9559-2CD0AB2BC9DF}" srcOrd="1" destOrd="0" presId="urn:microsoft.com/office/officeart/2005/8/layout/hierarchy1"/>
    <dgm:cxn modelId="{52C78D3F-323A-4DBB-8FEA-653667AAB835}" type="presParOf" srcId="{0A9A4E86-571E-484C-9559-2CD0AB2BC9DF}" destId="{DDE675C0-507A-4E25-9EEE-60FFE074A0E1}" srcOrd="0" destOrd="0" presId="urn:microsoft.com/office/officeart/2005/8/layout/hierarchy1"/>
    <dgm:cxn modelId="{ED578AF4-AF10-40E1-9898-10456E75B53B}" type="presParOf" srcId="{0A9A4E86-571E-484C-9559-2CD0AB2BC9DF}" destId="{CB176B7B-CB35-46BE-9DCC-96327C0421DA}" srcOrd="1" destOrd="0" presId="urn:microsoft.com/office/officeart/2005/8/layout/hierarchy1"/>
    <dgm:cxn modelId="{54EAC8A6-16D0-41B6-AA35-89020D2CF0F1}" type="presParOf" srcId="{CB176B7B-CB35-46BE-9DCC-96327C0421DA}" destId="{A089B001-167C-4AEB-A2D7-27779ED8885E}" srcOrd="0" destOrd="0" presId="urn:microsoft.com/office/officeart/2005/8/layout/hierarchy1"/>
    <dgm:cxn modelId="{89825C28-30EA-4C3B-BE62-0D84F67E6A15}" type="presParOf" srcId="{A089B001-167C-4AEB-A2D7-27779ED8885E}" destId="{FE184730-6FA0-4D06-B38C-155EEB5DF705}" srcOrd="0" destOrd="0" presId="urn:microsoft.com/office/officeart/2005/8/layout/hierarchy1"/>
    <dgm:cxn modelId="{B30D4CD9-09C6-403A-B923-3BAAB7C83999}" type="presParOf" srcId="{A089B001-167C-4AEB-A2D7-27779ED8885E}" destId="{9DBF18D1-5ABF-4609-AB52-CE1CE00914D7}" srcOrd="1" destOrd="0" presId="urn:microsoft.com/office/officeart/2005/8/layout/hierarchy1"/>
    <dgm:cxn modelId="{ECB6C224-6893-43F9-911C-0A63225E554A}" type="presParOf" srcId="{CB176B7B-CB35-46BE-9DCC-96327C0421DA}" destId="{C3CF1367-0017-4AF0-B353-4FC731846A7D}" srcOrd="1" destOrd="0" presId="urn:microsoft.com/office/officeart/2005/8/layout/hierarchy1"/>
    <dgm:cxn modelId="{8BB601A9-EF20-4CE2-B1B7-D3663E443DAF}" type="presParOf" srcId="{C3CF1367-0017-4AF0-B353-4FC731846A7D}" destId="{8E4008BD-BCE2-4CF8-B234-FA4B05A1F7F2}" srcOrd="0" destOrd="0" presId="urn:microsoft.com/office/officeart/2005/8/layout/hierarchy1"/>
    <dgm:cxn modelId="{05C501D2-E7D8-42F7-96FA-034FE627A7E6}" type="presParOf" srcId="{C3CF1367-0017-4AF0-B353-4FC731846A7D}" destId="{410D1703-BC45-452D-A000-0B86B58AF4CA}" srcOrd="1" destOrd="0" presId="urn:microsoft.com/office/officeart/2005/8/layout/hierarchy1"/>
    <dgm:cxn modelId="{0DA7FC0E-FF25-469A-9E03-A3DD5C50A77F}" type="presParOf" srcId="{410D1703-BC45-452D-A000-0B86B58AF4CA}" destId="{F63BDF5F-5764-4A1C-BD9E-CD46CED7DCC0}" srcOrd="0" destOrd="0" presId="urn:microsoft.com/office/officeart/2005/8/layout/hierarchy1"/>
    <dgm:cxn modelId="{8BDE75FF-553F-4958-ADDF-F3452840A9B1}" type="presParOf" srcId="{F63BDF5F-5764-4A1C-BD9E-CD46CED7DCC0}" destId="{024A7500-A3F1-4A7F-B00F-B8149CE06F5E}" srcOrd="0" destOrd="0" presId="urn:microsoft.com/office/officeart/2005/8/layout/hierarchy1"/>
    <dgm:cxn modelId="{0E6BE012-AD63-42B6-937F-B3399F0FE330}" type="presParOf" srcId="{F63BDF5F-5764-4A1C-BD9E-CD46CED7DCC0}" destId="{36883933-60FA-4E84-9CB5-343A6CA20841}" srcOrd="1" destOrd="0" presId="urn:microsoft.com/office/officeart/2005/8/layout/hierarchy1"/>
    <dgm:cxn modelId="{E7D48F04-B2EA-4BE8-9818-8C5BFE36E97A}" type="presParOf" srcId="{410D1703-BC45-452D-A000-0B86B58AF4CA}" destId="{D3F1DCB4-D7EB-4B1A-B15B-23068AD4F7F6}" srcOrd="1" destOrd="0" presId="urn:microsoft.com/office/officeart/2005/8/layout/hierarchy1"/>
    <dgm:cxn modelId="{FBB220D3-C4E4-482A-9ADD-D1C9B726F32E}" type="presParOf" srcId="{D3F1DCB4-D7EB-4B1A-B15B-23068AD4F7F6}" destId="{25DE34CC-E5B3-4D9F-BB9A-4F05F0B5FB2A}" srcOrd="0" destOrd="0" presId="urn:microsoft.com/office/officeart/2005/8/layout/hierarchy1"/>
    <dgm:cxn modelId="{5F0B0FDF-06CD-490D-9C1D-6CAAF4F7FBF8}" type="presParOf" srcId="{D3F1DCB4-D7EB-4B1A-B15B-23068AD4F7F6}" destId="{128BED2C-0F79-48E4-B76C-5DBF27D4694D}" srcOrd="1" destOrd="0" presId="urn:microsoft.com/office/officeart/2005/8/layout/hierarchy1"/>
    <dgm:cxn modelId="{64E35D7B-8F53-444A-A263-13A7C77B824D}" type="presParOf" srcId="{128BED2C-0F79-48E4-B76C-5DBF27D4694D}" destId="{E538F50E-D6B0-4F56-B01C-4CC2BD3D6D8E}" srcOrd="0" destOrd="0" presId="urn:microsoft.com/office/officeart/2005/8/layout/hierarchy1"/>
    <dgm:cxn modelId="{663BF286-E61A-4C9C-9313-6A9C151F16A7}" type="presParOf" srcId="{E538F50E-D6B0-4F56-B01C-4CC2BD3D6D8E}" destId="{34FD3ED5-FA40-4B86-BB6F-05D5225C4749}" srcOrd="0" destOrd="0" presId="urn:microsoft.com/office/officeart/2005/8/layout/hierarchy1"/>
    <dgm:cxn modelId="{F88C5D08-C3F5-4462-8186-DFA29A01286E}" type="presParOf" srcId="{E538F50E-D6B0-4F56-B01C-4CC2BD3D6D8E}" destId="{1236F548-AE7F-467C-86F0-26096A33D416}" srcOrd="1" destOrd="0" presId="urn:microsoft.com/office/officeart/2005/8/layout/hierarchy1"/>
    <dgm:cxn modelId="{ED5660D6-5426-4B64-8519-E7ACD656B4F1}" type="presParOf" srcId="{128BED2C-0F79-48E4-B76C-5DBF27D4694D}" destId="{2A9D2E0B-B643-457C-85F3-6399FA0DD3DB}" srcOrd="1" destOrd="0" presId="urn:microsoft.com/office/officeart/2005/8/layout/hierarchy1"/>
    <dgm:cxn modelId="{8B477698-2AFA-4C08-930E-B4A82545E04C}" type="presParOf" srcId="{2A9D2E0B-B643-457C-85F3-6399FA0DD3DB}" destId="{D2CE85AC-4695-47C7-9868-3BE776EC66A9}" srcOrd="0" destOrd="0" presId="urn:microsoft.com/office/officeart/2005/8/layout/hierarchy1"/>
    <dgm:cxn modelId="{DA4B5A1B-6CA0-4770-85ED-6DA1D3785603}" type="presParOf" srcId="{2A9D2E0B-B643-457C-85F3-6399FA0DD3DB}" destId="{3EFAB0DB-2D6E-46AC-8425-790F1EB3D336}" srcOrd="1" destOrd="0" presId="urn:microsoft.com/office/officeart/2005/8/layout/hierarchy1"/>
    <dgm:cxn modelId="{B1C042CE-2BB7-41D1-823F-D30BF0AFFA77}" type="presParOf" srcId="{3EFAB0DB-2D6E-46AC-8425-790F1EB3D336}" destId="{42C026E7-CA07-4BD2-AA9E-4B2693E68D4E}" srcOrd="0" destOrd="0" presId="urn:microsoft.com/office/officeart/2005/8/layout/hierarchy1"/>
    <dgm:cxn modelId="{F159C3E3-B6CA-4D63-BF73-27B8BEA86252}" type="presParOf" srcId="{42C026E7-CA07-4BD2-AA9E-4B2693E68D4E}" destId="{DDC40C5E-9DCF-4F7D-9B66-3ECE33E04214}" srcOrd="0" destOrd="0" presId="urn:microsoft.com/office/officeart/2005/8/layout/hierarchy1"/>
    <dgm:cxn modelId="{12C201FF-47B1-4FAF-87FB-12BF16E9D3E2}" type="presParOf" srcId="{42C026E7-CA07-4BD2-AA9E-4B2693E68D4E}" destId="{3068E765-7825-49D0-9598-8B3D70EC9F99}" srcOrd="1" destOrd="0" presId="urn:microsoft.com/office/officeart/2005/8/layout/hierarchy1"/>
    <dgm:cxn modelId="{1C622D57-347B-4919-BEDF-9B99A7D12BBE}" type="presParOf" srcId="{3EFAB0DB-2D6E-46AC-8425-790F1EB3D336}" destId="{24C23E77-CCBC-4D3F-A6B9-16DAF579BC72}" srcOrd="1" destOrd="0" presId="urn:microsoft.com/office/officeart/2005/8/layout/hierarchy1"/>
    <dgm:cxn modelId="{83DA0790-FC79-41A3-87F5-10D78BCB79EF}" type="presParOf" srcId="{D3F1DCB4-D7EB-4B1A-B15B-23068AD4F7F6}" destId="{26E543B9-2294-4A5A-A8DC-84B2FDA338FA}" srcOrd="2" destOrd="0" presId="urn:microsoft.com/office/officeart/2005/8/layout/hierarchy1"/>
    <dgm:cxn modelId="{DA7B3A13-8214-4914-8811-BCE8D4BB0D73}" type="presParOf" srcId="{D3F1DCB4-D7EB-4B1A-B15B-23068AD4F7F6}" destId="{10E9EA41-CB40-4C93-BEFC-C4C98C1ABBCE}" srcOrd="3" destOrd="0" presId="urn:microsoft.com/office/officeart/2005/8/layout/hierarchy1"/>
    <dgm:cxn modelId="{CF18D125-D2C1-482B-8ABC-3345E4090B81}" type="presParOf" srcId="{10E9EA41-CB40-4C93-BEFC-C4C98C1ABBCE}" destId="{8DFA73D4-B15F-4AB8-9547-D3A38CA52CFB}" srcOrd="0" destOrd="0" presId="urn:microsoft.com/office/officeart/2005/8/layout/hierarchy1"/>
    <dgm:cxn modelId="{D737ECDB-E848-49D7-8A55-1D533E9A375E}" type="presParOf" srcId="{8DFA73D4-B15F-4AB8-9547-D3A38CA52CFB}" destId="{E9A484CF-8D1A-420E-871D-A58F4B20FDC6}" srcOrd="0" destOrd="0" presId="urn:microsoft.com/office/officeart/2005/8/layout/hierarchy1"/>
    <dgm:cxn modelId="{EE8D4EC8-F12A-4D46-9FB7-2923F42BE640}" type="presParOf" srcId="{8DFA73D4-B15F-4AB8-9547-D3A38CA52CFB}" destId="{6AEF94AF-E2A4-4F20-8869-FE882AAC018F}" srcOrd="1" destOrd="0" presId="urn:microsoft.com/office/officeart/2005/8/layout/hierarchy1"/>
    <dgm:cxn modelId="{1050D8E2-3A6B-48A1-A3E2-8D7DBA61893E}" type="presParOf" srcId="{10E9EA41-CB40-4C93-BEFC-C4C98C1ABBCE}" destId="{DC5634FB-D915-4745-B6DB-119B901B06F3}" srcOrd="1" destOrd="0" presId="urn:microsoft.com/office/officeart/2005/8/layout/hierarchy1"/>
    <dgm:cxn modelId="{75736BC1-4CD4-4557-BC4B-C6836D55C5EC}" type="presParOf" srcId="{DC5634FB-D915-4745-B6DB-119B901B06F3}" destId="{54FDFC99-6267-4012-8734-193B4A091087}" srcOrd="0" destOrd="0" presId="urn:microsoft.com/office/officeart/2005/8/layout/hierarchy1"/>
    <dgm:cxn modelId="{E2B6F82A-346D-4A5D-89C0-D2EA49D8891C}" type="presParOf" srcId="{DC5634FB-D915-4745-B6DB-119B901B06F3}" destId="{5FDA0AA8-C8FB-4C9A-9087-8F68190E6F29}" srcOrd="1" destOrd="0" presId="urn:microsoft.com/office/officeart/2005/8/layout/hierarchy1"/>
    <dgm:cxn modelId="{A02B58A5-0CDA-41C4-B6EE-2733BDFEE08F}" type="presParOf" srcId="{5FDA0AA8-C8FB-4C9A-9087-8F68190E6F29}" destId="{623D3542-34D6-4476-9CD7-7C3ECDE01C6B}" srcOrd="0" destOrd="0" presId="urn:microsoft.com/office/officeart/2005/8/layout/hierarchy1"/>
    <dgm:cxn modelId="{10DEA5F6-EF32-440D-A8D2-19E8CCEA0195}" type="presParOf" srcId="{623D3542-34D6-4476-9CD7-7C3ECDE01C6B}" destId="{8E81E578-7046-46DE-A35B-79EE41A1388B}" srcOrd="0" destOrd="0" presId="urn:microsoft.com/office/officeart/2005/8/layout/hierarchy1"/>
    <dgm:cxn modelId="{51CD0F1E-121E-4862-B62D-20F6D8F18BDD}" type="presParOf" srcId="{623D3542-34D6-4476-9CD7-7C3ECDE01C6B}" destId="{0B558923-6A1B-44A3-912E-50A6636DF2AC}" srcOrd="1" destOrd="0" presId="urn:microsoft.com/office/officeart/2005/8/layout/hierarchy1"/>
    <dgm:cxn modelId="{73537DF9-EC54-4418-83C1-043757BB1CCE}" type="presParOf" srcId="{5FDA0AA8-C8FB-4C9A-9087-8F68190E6F29}" destId="{A13951E1-8F69-4AE0-9994-FAE560F59516}" srcOrd="1" destOrd="0" presId="urn:microsoft.com/office/officeart/2005/8/layout/hierarchy1"/>
    <dgm:cxn modelId="{313362E3-C2BF-4550-B535-1BE3C7F758A9}" type="presParOf" srcId="{A13951E1-8F69-4AE0-9994-FAE560F59516}" destId="{3B5BED96-DA87-48C2-A942-2B7B09AFAB8E}" srcOrd="0" destOrd="0" presId="urn:microsoft.com/office/officeart/2005/8/layout/hierarchy1"/>
    <dgm:cxn modelId="{EB888DC1-50F1-484A-879D-1E66BD042B64}" type="presParOf" srcId="{A13951E1-8F69-4AE0-9994-FAE560F59516}" destId="{07FE9EA8-B4B1-43EB-81E8-FD0B7EA99915}" srcOrd="1" destOrd="0" presId="urn:microsoft.com/office/officeart/2005/8/layout/hierarchy1"/>
    <dgm:cxn modelId="{D053A4B7-55FD-43A4-ADD3-C9AC7EC23CA1}" type="presParOf" srcId="{07FE9EA8-B4B1-43EB-81E8-FD0B7EA99915}" destId="{E7B45050-84A3-438D-B6E6-03BE97C0C4B7}" srcOrd="0" destOrd="0" presId="urn:microsoft.com/office/officeart/2005/8/layout/hierarchy1"/>
    <dgm:cxn modelId="{7671DBF3-8B08-408D-B59C-662ED3AE4FAF}" type="presParOf" srcId="{E7B45050-84A3-438D-B6E6-03BE97C0C4B7}" destId="{30A795D8-B293-462B-B607-9D3181CCAFFF}" srcOrd="0" destOrd="0" presId="urn:microsoft.com/office/officeart/2005/8/layout/hierarchy1"/>
    <dgm:cxn modelId="{908D906C-48E9-456B-880C-B6CC7A36A145}" type="presParOf" srcId="{E7B45050-84A3-438D-B6E6-03BE97C0C4B7}" destId="{8C2B8725-B68B-40E8-A20B-82D637E5CB7F}" srcOrd="1" destOrd="0" presId="urn:microsoft.com/office/officeart/2005/8/layout/hierarchy1"/>
    <dgm:cxn modelId="{B4188052-9CAD-4E14-812D-DE41076B9A25}" type="presParOf" srcId="{07FE9EA8-B4B1-43EB-81E8-FD0B7EA99915}" destId="{0C7E3E1E-D07A-4921-A6CB-615458F3AE85}" srcOrd="1" destOrd="0" presId="urn:microsoft.com/office/officeart/2005/8/layout/hierarchy1"/>
    <dgm:cxn modelId="{8D61DBD8-AB93-4CF1-AF97-CACA993A9AF9}" type="presParOf" srcId="{A13951E1-8F69-4AE0-9994-FAE560F59516}" destId="{CF410688-F131-4500-A3C1-AD3A272C082B}" srcOrd="2" destOrd="0" presId="urn:microsoft.com/office/officeart/2005/8/layout/hierarchy1"/>
    <dgm:cxn modelId="{C0D0BC5E-C935-43E9-B9D1-247FC9BFA94D}" type="presParOf" srcId="{A13951E1-8F69-4AE0-9994-FAE560F59516}" destId="{7A532137-35B0-47A7-AF40-62684D3FEC47}" srcOrd="3" destOrd="0" presId="urn:microsoft.com/office/officeart/2005/8/layout/hierarchy1"/>
    <dgm:cxn modelId="{7A398B18-6FB7-4733-B9C1-0052B98CCB3C}" type="presParOf" srcId="{7A532137-35B0-47A7-AF40-62684D3FEC47}" destId="{A5534BDA-C45F-46E0-8663-2F9859AAA1C6}" srcOrd="0" destOrd="0" presId="urn:microsoft.com/office/officeart/2005/8/layout/hierarchy1"/>
    <dgm:cxn modelId="{5AEDBC77-68E1-4CBC-A243-4122E8B65326}" type="presParOf" srcId="{A5534BDA-C45F-46E0-8663-2F9859AAA1C6}" destId="{9B5736D7-A28A-414C-80CA-62C9EFA30790}" srcOrd="0" destOrd="0" presId="urn:microsoft.com/office/officeart/2005/8/layout/hierarchy1"/>
    <dgm:cxn modelId="{1ED1D7B7-8327-42B3-BFD5-3C94FD7EC05B}" type="presParOf" srcId="{A5534BDA-C45F-46E0-8663-2F9859AAA1C6}" destId="{B3E5F186-BB61-422C-8395-6C1ADE201557}" srcOrd="1" destOrd="0" presId="urn:microsoft.com/office/officeart/2005/8/layout/hierarchy1"/>
    <dgm:cxn modelId="{98010DB7-4020-4D78-9789-3A102F905CFE}" type="presParOf" srcId="{7A532137-35B0-47A7-AF40-62684D3FEC47}" destId="{182A112E-8A91-462E-93B8-BE1F749F1F33}" srcOrd="1" destOrd="0" presId="urn:microsoft.com/office/officeart/2005/8/layout/hierarchy1"/>
    <dgm:cxn modelId="{6CB2C05A-0A3B-4BD5-82C1-1F33BF48209D}" type="presParOf" srcId="{A13951E1-8F69-4AE0-9994-FAE560F59516}" destId="{65B94E9D-7E61-4A9E-9F44-C2E27BADE5E5}" srcOrd="4" destOrd="0" presId="urn:microsoft.com/office/officeart/2005/8/layout/hierarchy1"/>
    <dgm:cxn modelId="{DF4F4A0F-83D6-4DCD-AE5A-1345EC20D9B5}" type="presParOf" srcId="{A13951E1-8F69-4AE0-9994-FAE560F59516}" destId="{F01D8195-B0CC-4CAE-BC25-3A4F1DAE72B5}" srcOrd="5" destOrd="0" presId="urn:microsoft.com/office/officeart/2005/8/layout/hierarchy1"/>
    <dgm:cxn modelId="{43853B90-A567-4039-BCDB-6BE71613EA87}" type="presParOf" srcId="{F01D8195-B0CC-4CAE-BC25-3A4F1DAE72B5}" destId="{5A793B84-27F6-4408-A170-CB67E6676702}" srcOrd="0" destOrd="0" presId="urn:microsoft.com/office/officeart/2005/8/layout/hierarchy1"/>
    <dgm:cxn modelId="{2F629894-2F7B-40EF-9830-857516713C70}" type="presParOf" srcId="{5A793B84-27F6-4408-A170-CB67E6676702}" destId="{128C25B4-CC34-45EE-A44D-770FC3800AC2}" srcOrd="0" destOrd="0" presId="urn:microsoft.com/office/officeart/2005/8/layout/hierarchy1"/>
    <dgm:cxn modelId="{BC9601BD-1267-4723-A1D2-719EDD22E33D}" type="presParOf" srcId="{5A793B84-27F6-4408-A170-CB67E6676702}" destId="{33E8F8A1-5530-4FB3-8C37-E5004D4BADB2}" srcOrd="1" destOrd="0" presId="urn:microsoft.com/office/officeart/2005/8/layout/hierarchy1"/>
    <dgm:cxn modelId="{21C5F28D-91C5-438A-930E-5778C2106521}" type="presParOf" srcId="{F01D8195-B0CC-4CAE-BC25-3A4F1DAE72B5}" destId="{904AB73D-CA87-4164-BDBC-ADD7D7FF9493}" srcOrd="1" destOrd="0" presId="urn:microsoft.com/office/officeart/2005/8/layout/hierarchy1"/>
    <dgm:cxn modelId="{7F7FC582-D27D-43BC-AD82-61C57CE5225A}" type="presParOf" srcId="{A13951E1-8F69-4AE0-9994-FAE560F59516}" destId="{383B2F96-5AA2-428D-82A2-65C3D8BDAEDF}" srcOrd="6" destOrd="0" presId="urn:microsoft.com/office/officeart/2005/8/layout/hierarchy1"/>
    <dgm:cxn modelId="{49715BB7-1C99-4B5D-BB6A-1C68B9CBC661}" type="presParOf" srcId="{A13951E1-8F69-4AE0-9994-FAE560F59516}" destId="{58D3BCCF-0B4E-42A9-8A7E-C3DB90431A78}" srcOrd="7" destOrd="0" presId="urn:microsoft.com/office/officeart/2005/8/layout/hierarchy1"/>
    <dgm:cxn modelId="{8A69D886-6D42-4E41-96B4-6015A6EBBAC4}" type="presParOf" srcId="{58D3BCCF-0B4E-42A9-8A7E-C3DB90431A78}" destId="{FDA416BD-33A4-49E4-B70A-17FCC7F3900F}" srcOrd="0" destOrd="0" presId="urn:microsoft.com/office/officeart/2005/8/layout/hierarchy1"/>
    <dgm:cxn modelId="{62C39415-F056-4066-9592-64BE52687C91}" type="presParOf" srcId="{FDA416BD-33A4-49E4-B70A-17FCC7F3900F}" destId="{B9A7ACB0-8F24-4483-985F-D9FC28DAA8B7}" srcOrd="0" destOrd="0" presId="urn:microsoft.com/office/officeart/2005/8/layout/hierarchy1"/>
    <dgm:cxn modelId="{81C52F18-ABB9-4BA0-8D99-A51DEA60BF67}" type="presParOf" srcId="{FDA416BD-33A4-49E4-B70A-17FCC7F3900F}" destId="{7F49B80C-2B7F-4D20-B152-848812B033B5}" srcOrd="1" destOrd="0" presId="urn:microsoft.com/office/officeart/2005/8/layout/hierarchy1"/>
    <dgm:cxn modelId="{5988C784-4CD9-4E9C-9F1A-C707E058AD39}" type="presParOf" srcId="{58D3BCCF-0B4E-42A9-8A7E-C3DB90431A78}" destId="{142ED691-6D50-422A-9AFD-BD89F3118CAE}" srcOrd="1" destOrd="0" presId="urn:microsoft.com/office/officeart/2005/8/layout/hierarchy1"/>
    <dgm:cxn modelId="{BAE57CC5-7B43-4A91-8AE3-22BAD8FA05F7}" type="presParOf" srcId="{A13951E1-8F69-4AE0-9994-FAE560F59516}" destId="{DCE6C339-1DEA-4853-A054-BD405AC24435}" srcOrd="8" destOrd="0" presId="urn:microsoft.com/office/officeart/2005/8/layout/hierarchy1"/>
    <dgm:cxn modelId="{CA6AB78E-4D6E-4DB9-88CE-EF5FBC8374C7}" type="presParOf" srcId="{A13951E1-8F69-4AE0-9994-FAE560F59516}" destId="{F0E14AAD-2D9D-4C54-B5E8-8CB71BB7EA26}" srcOrd="9" destOrd="0" presId="urn:microsoft.com/office/officeart/2005/8/layout/hierarchy1"/>
    <dgm:cxn modelId="{71EFE9D3-AB5B-4C1C-92E8-E334B624466E}" type="presParOf" srcId="{F0E14AAD-2D9D-4C54-B5E8-8CB71BB7EA26}" destId="{3FFC43BF-722E-4410-A28F-C41050331651}" srcOrd="0" destOrd="0" presId="urn:microsoft.com/office/officeart/2005/8/layout/hierarchy1"/>
    <dgm:cxn modelId="{44FFAB5B-FDDF-434F-B4F8-9578AFEEA85F}" type="presParOf" srcId="{3FFC43BF-722E-4410-A28F-C41050331651}" destId="{5405DCDF-68FA-4267-A00B-4B0E72DE0FB1}" srcOrd="0" destOrd="0" presId="urn:microsoft.com/office/officeart/2005/8/layout/hierarchy1"/>
    <dgm:cxn modelId="{775E51D3-C8C5-493F-ACC0-3A32A701D8EF}" type="presParOf" srcId="{3FFC43BF-722E-4410-A28F-C41050331651}" destId="{CB9EB98F-AF3A-4828-948C-CC5FFA617D8E}" srcOrd="1" destOrd="0" presId="urn:microsoft.com/office/officeart/2005/8/layout/hierarchy1"/>
    <dgm:cxn modelId="{5956F24A-8B3F-4D64-9FEF-E782A8ABFA35}" type="presParOf" srcId="{F0E14AAD-2D9D-4C54-B5E8-8CB71BB7EA26}" destId="{3934EBA4-071B-430B-92A5-36DD8BD3DFB7}" srcOrd="1" destOrd="0" presId="urn:microsoft.com/office/officeart/2005/8/layout/hierarchy1"/>
    <dgm:cxn modelId="{B49FA604-5DE4-442B-8809-795E31C0B9B0}" type="presParOf" srcId="{A13951E1-8F69-4AE0-9994-FAE560F59516}" destId="{211F63B0-A064-4A25-A4A4-D94505DFA678}" srcOrd="10" destOrd="0" presId="urn:microsoft.com/office/officeart/2005/8/layout/hierarchy1"/>
    <dgm:cxn modelId="{F51A4FBD-3B03-4042-B253-88326AF35945}" type="presParOf" srcId="{A13951E1-8F69-4AE0-9994-FAE560F59516}" destId="{4EBAE431-D522-4B46-B78F-6D60493DF450}" srcOrd="11" destOrd="0" presId="urn:microsoft.com/office/officeart/2005/8/layout/hierarchy1"/>
    <dgm:cxn modelId="{733AAABB-8E32-476F-90A0-F62BAF24725B}" type="presParOf" srcId="{4EBAE431-D522-4B46-B78F-6D60493DF450}" destId="{EB3F3DCF-8E9C-4490-B12D-A67A598EDEF1}" srcOrd="0" destOrd="0" presId="urn:microsoft.com/office/officeart/2005/8/layout/hierarchy1"/>
    <dgm:cxn modelId="{13634A40-BCF4-40C6-AFD5-C5CF520C643B}" type="presParOf" srcId="{EB3F3DCF-8E9C-4490-B12D-A67A598EDEF1}" destId="{F8440775-FD57-4EAC-A6D7-F0C75B8B36C0}" srcOrd="0" destOrd="0" presId="urn:microsoft.com/office/officeart/2005/8/layout/hierarchy1"/>
    <dgm:cxn modelId="{3A9E582F-7155-4970-BEBB-C68692EBB8F2}" type="presParOf" srcId="{EB3F3DCF-8E9C-4490-B12D-A67A598EDEF1}" destId="{2B3616C6-183F-44A9-907A-27F81A14D4DE}" srcOrd="1" destOrd="0" presId="urn:microsoft.com/office/officeart/2005/8/layout/hierarchy1"/>
    <dgm:cxn modelId="{B7DB4ADC-97D8-4250-9428-6399150398E4}" type="presParOf" srcId="{4EBAE431-D522-4B46-B78F-6D60493DF450}" destId="{0754958D-D260-4985-B5F9-32D77C641B2F}" srcOrd="1" destOrd="0" presId="urn:microsoft.com/office/officeart/2005/8/layout/hierarchy1"/>
    <dgm:cxn modelId="{E84B50A2-C9D8-4B52-8132-BDBD35A21269}" type="presParOf" srcId="{A13951E1-8F69-4AE0-9994-FAE560F59516}" destId="{2DC60CB1-DD05-417C-AA72-F69BAD619E72}" srcOrd="12" destOrd="0" presId="urn:microsoft.com/office/officeart/2005/8/layout/hierarchy1"/>
    <dgm:cxn modelId="{D05C015A-8189-4CCA-AA0F-E1C25985A825}" type="presParOf" srcId="{A13951E1-8F69-4AE0-9994-FAE560F59516}" destId="{DA2782BF-7BF1-4955-B648-5B696C1AAF3C}" srcOrd="13" destOrd="0" presId="urn:microsoft.com/office/officeart/2005/8/layout/hierarchy1"/>
    <dgm:cxn modelId="{2EC2E6DA-F89B-4B34-A6B0-B7EC25177190}" type="presParOf" srcId="{DA2782BF-7BF1-4955-B648-5B696C1AAF3C}" destId="{664C0983-374E-488B-B44D-748E19C23B4A}" srcOrd="0" destOrd="0" presId="urn:microsoft.com/office/officeart/2005/8/layout/hierarchy1"/>
    <dgm:cxn modelId="{26B5D7BA-2399-41AD-B4DA-86A5EEB3BC1E}" type="presParOf" srcId="{664C0983-374E-488B-B44D-748E19C23B4A}" destId="{695F5BE4-4231-4588-BD99-6B32A6784996}" srcOrd="0" destOrd="0" presId="urn:microsoft.com/office/officeart/2005/8/layout/hierarchy1"/>
    <dgm:cxn modelId="{175F52DB-C485-42EC-AB1C-3931964A6C77}" type="presParOf" srcId="{664C0983-374E-488B-B44D-748E19C23B4A}" destId="{3C63B1B8-4D63-422E-AF15-C9BEC71D9BAA}" srcOrd="1" destOrd="0" presId="urn:microsoft.com/office/officeart/2005/8/layout/hierarchy1"/>
    <dgm:cxn modelId="{66ADEB58-F87D-404E-B9C7-7B8A63E9F9CC}" type="presParOf" srcId="{DA2782BF-7BF1-4955-B648-5B696C1AAF3C}" destId="{8C55E01B-FF77-4756-845E-1E9BC19CB7A3}" srcOrd="1" destOrd="0" presId="urn:microsoft.com/office/officeart/2005/8/layout/hierarchy1"/>
    <dgm:cxn modelId="{9F57B4DA-B254-4C5A-A6B7-D3C7861C87AD}" type="presParOf" srcId="{A13951E1-8F69-4AE0-9994-FAE560F59516}" destId="{87B6C19C-D18F-4ECC-A310-4E333FDE0C9F}" srcOrd="14" destOrd="0" presId="urn:microsoft.com/office/officeart/2005/8/layout/hierarchy1"/>
    <dgm:cxn modelId="{41099B12-12D2-4AE8-9B93-F790796908E9}" type="presParOf" srcId="{A13951E1-8F69-4AE0-9994-FAE560F59516}" destId="{297545F7-7605-49DA-8BAE-2181D74AC511}" srcOrd="15" destOrd="0" presId="urn:microsoft.com/office/officeart/2005/8/layout/hierarchy1"/>
    <dgm:cxn modelId="{02DE82EA-85AF-45D0-8820-E0842C6CEB28}" type="presParOf" srcId="{297545F7-7605-49DA-8BAE-2181D74AC511}" destId="{E37CD256-4E26-4060-8849-2FCC0BF16852}" srcOrd="0" destOrd="0" presId="urn:microsoft.com/office/officeart/2005/8/layout/hierarchy1"/>
    <dgm:cxn modelId="{D9E9AB2D-BEAB-4A81-BE4A-1734DBC4F44C}" type="presParOf" srcId="{E37CD256-4E26-4060-8849-2FCC0BF16852}" destId="{22C3AFB0-6707-4EB4-A0EC-5FE7EF770BB7}" srcOrd="0" destOrd="0" presId="urn:microsoft.com/office/officeart/2005/8/layout/hierarchy1"/>
    <dgm:cxn modelId="{3E77DD35-040B-473F-96B2-B46030DE242A}" type="presParOf" srcId="{E37CD256-4E26-4060-8849-2FCC0BF16852}" destId="{82FD638E-EA8B-4A76-8096-48437663D923}" srcOrd="1" destOrd="0" presId="urn:microsoft.com/office/officeart/2005/8/layout/hierarchy1"/>
    <dgm:cxn modelId="{B7670F97-6D74-4D40-A6DA-A76CAE39BEEC}" type="presParOf" srcId="{297545F7-7605-49DA-8BAE-2181D74AC511}" destId="{13ECD235-3D1D-418F-9797-532EBC660574}" srcOrd="1" destOrd="0" presId="urn:microsoft.com/office/officeart/2005/8/layout/hierarchy1"/>
    <dgm:cxn modelId="{81EE4238-69BE-4CC7-9414-2578EB143311}" type="presParOf" srcId="{A13951E1-8F69-4AE0-9994-FAE560F59516}" destId="{34D7A7AC-3A3E-496B-BB53-47E659FE6482}" srcOrd="16" destOrd="0" presId="urn:microsoft.com/office/officeart/2005/8/layout/hierarchy1"/>
    <dgm:cxn modelId="{3902FE43-1D7B-450E-8216-DD8C03E1B1FC}" type="presParOf" srcId="{A13951E1-8F69-4AE0-9994-FAE560F59516}" destId="{8B734CF1-D87D-42FD-95BB-CCDEF1E480B7}" srcOrd="17" destOrd="0" presId="urn:microsoft.com/office/officeart/2005/8/layout/hierarchy1"/>
    <dgm:cxn modelId="{F636BBD7-30C0-4C4E-BCA0-05450B2F050A}" type="presParOf" srcId="{8B734CF1-D87D-42FD-95BB-CCDEF1E480B7}" destId="{E5BB9D51-0034-48DD-82CF-A5E842A32EA3}" srcOrd="0" destOrd="0" presId="urn:microsoft.com/office/officeart/2005/8/layout/hierarchy1"/>
    <dgm:cxn modelId="{A9811479-F0CF-4AC3-9CAA-72E991850349}" type="presParOf" srcId="{E5BB9D51-0034-48DD-82CF-A5E842A32EA3}" destId="{44A9FBE2-3010-4DE6-ABF0-31D381E7D9A4}" srcOrd="0" destOrd="0" presId="urn:microsoft.com/office/officeart/2005/8/layout/hierarchy1"/>
    <dgm:cxn modelId="{92B4BF7A-96A0-4D79-AB03-BC6E88006499}" type="presParOf" srcId="{E5BB9D51-0034-48DD-82CF-A5E842A32EA3}" destId="{47300BB3-7BEF-4281-AECF-9432C9A6D5A5}" srcOrd="1" destOrd="0" presId="urn:microsoft.com/office/officeart/2005/8/layout/hierarchy1"/>
    <dgm:cxn modelId="{C6E56FA7-98AD-4BE8-A253-AAC7C762F01D}" type="presParOf" srcId="{8B734CF1-D87D-42FD-95BB-CCDEF1E480B7}" destId="{2CB09B34-863B-4744-A327-5AF1DBF9A593}" srcOrd="1" destOrd="0" presId="urn:microsoft.com/office/officeart/2005/8/layout/hierarchy1"/>
    <dgm:cxn modelId="{C1E85758-5D80-4446-BDEF-B76DF9BC0D9B}" type="presParOf" srcId="{A13951E1-8F69-4AE0-9994-FAE560F59516}" destId="{6A9C2184-0A12-4FE0-8286-27EEEA78A811}" srcOrd="18" destOrd="0" presId="urn:microsoft.com/office/officeart/2005/8/layout/hierarchy1"/>
    <dgm:cxn modelId="{8A966880-FE4C-4B89-953E-F04360CB501F}" type="presParOf" srcId="{A13951E1-8F69-4AE0-9994-FAE560F59516}" destId="{04643238-553C-4321-9AB9-829116C16DF7}" srcOrd="19" destOrd="0" presId="urn:microsoft.com/office/officeart/2005/8/layout/hierarchy1"/>
    <dgm:cxn modelId="{4768F95A-A5B8-426B-9D8E-9A488E5C5C09}" type="presParOf" srcId="{04643238-553C-4321-9AB9-829116C16DF7}" destId="{20195738-788B-47D0-8396-842C60440F67}" srcOrd="0" destOrd="0" presId="urn:microsoft.com/office/officeart/2005/8/layout/hierarchy1"/>
    <dgm:cxn modelId="{588428A0-54B4-48B3-A01A-F90EF6BEE038}" type="presParOf" srcId="{20195738-788B-47D0-8396-842C60440F67}" destId="{48C1D3B4-4A62-4324-871A-F83E1D75EDA5}" srcOrd="0" destOrd="0" presId="urn:microsoft.com/office/officeart/2005/8/layout/hierarchy1"/>
    <dgm:cxn modelId="{4913A7EC-078C-4295-8826-B96678A85F00}" type="presParOf" srcId="{20195738-788B-47D0-8396-842C60440F67}" destId="{45DBD8A5-BE60-4D92-8C95-7DC756D28618}" srcOrd="1" destOrd="0" presId="urn:microsoft.com/office/officeart/2005/8/layout/hierarchy1"/>
    <dgm:cxn modelId="{46D9A6DE-599C-43F0-8A30-C0191EE2885C}" type="presParOf" srcId="{04643238-553C-4321-9AB9-829116C16DF7}" destId="{88FC67C0-CD62-430F-9777-0C324712FC69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7237-7D30-49BD-B956-84169701B6AE}" type="datetimeFigureOut">
              <a:rPr lang="es-AR" smtClean="0"/>
              <a:t>17/04/2013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FAA9-C0CB-41A1-A597-32E8FA4D084E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7237-7D30-49BD-B956-84169701B6AE}" type="datetimeFigureOut">
              <a:rPr lang="es-AR" smtClean="0"/>
              <a:t>17/04/2013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FAA9-C0CB-41A1-A597-32E8FA4D084E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7237-7D30-49BD-B956-84169701B6AE}" type="datetimeFigureOut">
              <a:rPr lang="es-AR" smtClean="0"/>
              <a:t>17/04/2013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FAA9-C0CB-41A1-A597-32E8FA4D084E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7237-7D30-49BD-B956-84169701B6AE}" type="datetimeFigureOut">
              <a:rPr lang="es-AR" smtClean="0"/>
              <a:t>17/04/2013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FAA9-C0CB-41A1-A597-32E8FA4D084E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7237-7D30-49BD-B956-84169701B6AE}" type="datetimeFigureOut">
              <a:rPr lang="es-AR" smtClean="0"/>
              <a:t>17/04/2013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FAA9-C0CB-41A1-A597-32E8FA4D084E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7237-7D30-49BD-B956-84169701B6AE}" type="datetimeFigureOut">
              <a:rPr lang="es-AR" smtClean="0"/>
              <a:t>17/04/2013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FAA9-C0CB-41A1-A597-32E8FA4D084E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7237-7D30-49BD-B956-84169701B6AE}" type="datetimeFigureOut">
              <a:rPr lang="es-AR" smtClean="0"/>
              <a:t>17/04/2013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FAA9-C0CB-41A1-A597-32E8FA4D084E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7237-7D30-49BD-B956-84169701B6AE}" type="datetimeFigureOut">
              <a:rPr lang="es-AR" smtClean="0"/>
              <a:t>17/04/2013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FAA9-C0CB-41A1-A597-32E8FA4D084E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7237-7D30-49BD-B956-84169701B6AE}" type="datetimeFigureOut">
              <a:rPr lang="es-AR" smtClean="0"/>
              <a:t>17/04/2013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FAA9-C0CB-41A1-A597-32E8FA4D084E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7237-7D30-49BD-B956-84169701B6AE}" type="datetimeFigureOut">
              <a:rPr lang="es-AR" smtClean="0"/>
              <a:t>17/04/2013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FAA9-C0CB-41A1-A597-32E8FA4D084E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7237-7D30-49BD-B956-84169701B6AE}" type="datetimeFigureOut">
              <a:rPr lang="es-AR" smtClean="0"/>
              <a:t>17/04/2013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FAA9-C0CB-41A1-A597-32E8FA4D084E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C7237-7D30-49BD-B956-84169701B6AE}" type="datetimeFigureOut">
              <a:rPr lang="es-AR" smtClean="0"/>
              <a:t>17/04/2013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2FAA9-C0CB-41A1-A597-32E8FA4D084E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36</Words>
  <Application>Microsoft Office PowerPoint</Application>
  <PresentationFormat>Presentación en pantalla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Enzo</dc:creator>
  <cp:lastModifiedBy>Enzo</cp:lastModifiedBy>
  <cp:revision>2</cp:revision>
  <dcterms:created xsi:type="dcterms:W3CDTF">2013-04-17T21:13:54Z</dcterms:created>
  <dcterms:modified xsi:type="dcterms:W3CDTF">2013-04-17T21:24:07Z</dcterms:modified>
</cp:coreProperties>
</file>