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7453313"/>
  <p:notesSz cx="6858000" cy="9144000"/>
  <p:defaultTextStyle>
    <a:defPPr>
      <a:defRPr lang="es-AR"/>
    </a:defPPr>
    <a:lvl1pPr marL="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4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67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8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9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" y="-72"/>
      </p:cViewPr>
      <p:guideLst>
        <p:guide orient="horz" pos="234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89C98-693D-4114-AC58-422815A38E22}" type="datetimeFigureOut">
              <a:rPr lang="es-AR" smtClean="0"/>
              <a:t>17/08/2013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7950" y="1143000"/>
            <a:ext cx="4102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5515-7B79-4815-B0D7-FE80C9729B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670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B5515-7B79-4815-B0D7-FE80C9729B8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769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1" y="2315365"/>
            <a:ext cx="8420100" cy="159763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1" y="4223544"/>
            <a:ext cx="6934200" cy="19047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78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610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98482"/>
            <a:ext cx="2228850" cy="635947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98482"/>
            <a:ext cx="6521450" cy="635947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992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03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789448"/>
            <a:ext cx="8420100" cy="14803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3159034"/>
            <a:ext cx="8420100" cy="16304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810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1" y="1739109"/>
            <a:ext cx="4375150" cy="49188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739109"/>
            <a:ext cx="4375150" cy="49188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482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68372"/>
            <a:ext cx="4376870" cy="695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4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40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7" indent="0">
              <a:buNone/>
              <a:defRPr sz="1600" b="1"/>
            </a:lvl6pPr>
            <a:lvl7pPr marL="2742680" indent="0">
              <a:buNone/>
              <a:defRPr sz="1600" b="1"/>
            </a:lvl7pPr>
            <a:lvl8pPr marL="3199793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363666"/>
            <a:ext cx="4376870" cy="42942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4" y="1668372"/>
            <a:ext cx="4378590" cy="6952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4" indent="0">
              <a:buNone/>
              <a:defRPr sz="2000" b="1"/>
            </a:lvl2pPr>
            <a:lvl3pPr marL="914226" indent="0">
              <a:buNone/>
              <a:defRPr sz="1800" b="1"/>
            </a:lvl3pPr>
            <a:lvl4pPr marL="1371340" indent="0">
              <a:buNone/>
              <a:defRPr sz="1600" b="1"/>
            </a:lvl4pPr>
            <a:lvl5pPr marL="1828453" indent="0">
              <a:buNone/>
              <a:defRPr sz="1600" b="1"/>
            </a:lvl5pPr>
            <a:lvl6pPr marL="2285567" indent="0">
              <a:buNone/>
              <a:defRPr sz="1600" b="1"/>
            </a:lvl6pPr>
            <a:lvl7pPr marL="2742680" indent="0">
              <a:buNone/>
              <a:defRPr sz="1600" b="1"/>
            </a:lvl7pPr>
            <a:lvl8pPr marL="3199793" indent="0">
              <a:buNone/>
              <a:defRPr sz="1600" b="1"/>
            </a:lvl8pPr>
            <a:lvl9pPr marL="3656907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4" y="2363666"/>
            <a:ext cx="4378590" cy="42942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51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54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94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4" y="296754"/>
            <a:ext cx="3259006" cy="12629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4" y="296758"/>
            <a:ext cx="5537729" cy="63611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4" y="1559678"/>
            <a:ext cx="3259006" cy="5098274"/>
          </a:xfrm>
        </p:spPr>
        <p:txBody>
          <a:bodyPr/>
          <a:lstStyle>
            <a:lvl1pPr marL="0" indent="0">
              <a:buNone/>
              <a:defRPr sz="1400"/>
            </a:lvl1pPr>
            <a:lvl2pPr marL="457114" indent="0">
              <a:buNone/>
              <a:defRPr sz="1200"/>
            </a:lvl2pPr>
            <a:lvl3pPr marL="914226" indent="0">
              <a:buNone/>
              <a:defRPr sz="1000"/>
            </a:lvl3pPr>
            <a:lvl4pPr marL="1371340" indent="0">
              <a:buNone/>
              <a:defRPr sz="900"/>
            </a:lvl4pPr>
            <a:lvl5pPr marL="1828453" indent="0">
              <a:buNone/>
              <a:defRPr sz="900"/>
            </a:lvl5pPr>
            <a:lvl6pPr marL="2285567" indent="0">
              <a:buNone/>
              <a:defRPr sz="900"/>
            </a:lvl6pPr>
            <a:lvl7pPr marL="2742680" indent="0">
              <a:buNone/>
              <a:defRPr sz="900"/>
            </a:lvl7pPr>
            <a:lvl8pPr marL="3199793" indent="0">
              <a:buNone/>
              <a:defRPr sz="900"/>
            </a:lvl8pPr>
            <a:lvl9pPr marL="3656907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753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5217323"/>
            <a:ext cx="5943600" cy="6159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65967"/>
            <a:ext cx="5943600" cy="4471988"/>
          </a:xfrm>
        </p:spPr>
        <p:txBody>
          <a:bodyPr/>
          <a:lstStyle>
            <a:lvl1pPr marL="0" indent="0">
              <a:buNone/>
              <a:defRPr sz="3200"/>
            </a:lvl1pPr>
            <a:lvl2pPr marL="457114" indent="0">
              <a:buNone/>
              <a:defRPr sz="2800"/>
            </a:lvl2pPr>
            <a:lvl3pPr marL="914226" indent="0">
              <a:buNone/>
              <a:defRPr sz="2400"/>
            </a:lvl3pPr>
            <a:lvl4pPr marL="1371340" indent="0">
              <a:buNone/>
              <a:defRPr sz="2000"/>
            </a:lvl4pPr>
            <a:lvl5pPr marL="1828453" indent="0">
              <a:buNone/>
              <a:defRPr sz="2000"/>
            </a:lvl5pPr>
            <a:lvl6pPr marL="2285567" indent="0">
              <a:buNone/>
              <a:defRPr sz="2000"/>
            </a:lvl6pPr>
            <a:lvl7pPr marL="2742680" indent="0">
              <a:buNone/>
              <a:defRPr sz="2000"/>
            </a:lvl7pPr>
            <a:lvl8pPr marL="3199793" indent="0">
              <a:buNone/>
              <a:defRPr sz="2000"/>
            </a:lvl8pPr>
            <a:lvl9pPr marL="3656907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833256"/>
            <a:ext cx="5943600" cy="874730"/>
          </a:xfrm>
        </p:spPr>
        <p:txBody>
          <a:bodyPr/>
          <a:lstStyle>
            <a:lvl1pPr marL="0" indent="0">
              <a:buNone/>
              <a:defRPr sz="1400"/>
            </a:lvl1pPr>
            <a:lvl2pPr marL="457114" indent="0">
              <a:buNone/>
              <a:defRPr sz="1200"/>
            </a:lvl2pPr>
            <a:lvl3pPr marL="914226" indent="0">
              <a:buNone/>
              <a:defRPr sz="1000"/>
            </a:lvl3pPr>
            <a:lvl4pPr marL="1371340" indent="0">
              <a:buNone/>
              <a:defRPr sz="900"/>
            </a:lvl4pPr>
            <a:lvl5pPr marL="1828453" indent="0">
              <a:buNone/>
              <a:defRPr sz="900"/>
            </a:lvl5pPr>
            <a:lvl6pPr marL="2285567" indent="0">
              <a:buNone/>
              <a:defRPr sz="900"/>
            </a:lvl6pPr>
            <a:lvl7pPr marL="2742680" indent="0">
              <a:buNone/>
              <a:defRPr sz="900"/>
            </a:lvl7pPr>
            <a:lvl8pPr marL="3199793" indent="0">
              <a:buNone/>
              <a:defRPr sz="900"/>
            </a:lvl8pPr>
            <a:lvl9pPr marL="3656907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295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1" y="298480"/>
            <a:ext cx="8915400" cy="1242219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1" y="1739109"/>
            <a:ext cx="8915400" cy="4918842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908120"/>
            <a:ext cx="23114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6247-D755-492A-BA3E-93510ACEE91B}" type="datetimeFigureOut">
              <a:rPr lang="es-AR" smtClean="0"/>
              <a:pPr/>
              <a:t>17/08/2013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908120"/>
            <a:ext cx="31369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1" y="6908120"/>
            <a:ext cx="2311400" cy="396820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9955-73F1-404D-9609-F783545F6844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20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2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5" indent="-342835" algn="l" defTabSz="9142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0" indent="-285695" algn="l" defTabSz="9142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4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7" indent="-228556" algn="l" defTabSz="91422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1" indent="-228556" algn="l" defTabSz="91422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3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7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0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64" indent="-228556" algn="l" defTabSz="9142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4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6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7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0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93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7" algn="l" defTabSz="914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erminador"/>
          <p:cNvSpPr/>
          <p:nvPr/>
        </p:nvSpPr>
        <p:spPr>
          <a:xfrm>
            <a:off x="4835134" y="5662331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40" name="39 Proceso"/>
          <p:cNvSpPr/>
          <p:nvPr/>
        </p:nvSpPr>
        <p:spPr>
          <a:xfrm>
            <a:off x="1595414" y="1012013"/>
            <a:ext cx="631870" cy="2453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Derivación</a:t>
            </a:r>
            <a:endParaRPr lang="es-AR" sz="800" dirty="0"/>
          </a:p>
        </p:txBody>
      </p:sp>
      <p:sp>
        <p:nvSpPr>
          <p:cNvPr id="71" name="70 Proceso"/>
          <p:cNvSpPr/>
          <p:nvPr/>
        </p:nvSpPr>
        <p:spPr>
          <a:xfrm>
            <a:off x="4336340" y="654822"/>
            <a:ext cx="773042" cy="369793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Paciente </a:t>
            </a:r>
            <a:endParaRPr lang="es-AR" sz="800" dirty="0"/>
          </a:p>
        </p:txBody>
      </p:sp>
      <p:sp>
        <p:nvSpPr>
          <p:cNvPr id="78" name="77 Proceso"/>
          <p:cNvSpPr/>
          <p:nvPr/>
        </p:nvSpPr>
        <p:spPr>
          <a:xfrm>
            <a:off x="276488" y="3753845"/>
            <a:ext cx="707225" cy="3627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Consultorio Externo</a:t>
            </a:r>
            <a:endParaRPr lang="es-AR" sz="800" dirty="0"/>
          </a:p>
        </p:txBody>
      </p:sp>
      <p:sp>
        <p:nvSpPr>
          <p:cNvPr id="73" name="72 Terminador"/>
          <p:cNvSpPr/>
          <p:nvPr/>
        </p:nvSpPr>
        <p:spPr>
          <a:xfrm>
            <a:off x="4376936" y="45708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44" name="43 Proceso"/>
          <p:cNvSpPr/>
          <p:nvPr/>
        </p:nvSpPr>
        <p:spPr>
          <a:xfrm>
            <a:off x="6024570" y="1061278"/>
            <a:ext cx="702593" cy="3611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Centro de Estudiante</a:t>
            </a:r>
            <a:endParaRPr lang="es-AR" sz="800" dirty="0"/>
          </a:p>
        </p:txBody>
      </p:sp>
      <p:sp>
        <p:nvSpPr>
          <p:cNvPr id="55" name="54 Proceso"/>
          <p:cNvSpPr/>
          <p:nvPr/>
        </p:nvSpPr>
        <p:spPr>
          <a:xfrm>
            <a:off x="269696" y="5042554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Pago del Tratamiento</a:t>
            </a:r>
            <a:endParaRPr lang="es-AR" sz="800" dirty="0"/>
          </a:p>
        </p:txBody>
      </p:sp>
      <p:sp>
        <p:nvSpPr>
          <p:cNvPr id="58" name="57 Proceso"/>
          <p:cNvSpPr/>
          <p:nvPr/>
        </p:nvSpPr>
        <p:spPr>
          <a:xfrm>
            <a:off x="4673119" y="3798665"/>
            <a:ext cx="707225" cy="50405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Generar/ Actualizar Historia Clínica</a:t>
            </a:r>
            <a:endParaRPr lang="es-AR" sz="800" dirty="0"/>
          </a:p>
        </p:txBody>
      </p:sp>
      <p:cxnSp>
        <p:nvCxnSpPr>
          <p:cNvPr id="91" name="90 Conector angular"/>
          <p:cNvCxnSpPr>
            <a:stCxn id="73" idx="2"/>
            <a:endCxn id="71" idx="0"/>
          </p:cNvCxnSpPr>
          <p:nvPr/>
        </p:nvCxnSpPr>
        <p:spPr>
          <a:xfrm rot="16200000" flipH="1">
            <a:off x="4529272" y="461232"/>
            <a:ext cx="384549" cy="2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71" idx="3"/>
            <a:endCxn id="44" idx="0"/>
          </p:cNvCxnSpPr>
          <p:nvPr/>
        </p:nvCxnSpPr>
        <p:spPr>
          <a:xfrm>
            <a:off x="5109382" y="839719"/>
            <a:ext cx="1266485" cy="2215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71" idx="1"/>
            <a:endCxn id="40" idx="0"/>
          </p:cNvCxnSpPr>
          <p:nvPr/>
        </p:nvCxnSpPr>
        <p:spPr>
          <a:xfrm rot="10800000" flipV="1">
            <a:off x="1911350" y="839719"/>
            <a:ext cx="2424991" cy="1722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57" idx="3"/>
            <a:endCxn id="22" idx="1"/>
          </p:cNvCxnSpPr>
          <p:nvPr/>
        </p:nvCxnSpPr>
        <p:spPr>
          <a:xfrm flipV="1">
            <a:off x="3368824" y="5774614"/>
            <a:ext cx="1466310" cy="1483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223 Proceso"/>
          <p:cNvSpPr/>
          <p:nvPr/>
        </p:nvSpPr>
        <p:spPr>
          <a:xfrm>
            <a:off x="4737402" y="2297896"/>
            <a:ext cx="628187" cy="380642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Registro de Paciente</a:t>
            </a:r>
            <a:endParaRPr lang="es-AR" sz="800" dirty="0"/>
          </a:p>
        </p:txBody>
      </p:sp>
      <p:sp>
        <p:nvSpPr>
          <p:cNvPr id="225" name="224 Proceso"/>
          <p:cNvSpPr/>
          <p:nvPr/>
        </p:nvSpPr>
        <p:spPr>
          <a:xfrm>
            <a:off x="1588509" y="1617822"/>
            <a:ext cx="628187" cy="3086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Pago $10</a:t>
            </a:r>
          </a:p>
        </p:txBody>
      </p:sp>
      <p:cxnSp>
        <p:nvCxnSpPr>
          <p:cNvPr id="3" name="2 Conector angular"/>
          <p:cNvCxnSpPr>
            <a:stCxn id="40" idx="2"/>
            <a:endCxn id="225" idx="0"/>
          </p:cNvCxnSpPr>
          <p:nvPr/>
        </p:nvCxnSpPr>
        <p:spPr>
          <a:xfrm rot="5400000">
            <a:off x="1726727" y="1433200"/>
            <a:ext cx="360498" cy="87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Proceso"/>
          <p:cNvSpPr/>
          <p:nvPr/>
        </p:nvSpPr>
        <p:spPr>
          <a:xfrm>
            <a:off x="269696" y="4398241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Turno</a:t>
            </a:r>
            <a:endParaRPr lang="es-AR" sz="800" dirty="0"/>
          </a:p>
        </p:txBody>
      </p:sp>
      <p:sp>
        <p:nvSpPr>
          <p:cNvPr id="57" name="56 Proceso"/>
          <p:cNvSpPr/>
          <p:nvPr/>
        </p:nvSpPr>
        <p:spPr>
          <a:xfrm>
            <a:off x="2661599" y="5598955"/>
            <a:ext cx="707225" cy="647981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Atención del Paciente  por parte del  Profesional</a:t>
            </a:r>
            <a:endParaRPr lang="es-AR" sz="800" dirty="0"/>
          </a:p>
        </p:txBody>
      </p:sp>
      <p:sp>
        <p:nvSpPr>
          <p:cNvPr id="51" name="50 Proceso"/>
          <p:cNvSpPr/>
          <p:nvPr/>
        </p:nvSpPr>
        <p:spPr>
          <a:xfrm>
            <a:off x="273107" y="5684019"/>
            <a:ext cx="719453" cy="49090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Analisis Preliminar del Profesional</a:t>
            </a:r>
            <a:endParaRPr lang="es-AR" sz="800" dirty="0"/>
          </a:p>
        </p:txBody>
      </p:sp>
      <p:sp>
        <p:nvSpPr>
          <p:cNvPr id="56" name="55 Proceso"/>
          <p:cNvSpPr/>
          <p:nvPr/>
        </p:nvSpPr>
        <p:spPr>
          <a:xfrm>
            <a:off x="1437463" y="5740165"/>
            <a:ext cx="707225" cy="36275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Historia Clínica</a:t>
            </a:r>
            <a:endParaRPr lang="es-AR" sz="800" dirty="0"/>
          </a:p>
        </p:txBody>
      </p:sp>
      <p:cxnSp>
        <p:nvCxnSpPr>
          <p:cNvPr id="75" name="74 Conector recto de flecha"/>
          <p:cNvCxnSpPr>
            <a:stCxn id="224" idx="3"/>
            <a:endCxn id="365" idx="0"/>
          </p:cNvCxnSpPr>
          <p:nvPr/>
        </p:nvCxnSpPr>
        <p:spPr>
          <a:xfrm>
            <a:off x="5365589" y="2488217"/>
            <a:ext cx="1637014" cy="7459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79 Grupo"/>
          <p:cNvGrpSpPr/>
          <p:nvPr/>
        </p:nvGrpSpPr>
        <p:grpSpPr>
          <a:xfrm>
            <a:off x="8312866" y="2799123"/>
            <a:ext cx="1214446" cy="1359581"/>
            <a:chOff x="4738686" y="2012144"/>
            <a:chExt cx="1214446" cy="1359581"/>
          </a:xfrm>
        </p:grpSpPr>
        <p:pic>
          <p:nvPicPr>
            <p:cNvPr id="1026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79" name="78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sp>
        <p:nvSpPr>
          <p:cNvPr id="90" name="89 Decisión"/>
          <p:cNvSpPr/>
          <p:nvPr/>
        </p:nvSpPr>
        <p:spPr>
          <a:xfrm>
            <a:off x="2648744" y="2214488"/>
            <a:ext cx="1357322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¿Paciente registrado?</a:t>
            </a:r>
            <a:endParaRPr lang="es-AR" sz="800" dirty="0"/>
          </a:p>
        </p:txBody>
      </p:sp>
      <p:cxnSp>
        <p:nvCxnSpPr>
          <p:cNvPr id="110" name="109 Conector recto de flecha"/>
          <p:cNvCxnSpPr>
            <a:stCxn id="225" idx="2"/>
            <a:endCxn id="90" idx="1"/>
          </p:cNvCxnSpPr>
          <p:nvPr/>
        </p:nvCxnSpPr>
        <p:spPr>
          <a:xfrm rot="16200000" flipH="1">
            <a:off x="1998682" y="1830376"/>
            <a:ext cx="553983" cy="7461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recto de flecha"/>
          <p:cNvCxnSpPr>
            <a:stCxn id="90" idx="2"/>
            <a:endCxn id="59" idx="1"/>
          </p:cNvCxnSpPr>
          <p:nvPr/>
        </p:nvCxnSpPr>
        <p:spPr>
          <a:xfrm rot="16200000" flipH="1">
            <a:off x="3209037" y="2864756"/>
            <a:ext cx="630528" cy="393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CuadroTexto"/>
          <p:cNvSpPr txBox="1"/>
          <p:nvPr/>
        </p:nvSpPr>
        <p:spPr>
          <a:xfrm>
            <a:off x="3875730" y="4617186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cxnSp>
        <p:nvCxnSpPr>
          <p:cNvPr id="119" name="118 Conector recto de flecha"/>
          <p:cNvCxnSpPr>
            <a:stCxn id="90" idx="3"/>
            <a:endCxn id="224" idx="1"/>
          </p:cNvCxnSpPr>
          <p:nvPr/>
        </p:nvCxnSpPr>
        <p:spPr>
          <a:xfrm>
            <a:off x="4006066" y="2480439"/>
            <a:ext cx="731336" cy="77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138 CuadroTexto"/>
          <p:cNvSpPr txBox="1"/>
          <p:nvPr/>
        </p:nvSpPr>
        <p:spPr>
          <a:xfrm>
            <a:off x="3948308" y="2214488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153" name="152 Conector recto de flecha"/>
          <p:cNvCxnSpPr>
            <a:stCxn id="44" idx="2"/>
            <a:endCxn id="90" idx="0"/>
          </p:cNvCxnSpPr>
          <p:nvPr/>
        </p:nvCxnSpPr>
        <p:spPr>
          <a:xfrm rot="5400000">
            <a:off x="4455592" y="294213"/>
            <a:ext cx="792088" cy="30484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 de flecha"/>
          <p:cNvCxnSpPr>
            <a:stCxn id="58" idx="3"/>
            <a:endCxn id="365" idx="1"/>
          </p:cNvCxnSpPr>
          <p:nvPr/>
        </p:nvCxnSpPr>
        <p:spPr>
          <a:xfrm flipV="1">
            <a:off x="5380344" y="3552438"/>
            <a:ext cx="1151581" cy="4982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168 Decisión"/>
          <p:cNvSpPr/>
          <p:nvPr/>
        </p:nvSpPr>
        <p:spPr>
          <a:xfrm>
            <a:off x="4312908" y="4595312"/>
            <a:ext cx="1432180" cy="571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¿Se atiende con profesional?</a:t>
            </a:r>
            <a:endParaRPr lang="es-AR" sz="800" dirty="0"/>
          </a:p>
        </p:txBody>
      </p:sp>
      <p:cxnSp>
        <p:nvCxnSpPr>
          <p:cNvPr id="190" name="189 Conector recto de flecha"/>
          <p:cNvCxnSpPr>
            <a:stCxn id="169" idx="1"/>
            <a:endCxn id="77" idx="3"/>
          </p:cNvCxnSpPr>
          <p:nvPr/>
        </p:nvCxnSpPr>
        <p:spPr>
          <a:xfrm rot="10800000">
            <a:off x="2144688" y="3962246"/>
            <a:ext cx="2168220" cy="9188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192 CuadroTexto"/>
          <p:cNvSpPr txBox="1"/>
          <p:nvPr/>
        </p:nvSpPr>
        <p:spPr>
          <a:xfrm>
            <a:off x="5964532" y="4617186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sp>
        <p:nvSpPr>
          <p:cNvPr id="277" name="276 CuadroTexto"/>
          <p:cNvSpPr txBox="1"/>
          <p:nvPr/>
        </p:nvSpPr>
        <p:spPr>
          <a:xfrm>
            <a:off x="3299666" y="2862560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cxnSp>
        <p:nvCxnSpPr>
          <p:cNvPr id="319" name="318 Conector recto de flecha"/>
          <p:cNvCxnSpPr>
            <a:stCxn id="56" idx="3"/>
            <a:endCxn id="57" idx="1"/>
          </p:cNvCxnSpPr>
          <p:nvPr/>
        </p:nvCxnSpPr>
        <p:spPr>
          <a:xfrm>
            <a:off x="2144688" y="5921543"/>
            <a:ext cx="516911" cy="1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321 Conector recto de flecha"/>
          <p:cNvCxnSpPr>
            <a:stCxn id="51" idx="3"/>
            <a:endCxn id="56" idx="1"/>
          </p:cNvCxnSpPr>
          <p:nvPr/>
        </p:nvCxnSpPr>
        <p:spPr>
          <a:xfrm flipV="1">
            <a:off x="992560" y="5921543"/>
            <a:ext cx="444903" cy="79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324 Conector recto de flecha"/>
          <p:cNvCxnSpPr>
            <a:stCxn id="55" idx="2"/>
            <a:endCxn id="51" idx="0"/>
          </p:cNvCxnSpPr>
          <p:nvPr/>
        </p:nvCxnSpPr>
        <p:spPr>
          <a:xfrm rot="16200000" flipH="1">
            <a:off x="488716" y="5539901"/>
            <a:ext cx="27871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328 Conector recto de flecha"/>
          <p:cNvCxnSpPr>
            <a:stCxn id="74" idx="2"/>
            <a:endCxn id="55" idx="0"/>
          </p:cNvCxnSpPr>
          <p:nvPr/>
        </p:nvCxnSpPr>
        <p:spPr>
          <a:xfrm rot="5400000">
            <a:off x="482530" y="4901775"/>
            <a:ext cx="28155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331 Conector recto de flecha"/>
          <p:cNvCxnSpPr>
            <a:stCxn id="78" idx="2"/>
            <a:endCxn id="74" idx="0"/>
          </p:cNvCxnSpPr>
          <p:nvPr/>
        </p:nvCxnSpPr>
        <p:spPr>
          <a:xfrm rot="5400000">
            <a:off x="485885" y="4254024"/>
            <a:ext cx="281641" cy="6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340 Conector recto de flecha"/>
          <p:cNvCxnSpPr>
            <a:stCxn id="58" idx="2"/>
            <a:endCxn id="169" idx="0"/>
          </p:cNvCxnSpPr>
          <p:nvPr/>
        </p:nvCxnSpPr>
        <p:spPr>
          <a:xfrm rot="16200000" flipH="1">
            <a:off x="4881569" y="4447883"/>
            <a:ext cx="292592" cy="2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5" name="Picture 4" descr="C:\Users\Enzo\Desktop\safar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1925" y="3234204"/>
            <a:ext cx="941355" cy="636468"/>
          </a:xfrm>
          <a:prstGeom prst="rect">
            <a:avLst/>
          </a:prstGeom>
          <a:noFill/>
        </p:spPr>
      </p:pic>
      <p:cxnSp>
        <p:nvCxnSpPr>
          <p:cNvPr id="369" name="368 Conector recto de flecha"/>
          <p:cNvCxnSpPr>
            <a:stCxn id="365" idx="3"/>
            <a:endCxn id="1026" idx="1"/>
          </p:cNvCxnSpPr>
          <p:nvPr/>
        </p:nvCxnSpPr>
        <p:spPr>
          <a:xfrm flipV="1">
            <a:off x="7473280" y="3299189"/>
            <a:ext cx="911024" cy="2532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38 Proceso"/>
          <p:cNvSpPr/>
          <p:nvPr/>
        </p:nvSpPr>
        <p:spPr>
          <a:xfrm>
            <a:off x="6773085" y="4657071"/>
            <a:ext cx="628187" cy="4377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Paciente Derivado a Cátedra</a:t>
            </a:r>
          </a:p>
          <a:p>
            <a:pPr algn="ctr"/>
            <a:endParaRPr lang="es-AR" sz="800" dirty="0" smtClean="0"/>
          </a:p>
        </p:txBody>
      </p:sp>
      <p:cxnSp>
        <p:nvCxnSpPr>
          <p:cNvPr id="63" name="118 Conector recto de flecha"/>
          <p:cNvCxnSpPr>
            <a:stCxn id="169" idx="3"/>
            <a:endCxn id="62" idx="1"/>
          </p:cNvCxnSpPr>
          <p:nvPr/>
        </p:nvCxnSpPr>
        <p:spPr>
          <a:xfrm flipV="1">
            <a:off x="5745088" y="4875940"/>
            <a:ext cx="1027997" cy="51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2 Conector angular"/>
          <p:cNvCxnSpPr>
            <a:stCxn id="62" idx="2"/>
            <a:endCxn id="22" idx="3"/>
          </p:cNvCxnSpPr>
          <p:nvPr/>
        </p:nvCxnSpPr>
        <p:spPr>
          <a:xfrm rot="5400000">
            <a:off x="5858709" y="4546144"/>
            <a:ext cx="679806" cy="17771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38 Proceso"/>
          <p:cNvSpPr/>
          <p:nvPr/>
        </p:nvSpPr>
        <p:spPr>
          <a:xfrm>
            <a:off x="1482125" y="3693778"/>
            <a:ext cx="662563" cy="5369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Paciente Derivado a Consultorio Externo</a:t>
            </a:r>
          </a:p>
          <a:p>
            <a:pPr algn="ctr"/>
            <a:endParaRPr lang="es-AR" sz="800" dirty="0" smtClean="0"/>
          </a:p>
        </p:txBody>
      </p:sp>
      <p:cxnSp>
        <p:nvCxnSpPr>
          <p:cNvPr id="81" name="189 Conector recto de flecha"/>
          <p:cNvCxnSpPr>
            <a:stCxn id="77" idx="1"/>
            <a:endCxn id="78" idx="3"/>
          </p:cNvCxnSpPr>
          <p:nvPr/>
        </p:nvCxnSpPr>
        <p:spPr>
          <a:xfrm rot="10800000">
            <a:off x="983713" y="3935223"/>
            <a:ext cx="498412" cy="27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38 Proceso"/>
          <p:cNvSpPr/>
          <p:nvPr/>
        </p:nvSpPr>
        <p:spPr>
          <a:xfrm>
            <a:off x="3721198" y="3222600"/>
            <a:ext cx="628187" cy="3086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Análisis  Preliminar</a:t>
            </a:r>
          </a:p>
        </p:txBody>
      </p:sp>
      <p:cxnSp>
        <p:nvCxnSpPr>
          <p:cNvPr id="13" name="Conector angular 12"/>
          <p:cNvCxnSpPr>
            <a:stCxn id="59" idx="3"/>
            <a:endCxn id="58" idx="1"/>
          </p:cNvCxnSpPr>
          <p:nvPr/>
        </p:nvCxnSpPr>
        <p:spPr>
          <a:xfrm>
            <a:off x="4349385" y="3376917"/>
            <a:ext cx="323734" cy="673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8 Proceso"/>
          <p:cNvSpPr/>
          <p:nvPr/>
        </p:nvSpPr>
        <p:spPr>
          <a:xfrm>
            <a:off x="4808984" y="3006576"/>
            <a:ext cx="628187" cy="30863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Análisis  Preliminar</a:t>
            </a:r>
          </a:p>
        </p:txBody>
      </p:sp>
      <p:cxnSp>
        <p:nvCxnSpPr>
          <p:cNvPr id="18" name="Conector angular 17"/>
          <p:cNvCxnSpPr>
            <a:stCxn id="224" idx="2"/>
            <a:endCxn id="69" idx="0"/>
          </p:cNvCxnSpPr>
          <p:nvPr/>
        </p:nvCxnSpPr>
        <p:spPr>
          <a:xfrm rot="16200000" flipH="1">
            <a:off x="4923268" y="2806766"/>
            <a:ext cx="328038" cy="71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69" idx="2"/>
            <a:endCxn id="58" idx="0"/>
          </p:cNvCxnSpPr>
          <p:nvPr/>
        </p:nvCxnSpPr>
        <p:spPr>
          <a:xfrm rot="5400000">
            <a:off x="4833178" y="3508764"/>
            <a:ext cx="483455" cy="9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6455" y="3590612"/>
            <a:ext cx="3628266" cy="3400716"/>
          </a:xfrm>
          <a:prstGeom prst="rect">
            <a:avLst/>
          </a:prstGeom>
          <a:solidFill>
            <a:schemeClr val="bg2">
              <a:lumMod val="90000"/>
              <a:alpha val="18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6456" y="6344997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módulo dentro del recuadro queda fuera del alcance del proyecto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84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1951732" y="1393557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Alumno Busca Paciente en el Sistema</a:t>
            </a:r>
          </a:p>
        </p:txBody>
      </p:sp>
      <p:sp>
        <p:nvSpPr>
          <p:cNvPr id="5" name="4 Proceso"/>
          <p:cNvSpPr/>
          <p:nvPr/>
        </p:nvSpPr>
        <p:spPr>
          <a:xfrm>
            <a:off x="3309610" y="2163391"/>
            <a:ext cx="719453" cy="4111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Alumno Contacta Paciente</a:t>
            </a:r>
            <a:endParaRPr lang="es-AR" sz="800" dirty="0"/>
          </a:p>
        </p:txBody>
      </p:sp>
      <p:sp>
        <p:nvSpPr>
          <p:cNvPr id="6" name="5 Decisión"/>
          <p:cNvSpPr/>
          <p:nvPr/>
        </p:nvSpPr>
        <p:spPr>
          <a:xfrm>
            <a:off x="3881431" y="5012540"/>
            <a:ext cx="1420443" cy="5319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¿Profesor autoriza?</a:t>
            </a:r>
            <a:endParaRPr lang="es-AR" sz="800" dirty="0"/>
          </a:p>
        </p:txBody>
      </p:sp>
      <p:sp>
        <p:nvSpPr>
          <p:cNvPr id="7" name="6 Proceso"/>
          <p:cNvSpPr/>
          <p:nvPr/>
        </p:nvSpPr>
        <p:spPr>
          <a:xfrm>
            <a:off x="2738423" y="5441168"/>
            <a:ext cx="767323" cy="20556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Atención</a:t>
            </a:r>
            <a:endParaRPr lang="es-AR" sz="800" dirty="0"/>
          </a:p>
        </p:txBody>
      </p:sp>
      <p:sp>
        <p:nvSpPr>
          <p:cNvPr id="8" name="7 Proceso"/>
          <p:cNvSpPr/>
          <p:nvPr/>
        </p:nvSpPr>
        <p:spPr>
          <a:xfrm>
            <a:off x="2720752" y="5961753"/>
            <a:ext cx="771954" cy="377515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Actualizar Historia Clínica</a:t>
            </a:r>
          </a:p>
        </p:txBody>
      </p:sp>
      <p:cxnSp>
        <p:nvCxnSpPr>
          <p:cNvPr id="9" name="31 Conector angular"/>
          <p:cNvCxnSpPr>
            <a:stCxn id="6" idx="1"/>
            <a:endCxn id="7" idx="0"/>
          </p:cNvCxnSpPr>
          <p:nvPr/>
        </p:nvCxnSpPr>
        <p:spPr>
          <a:xfrm rot="10800000" flipV="1">
            <a:off x="3122085" y="5278490"/>
            <a:ext cx="759346" cy="1626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8" idx="2"/>
            <a:endCxn id="40" idx="2"/>
          </p:cNvCxnSpPr>
          <p:nvPr/>
        </p:nvCxnSpPr>
        <p:spPr>
          <a:xfrm rot="16200000" flipH="1">
            <a:off x="4449642" y="4996355"/>
            <a:ext cx="112283" cy="2798108"/>
          </a:xfrm>
          <a:prstGeom prst="bentConnector3">
            <a:avLst>
              <a:gd name="adj1" fmla="val 3035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Proceso"/>
          <p:cNvSpPr/>
          <p:nvPr/>
        </p:nvSpPr>
        <p:spPr>
          <a:xfrm>
            <a:off x="4810125" y="3953192"/>
            <a:ext cx="707225" cy="56047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Revisación Previa por parte del Alumno</a:t>
            </a:r>
            <a:endParaRPr lang="es-AR" sz="800" dirty="0"/>
          </a:p>
        </p:txBody>
      </p:sp>
      <p:sp>
        <p:nvSpPr>
          <p:cNvPr id="13" name="12 Proceso"/>
          <p:cNvSpPr/>
          <p:nvPr/>
        </p:nvSpPr>
        <p:spPr>
          <a:xfrm>
            <a:off x="4810125" y="3343301"/>
            <a:ext cx="707225" cy="36275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Consultorio Cátedra</a:t>
            </a:r>
            <a:endParaRPr lang="es-AR" sz="800" dirty="0"/>
          </a:p>
        </p:txBody>
      </p:sp>
      <p:cxnSp>
        <p:nvCxnSpPr>
          <p:cNvPr id="14" name="13 Conector angular"/>
          <p:cNvCxnSpPr>
            <a:stCxn id="6" idx="2"/>
            <a:endCxn id="40" idx="1"/>
          </p:cNvCxnSpPr>
          <p:nvPr/>
        </p:nvCxnSpPr>
        <p:spPr>
          <a:xfrm rot="16200000" flipH="1">
            <a:off x="4732103" y="5403991"/>
            <a:ext cx="794828" cy="1075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2790" y="3240041"/>
            <a:ext cx="941355" cy="636468"/>
          </a:xfrm>
          <a:prstGeom prst="rect">
            <a:avLst/>
          </a:prstGeom>
          <a:noFill/>
        </p:spPr>
      </p:pic>
      <p:cxnSp>
        <p:nvCxnSpPr>
          <p:cNvPr id="17" name="16 Conector recto de flecha"/>
          <p:cNvCxnSpPr>
            <a:stCxn id="15" idx="1"/>
            <a:endCxn id="32" idx="0"/>
          </p:cNvCxnSpPr>
          <p:nvPr/>
        </p:nvCxnSpPr>
        <p:spPr>
          <a:xfrm rot="10800000" flipV="1">
            <a:off x="738158" y="3558274"/>
            <a:ext cx="714632" cy="73988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3"/>
            <a:endCxn id="144" idx="1"/>
          </p:cNvCxnSpPr>
          <p:nvPr/>
        </p:nvCxnSpPr>
        <p:spPr>
          <a:xfrm>
            <a:off x="2833754" y="1607871"/>
            <a:ext cx="404735" cy="654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5" idx="3"/>
            <a:endCxn id="126" idx="1"/>
          </p:cNvCxnSpPr>
          <p:nvPr/>
        </p:nvCxnSpPr>
        <p:spPr>
          <a:xfrm flipV="1">
            <a:off x="4029063" y="2119301"/>
            <a:ext cx="352434" cy="2496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3" idx="2"/>
            <a:endCxn id="12" idx="0"/>
          </p:cNvCxnSpPr>
          <p:nvPr/>
        </p:nvCxnSpPr>
        <p:spPr>
          <a:xfrm rot="5400000">
            <a:off x="5040170" y="3829624"/>
            <a:ext cx="2471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3524241" y="5036694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595811" y="5584044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23" name="22 Conector recto de flecha"/>
          <p:cNvCxnSpPr>
            <a:stCxn id="12" idx="2"/>
            <a:endCxn id="6" idx="0"/>
          </p:cNvCxnSpPr>
          <p:nvPr/>
        </p:nvCxnSpPr>
        <p:spPr>
          <a:xfrm rot="5400000">
            <a:off x="4628260" y="4477061"/>
            <a:ext cx="498873" cy="5720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Terminador"/>
          <p:cNvSpPr/>
          <p:nvPr/>
        </p:nvSpPr>
        <p:spPr>
          <a:xfrm>
            <a:off x="2480461" y="297632"/>
            <a:ext cx="686590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Inicio</a:t>
            </a:r>
            <a:endParaRPr lang="es-AR" sz="1100" dirty="0"/>
          </a:p>
        </p:txBody>
      </p:sp>
      <p:sp>
        <p:nvSpPr>
          <p:cNvPr id="26" name="25 Proceso"/>
          <p:cNvSpPr/>
          <p:nvPr/>
        </p:nvSpPr>
        <p:spPr>
          <a:xfrm>
            <a:off x="6705597" y="1870979"/>
            <a:ext cx="857256" cy="500066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Llegada Alumno con Paciente Sin Registrar</a:t>
            </a:r>
          </a:p>
          <a:p>
            <a:pPr algn="ctr"/>
            <a:endParaRPr lang="es-AR" sz="800" dirty="0" smtClean="0"/>
          </a:p>
        </p:txBody>
      </p:sp>
      <p:cxnSp>
        <p:nvCxnSpPr>
          <p:cNvPr id="27" name="26 Conector angular"/>
          <p:cNvCxnSpPr>
            <a:stCxn id="25" idx="2"/>
            <a:endCxn id="26" idx="0"/>
          </p:cNvCxnSpPr>
          <p:nvPr/>
        </p:nvCxnSpPr>
        <p:spPr>
          <a:xfrm rot="16200000" flipH="1">
            <a:off x="4304599" y="-958647"/>
            <a:ext cx="1348782" cy="4310469"/>
          </a:xfrm>
          <a:prstGeom prst="bentConnector3">
            <a:avLst>
              <a:gd name="adj1" fmla="val 97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5" idx="2"/>
            <a:endCxn id="4" idx="1"/>
          </p:cNvCxnSpPr>
          <p:nvPr/>
        </p:nvCxnSpPr>
        <p:spPr>
          <a:xfrm rot="5400000">
            <a:off x="1844907" y="629022"/>
            <a:ext cx="1085674" cy="872024"/>
          </a:xfrm>
          <a:prstGeom prst="bentConnector4">
            <a:avLst>
              <a:gd name="adj1" fmla="val 40130"/>
              <a:gd name="adj2" fmla="val 126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166654" y="4298160"/>
            <a:ext cx="1214446" cy="1359581"/>
            <a:chOff x="4738686" y="2012144"/>
            <a:chExt cx="1214446" cy="1359581"/>
          </a:xfrm>
        </p:grpSpPr>
        <p:pic>
          <p:nvPicPr>
            <p:cNvPr id="32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33" name="32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sp>
        <p:nvSpPr>
          <p:cNvPr id="40" name="39 Terminador"/>
          <p:cNvSpPr/>
          <p:nvPr/>
        </p:nvSpPr>
        <p:spPr>
          <a:xfrm>
            <a:off x="5667381" y="6226986"/>
            <a:ext cx="474911" cy="22456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1000" dirty="0" smtClean="0"/>
              <a:t>Fin</a:t>
            </a:r>
            <a:endParaRPr lang="es-AR" sz="1000" dirty="0"/>
          </a:p>
        </p:txBody>
      </p:sp>
      <p:sp>
        <p:nvSpPr>
          <p:cNvPr id="46" name="45 Proceso"/>
          <p:cNvSpPr/>
          <p:nvPr/>
        </p:nvSpPr>
        <p:spPr>
          <a:xfrm>
            <a:off x="6711581" y="2656796"/>
            <a:ext cx="852510" cy="56674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1000" b="1" i="1" dirty="0" smtClean="0"/>
              <a:t>Proceso de Registro de Pacientes</a:t>
            </a:r>
          </a:p>
          <a:p>
            <a:pPr algn="ctr"/>
            <a:endParaRPr lang="es-AR" sz="800" dirty="0" smtClean="0"/>
          </a:p>
        </p:txBody>
      </p:sp>
      <p:cxnSp>
        <p:nvCxnSpPr>
          <p:cNvPr id="58" name="17 Conector recto de flecha"/>
          <p:cNvCxnSpPr>
            <a:stCxn id="26" idx="2"/>
            <a:endCxn id="46" idx="0"/>
          </p:cNvCxnSpPr>
          <p:nvPr/>
        </p:nvCxnSpPr>
        <p:spPr>
          <a:xfrm rot="16200000" flipH="1">
            <a:off x="6993155" y="2512114"/>
            <a:ext cx="285751" cy="3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Proceso"/>
          <p:cNvSpPr/>
          <p:nvPr/>
        </p:nvSpPr>
        <p:spPr>
          <a:xfrm>
            <a:off x="6705597" y="3502666"/>
            <a:ext cx="859754" cy="56484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Asignar Paciente al </a:t>
            </a:r>
            <a:r>
              <a:rPr lang="es-AR" sz="800" dirty="0" smtClean="0"/>
              <a:t>Alumno y lo Confirma</a:t>
            </a:r>
            <a:endParaRPr lang="es-AR" sz="800" dirty="0" smtClean="0"/>
          </a:p>
          <a:p>
            <a:pPr algn="ctr"/>
            <a:endParaRPr lang="es-AR" sz="800" dirty="0" smtClean="0"/>
          </a:p>
          <a:p>
            <a:pPr algn="ctr"/>
            <a:endParaRPr lang="es-AR" sz="800" dirty="0"/>
          </a:p>
        </p:txBody>
      </p:sp>
      <p:cxnSp>
        <p:nvCxnSpPr>
          <p:cNvPr id="62" name="17 Conector recto de flecha"/>
          <p:cNvCxnSpPr>
            <a:stCxn id="46" idx="2"/>
            <a:endCxn id="61" idx="0"/>
          </p:cNvCxnSpPr>
          <p:nvPr/>
        </p:nvCxnSpPr>
        <p:spPr>
          <a:xfrm flipH="1">
            <a:off x="7135474" y="3223539"/>
            <a:ext cx="2362" cy="279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7" idx="2"/>
            <a:endCxn id="8" idx="0"/>
          </p:cNvCxnSpPr>
          <p:nvPr/>
        </p:nvCxnSpPr>
        <p:spPr>
          <a:xfrm flipH="1">
            <a:off x="3106729" y="5646737"/>
            <a:ext cx="15356" cy="315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7 Conector recto de flecha"/>
          <p:cNvCxnSpPr>
            <a:stCxn id="61" idx="1"/>
            <a:endCxn id="13" idx="3"/>
          </p:cNvCxnSpPr>
          <p:nvPr/>
        </p:nvCxnSpPr>
        <p:spPr>
          <a:xfrm rot="10800000">
            <a:off x="5517351" y="3524680"/>
            <a:ext cx="1188247" cy="2604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6 Conector recto de flecha"/>
          <p:cNvCxnSpPr>
            <a:stCxn id="4" idx="0"/>
            <a:endCxn id="75" idx="1"/>
          </p:cNvCxnSpPr>
          <p:nvPr/>
        </p:nvCxnSpPr>
        <p:spPr>
          <a:xfrm rot="5400000" flipH="1" flipV="1">
            <a:off x="3538282" y="24098"/>
            <a:ext cx="223921" cy="251499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Proceso"/>
          <p:cNvSpPr/>
          <p:nvPr/>
        </p:nvSpPr>
        <p:spPr>
          <a:xfrm>
            <a:off x="4773463" y="2700292"/>
            <a:ext cx="785776" cy="41113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Confirmación de contacto del Paciente</a:t>
            </a:r>
          </a:p>
        </p:txBody>
      </p:sp>
      <p:cxnSp>
        <p:nvCxnSpPr>
          <p:cNvPr id="119" name="118 Conector recto de flecha"/>
          <p:cNvCxnSpPr>
            <a:stCxn id="126" idx="2"/>
            <a:endCxn id="115" idx="0"/>
          </p:cNvCxnSpPr>
          <p:nvPr/>
        </p:nvCxnSpPr>
        <p:spPr>
          <a:xfrm rot="5400000">
            <a:off x="5072792" y="2605769"/>
            <a:ext cx="188082" cy="9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Decisión"/>
          <p:cNvSpPr/>
          <p:nvPr/>
        </p:nvSpPr>
        <p:spPr>
          <a:xfrm>
            <a:off x="4381497" y="1726392"/>
            <a:ext cx="1571636" cy="785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r>
              <a:rPr lang="es-AR" sz="800" dirty="0" smtClean="0"/>
              <a:t>¿Confirma  contacto con Paciente</a:t>
            </a:r>
          </a:p>
          <a:p>
            <a:pPr algn="ctr"/>
            <a:r>
              <a:rPr lang="es-AR" sz="800" dirty="0" smtClean="0"/>
              <a:t>?</a:t>
            </a:r>
            <a:endParaRPr lang="es-AR" sz="800" dirty="0"/>
          </a:p>
        </p:txBody>
      </p:sp>
      <p:cxnSp>
        <p:nvCxnSpPr>
          <p:cNvPr id="130" name="18 Conector recto de flecha"/>
          <p:cNvCxnSpPr>
            <a:stCxn id="126" idx="3"/>
            <a:endCxn id="138" idx="0"/>
          </p:cNvCxnSpPr>
          <p:nvPr/>
        </p:nvCxnSpPr>
        <p:spPr>
          <a:xfrm>
            <a:off x="5953133" y="2119301"/>
            <a:ext cx="464326" cy="2678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37 Proceso"/>
          <p:cNvSpPr/>
          <p:nvPr/>
        </p:nvSpPr>
        <p:spPr>
          <a:xfrm>
            <a:off x="6024571" y="4798226"/>
            <a:ext cx="785776" cy="41113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Alumno Libera  Paciente</a:t>
            </a:r>
          </a:p>
        </p:txBody>
      </p:sp>
      <p:cxnSp>
        <p:nvCxnSpPr>
          <p:cNvPr id="139" name="22 Conector recto de flecha"/>
          <p:cNvCxnSpPr>
            <a:stCxn id="138" idx="2"/>
            <a:endCxn id="40" idx="0"/>
          </p:cNvCxnSpPr>
          <p:nvPr/>
        </p:nvCxnSpPr>
        <p:spPr>
          <a:xfrm rot="5400000">
            <a:off x="5652337" y="5461863"/>
            <a:ext cx="1017623" cy="5126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Proceso"/>
          <p:cNvSpPr/>
          <p:nvPr/>
        </p:nvSpPr>
        <p:spPr>
          <a:xfrm>
            <a:off x="3238489" y="1459023"/>
            <a:ext cx="785818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Alumno </a:t>
            </a:r>
            <a:r>
              <a:rPr lang="es-AR" sz="800" dirty="0" smtClean="0"/>
              <a:t>Asigna </a:t>
            </a:r>
            <a:r>
              <a:rPr lang="es-AR" sz="800" dirty="0" smtClean="0"/>
              <a:t>Paciente</a:t>
            </a:r>
          </a:p>
          <a:p>
            <a:pPr algn="ctr"/>
            <a:endParaRPr lang="es-AR" sz="800" dirty="0"/>
          </a:p>
        </p:txBody>
      </p:sp>
      <p:cxnSp>
        <p:nvCxnSpPr>
          <p:cNvPr id="146" name="17 Conector recto de flecha"/>
          <p:cNvCxnSpPr>
            <a:stCxn id="144" idx="2"/>
            <a:endCxn id="5" idx="0"/>
          </p:cNvCxnSpPr>
          <p:nvPr/>
        </p:nvCxnSpPr>
        <p:spPr>
          <a:xfrm rot="16200000" flipH="1">
            <a:off x="3512497" y="2006551"/>
            <a:ext cx="275740" cy="379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8 Conector recto de flecha"/>
          <p:cNvCxnSpPr>
            <a:stCxn id="115" idx="2"/>
            <a:endCxn id="13" idx="0"/>
          </p:cNvCxnSpPr>
          <p:nvPr/>
        </p:nvCxnSpPr>
        <p:spPr>
          <a:xfrm rot="5400000">
            <a:off x="5049109" y="3226059"/>
            <a:ext cx="231872" cy="26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6 Conector recto de flecha"/>
          <p:cNvCxnSpPr>
            <a:stCxn id="144" idx="3"/>
            <a:endCxn id="75" idx="2"/>
          </p:cNvCxnSpPr>
          <p:nvPr/>
        </p:nvCxnSpPr>
        <p:spPr>
          <a:xfrm flipV="1">
            <a:off x="4024307" y="1487870"/>
            <a:ext cx="1354113" cy="18546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6 Conector recto de flecha"/>
          <p:cNvCxnSpPr>
            <a:stCxn id="115" idx="1"/>
            <a:endCxn id="15" idx="2"/>
          </p:cNvCxnSpPr>
          <p:nvPr/>
        </p:nvCxnSpPr>
        <p:spPr>
          <a:xfrm rot="10800000" flipV="1">
            <a:off x="1923469" y="2905861"/>
            <a:ext cx="2849995" cy="970648"/>
          </a:xfrm>
          <a:prstGeom prst="bentConnector4">
            <a:avLst>
              <a:gd name="adj1" fmla="val 41742"/>
              <a:gd name="adj2" fmla="val 12355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162 CuadroTexto"/>
          <p:cNvSpPr txBox="1"/>
          <p:nvPr/>
        </p:nvSpPr>
        <p:spPr>
          <a:xfrm>
            <a:off x="5167315" y="2440772"/>
            <a:ext cx="357190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SI</a:t>
            </a:r>
            <a:endParaRPr lang="es-AR" dirty="0"/>
          </a:p>
        </p:txBody>
      </p:sp>
      <p:sp>
        <p:nvSpPr>
          <p:cNvPr id="164" name="163 CuadroTexto"/>
          <p:cNvSpPr txBox="1"/>
          <p:nvPr/>
        </p:nvSpPr>
        <p:spPr>
          <a:xfrm>
            <a:off x="5881695" y="1869268"/>
            <a:ext cx="428628" cy="261598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r>
              <a:rPr lang="es-AR" sz="1100" dirty="0" smtClean="0"/>
              <a:t>NO</a:t>
            </a:r>
            <a:endParaRPr lang="es-AR" dirty="0"/>
          </a:p>
        </p:txBody>
      </p:sp>
      <p:cxnSp>
        <p:nvCxnSpPr>
          <p:cNvPr id="168" name="16 Conector recto de flecha"/>
          <p:cNvCxnSpPr>
            <a:stCxn id="61" idx="3"/>
            <a:endCxn id="178" idx="0"/>
          </p:cNvCxnSpPr>
          <p:nvPr/>
        </p:nvCxnSpPr>
        <p:spPr>
          <a:xfrm>
            <a:off x="7565351" y="3785090"/>
            <a:ext cx="1095956" cy="28242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0629" y="4067514"/>
            <a:ext cx="941355" cy="636468"/>
          </a:xfrm>
          <a:prstGeom prst="rect">
            <a:avLst/>
          </a:prstGeom>
          <a:noFill/>
        </p:spPr>
      </p:pic>
      <p:grpSp>
        <p:nvGrpSpPr>
          <p:cNvPr id="179" name="178 Grupo"/>
          <p:cNvGrpSpPr/>
          <p:nvPr/>
        </p:nvGrpSpPr>
        <p:grpSpPr>
          <a:xfrm>
            <a:off x="8060414" y="5226854"/>
            <a:ext cx="1214446" cy="1359581"/>
            <a:chOff x="4738686" y="2012144"/>
            <a:chExt cx="1214446" cy="1359581"/>
          </a:xfrm>
        </p:grpSpPr>
        <p:pic>
          <p:nvPicPr>
            <p:cNvPr id="180" name="Picture 2" descr="C:\Users\Enzo\Desktop\Databas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10124" y="2012144"/>
              <a:ext cx="1000132" cy="1000132"/>
            </a:xfrm>
            <a:prstGeom prst="rect">
              <a:avLst/>
            </a:prstGeom>
            <a:noFill/>
          </p:spPr>
        </p:pic>
        <p:sp>
          <p:nvSpPr>
            <p:cNvPr id="181" name="180 CuadroTexto"/>
            <p:cNvSpPr txBox="1"/>
            <p:nvPr/>
          </p:nvSpPr>
          <p:spPr>
            <a:xfrm>
              <a:off x="4738686" y="2940838"/>
              <a:ext cx="12144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100" i="1" dirty="0" smtClean="0"/>
                <a:t>Base de Datos de Pacientes</a:t>
              </a:r>
              <a:endParaRPr lang="es-AR" sz="1100" i="1" dirty="0"/>
            </a:p>
          </p:txBody>
        </p:sp>
      </p:grpSp>
      <p:cxnSp>
        <p:nvCxnSpPr>
          <p:cNvPr id="185" name="16 Conector recto de flecha"/>
          <p:cNvCxnSpPr>
            <a:stCxn id="138" idx="3"/>
            <a:endCxn id="178" idx="1"/>
          </p:cNvCxnSpPr>
          <p:nvPr/>
        </p:nvCxnSpPr>
        <p:spPr>
          <a:xfrm flipV="1">
            <a:off x="6810347" y="4385748"/>
            <a:ext cx="1380282" cy="618047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 Conector recto de flecha"/>
          <p:cNvCxnSpPr>
            <a:stCxn id="178" idx="2"/>
            <a:endCxn id="180" idx="0"/>
          </p:cNvCxnSpPr>
          <p:nvPr/>
        </p:nvCxnSpPr>
        <p:spPr>
          <a:xfrm rot="5400000">
            <a:off x="8385177" y="4950724"/>
            <a:ext cx="522872" cy="2938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6 Conector recto de flecha"/>
          <p:cNvCxnSpPr>
            <a:stCxn id="8" idx="1"/>
          </p:cNvCxnSpPr>
          <p:nvPr/>
        </p:nvCxnSpPr>
        <p:spPr>
          <a:xfrm rot="10800000">
            <a:off x="1720624" y="3389991"/>
            <a:ext cx="1000129" cy="276052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3 Proceso"/>
          <p:cNvSpPr/>
          <p:nvPr/>
        </p:nvSpPr>
        <p:spPr>
          <a:xfrm>
            <a:off x="238091" y="963559"/>
            <a:ext cx="976601" cy="428628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/>
              <a:t>Llegada Alumno Sin </a:t>
            </a:r>
            <a:r>
              <a:rPr lang="es-AR" sz="800" dirty="0" smtClean="0"/>
              <a:t>Paciente</a:t>
            </a:r>
            <a:r>
              <a:rPr lang="es-AR" sz="800" dirty="0"/>
              <a:t> </a:t>
            </a:r>
            <a:r>
              <a:rPr lang="es-AR" sz="800" dirty="0" smtClean="0"/>
              <a:t>al Área de Derivación </a:t>
            </a:r>
            <a:endParaRPr lang="es-AR" sz="800" dirty="0"/>
          </a:p>
        </p:txBody>
      </p:sp>
      <p:cxnSp>
        <p:nvCxnSpPr>
          <p:cNvPr id="3" name="Conector angular 2"/>
          <p:cNvCxnSpPr>
            <a:stCxn id="25" idx="2"/>
            <a:endCxn id="56" idx="0"/>
          </p:cNvCxnSpPr>
          <p:nvPr/>
        </p:nvCxnSpPr>
        <p:spPr>
          <a:xfrm rot="5400000">
            <a:off x="1554393" y="-305804"/>
            <a:ext cx="441362" cy="2097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C:\Users\Enzo\Desktop\safar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7742" y="851402"/>
            <a:ext cx="941355" cy="636468"/>
          </a:xfrm>
          <a:prstGeom prst="rect">
            <a:avLst/>
          </a:prstGeom>
          <a:noFill/>
        </p:spPr>
      </p:pic>
      <p:sp>
        <p:nvSpPr>
          <p:cNvPr id="109" name="3 Proceso"/>
          <p:cNvSpPr/>
          <p:nvPr/>
        </p:nvSpPr>
        <p:spPr>
          <a:xfrm>
            <a:off x="272480" y="1857868"/>
            <a:ext cx="882022" cy="428628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r>
              <a:rPr lang="es-AR" sz="800" dirty="0" smtClean="0"/>
              <a:t>El RRP </a:t>
            </a:r>
            <a:r>
              <a:rPr lang="es-AR" sz="800" dirty="0" smtClean="0"/>
              <a:t>Busca al Alumno</a:t>
            </a:r>
            <a:r>
              <a:rPr lang="es-AR" sz="800" dirty="0" smtClean="0"/>
              <a:t> </a:t>
            </a:r>
            <a:r>
              <a:rPr lang="es-AR" sz="800" dirty="0" smtClean="0"/>
              <a:t>en el Sistema</a:t>
            </a:r>
          </a:p>
        </p:txBody>
      </p:sp>
      <p:sp>
        <p:nvSpPr>
          <p:cNvPr id="110" name="143 Proceso"/>
          <p:cNvSpPr/>
          <p:nvPr/>
        </p:nvSpPr>
        <p:spPr>
          <a:xfrm>
            <a:off x="1784647" y="2027426"/>
            <a:ext cx="953775" cy="54710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3" tIns="45711" rIns="91423" bIns="45711" rtlCol="0" anchor="t"/>
          <a:lstStyle/>
          <a:p>
            <a:pPr algn="ctr"/>
            <a:r>
              <a:rPr lang="es-AR" sz="800" dirty="0" smtClean="0"/>
              <a:t>El RRP Busca Paciente en el Sistema y lo Asigna al Alumno</a:t>
            </a:r>
            <a:endParaRPr lang="es-AR" sz="800" dirty="0" smtClean="0"/>
          </a:p>
          <a:p>
            <a:pPr algn="ctr"/>
            <a:endParaRPr lang="es-AR" sz="800" dirty="0"/>
          </a:p>
        </p:txBody>
      </p:sp>
      <p:cxnSp>
        <p:nvCxnSpPr>
          <p:cNvPr id="86" name="Conector angular 85"/>
          <p:cNvCxnSpPr>
            <a:stCxn id="110" idx="3"/>
            <a:endCxn id="5" idx="1"/>
          </p:cNvCxnSpPr>
          <p:nvPr/>
        </p:nvCxnSpPr>
        <p:spPr>
          <a:xfrm>
            <a:off x="2738422" y="2300977"/>
            <a:ext cx="571188" cy="67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angular 88"/>
          <p:cNvCxnSpPr>
            <a:stCxn id="109" idx="3"/>
            <a:endCxn id="110" idx="1"/>
          </p:cNvCxnSpPr>
          <p:nvPr/>
        </p:nvCxnSpPr>
        <p:spPr>
          <a:xfrm>
            <a:off x="1154502" y="2072182"/>
            <a:ext cx="630145" cy="228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56" idx="2"/>
            <a:endCxn id="109" idx="0"/>
          </p:cNvCxnSpPr>
          <p:nvPr/>
        </p:nvCxnSpPr>
        <p:spPr>
          <a:xfrm rot="5400000">
            <a:off x="487102" y="1618577"/>
            <a:ext cx="465681" cy="12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6 Conector recto de flecha"/>
          <p:cNvCxnSpPr>
            <a:stCxn id="109" idx="2"/>
            <a:endCxn id="15" idx="0"/>
          </p:cNvCxnSpPr>
          <p:nvPr/>
        </p:nvCxnSpPr>
        <p:spPr>
          <a:xfrm rot="16200000" flipH="1">
            <a:off x="841707" y="2158279"/>
            <a:ext cx="953545" cy="1209977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6 Conector recto de flecha"/>
          <p:cNvCxnSpPr>
            <a:stCxn id="110" idx="2"/>
            <a:endCxn id="15" idx="3"/>
          </p:cNvCxnSpPr>
          <p:nvPr/>
        </p:nvCxnSpPr>
        <p:spPr>
          <a:xfrm rot="16200000" flipH="1">
            <a:off x="1835966" y="3000096"/>
            <a:ext cx="983748" cy="132610"/>
          </a:xfrm>
          <a:prstGeom prst="bentConnector4">
            <a:avLst>
              <a:gd name="adj1" fmla="val 33825"/>
              <a:gd name="adj2" fmla="val 53200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186</Words>
  <Application>Microsoft Office PowerPoint</Application>
  <PresentationFormat>Personalizado</PresentationFormat>
  <Paragraphs>53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</dc:creator>
  <cp:lastModifiedBy>Alexis Spesot</cp:lastModifiedBy>
  <cp:revision>84</cp:revision>
  <dcterms:created xsi:type="dcterms:W3CDTF">2013-04-13T17:44:01Z</dcterms:created>
  <dcterms:modified xsi:type="dcterms:W3CDTF">2013-08-17T14:05:17Z</dcterms:modified>
</cp:coreProperties>
</file>