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801600" cy="9601200" type="A3"/>
  <p:notesSz cx="6858000" cy="9144000"/>
  <p:defaultTextStyle>
    <a:defPPr>
      <a:defRPr lang="es-AR"/>
    </a:defPPr>
    <a:lvl1pPr marL="0" algn="l" defTabSz="1179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89892" algn="l" defTabSz="1179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79782" algn="l" defTabSz="1179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69674" algn="l" defTabSz="1179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59567" algn="l" defTabSz="1179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49459" algn="l" defTabSz="1179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39350" algn="l" defTabSz="1179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29241" algn="l" defTabSz="1179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19133" algn="l" defTabSz="1179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50" y="-78"/>
      </p:cViewPr>
      <p:guideLst>
        <p:guide orient="horz" pos="302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89C98-693D-4114-AC58-422815A38E22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5515-7B79-4815-B0D7-FE80C9729B8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73670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00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90003" algn="l" defTabSz="11800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80007" algn="l" defTabSz="11800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70010" algn="l" defTabSz="11800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60014" algn="l" defTabSz="11800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50017" algn="l" defTabSz="11800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40020" algn="l" defTabSz="11800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30025" algn="l" defTabSz="11800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720028" algn="l" defTabSz="118000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B5515-7B79-4815-B0D7-FE80C9729B87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576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60121" y="2982605"/>
            <a:ext cx="10881361" cy="20580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20242" y="5440680"/>
            <a:ext cx="8961120" cy="24536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9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9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9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9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29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1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0878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0610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9799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7203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1238" y="6169667"/>
            <a:ext cx="10881361" cy="1906905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1" cy="2100263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989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797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696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95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94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93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292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191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2981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40081" y="2240283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7481" y="2240283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8648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0081" y="2149162"/>
            <a:ext cx="5656262" cy="89566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9892" indent="0">
              <a:buNone/>
              <a:defRPr sz="2600" b="1"/>
            </a:lvl2pPr>
            <a:lvl3pPr marL="1179782" indent="0">
              <a:buNone/>
              <a:defRPr sz="2400" b="1"/>
            </a:lvl3pPr>
            <a:lvl4pPr marL="1769674" indent="0">
              <a:buNone/>
              <a:defRPr sz="2000" b="1"/>
            </a:lvl4pPr>
            <a:lvl5pPr marL="2359567" indent="0">
              <a:buNone/>
              <a:defRPr sz="2000" b="1"/>
            </a:lvl5pPr>
            <a:lvl6pPr marL="2949459" indent="0">
              <a:buNone/>
              <a:defRPr sz="2000" b="1"/>
            </a:lvl6pPr>
            <a:lvl7pPr marL="3539350" indent="0">
              <a:buNone/>
              <a:defRPr sz="2000" b="1"/>
            </a:lvl7pPr>
            <a:lvl8pPr marL="4129241" indent="0">
              <a:buNone/>
              <a:defRPr sz="2000" b="1"/>
            </a:lvl8pPr>
            <a:lvl9pPr marL="4719133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40081" y="3044825"/>
            <a:ext cx="5656262" cy="55318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503040" y="2149162"/>
            <a:ext cx="5658485" cy="89566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9892" indent="0">
              <a:buNone/>
              <a:defRPr sz="2600" b="1"/>
            </a:lvl2pPr>
            <a:lvl3pPr marL="1179782" indent="0">
              <a:buNone/>
              <a:defRPr sz="2400" b="1"/>
            </a:lvl3pPr>
            <a:lvl4pPr marL="1769674" indent="0">
              <a:buNone/>
              <a:defRPr sz="2000" b="1"/>
            </a:lvl4pPr>
            <a:lvl5pPr marL="2359567" indent="0">
              <a:buNone/>
              <a:defRPr sz="2000" b="1"/>
            </a:lvl5pPr>
            <a:lvl6pPr marL="2949459" indent="0">
              <a:buNone/>
              <a:defRPr sz="2000" b="1"/>
            </a:lvl6pPr>
            <a:lvl7pPr marL="3539350" indent="0">
              <a:buNone/>
              <a:defRPr sz="2000" b="1"/>
            </a:lvl7pPr>
            <a:lvl8pPr marL="4129241" indent="0">
              <a:buNone/>
              <a:defRPr sz="2000" b="1"/>
            </a:lvl8pPr>
            <a:lvl9pPr marL="4719133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503040" y="3044825"/>
            <a:ext cx="5658485" cy="55318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7351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8654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9094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2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5074" y="382278"/>
            <a:ext cx="7156450" cy="8194358"/>
          </a:xfrm>
        </p:spPr>
        <p:txBody>
          <a:bodyPr/>
          <a:lstStyle>
            <a:lvl1pPr>
              <a:defRPr sz="41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40085" y="2009144"/>
            <a:ext cx="4211638" cy="6567489"/>
          </a:xfrm>
        </p:spPr>
        <p:txBody>
          <a:bodyPr/>
          <a:lstStyle>
            <a:lvl1pPr marL="0" indent="0">
              <a:buNone/>
              <a:defRPr sz="1800"/>
            </a:lvl1pPr>
            <a:lvl2pPr marL="589892" indent="0">
              <a:buNone/>
              <a:defRPr sz="1500"/>
            </a:lvl2pPr>
            <a:lvl3pPr marL="1179782" indent="0">
              <a:buNone/>
              <a:defRPr sz="1300"/>
            </a:lvl3pPr>
            <a:lvl4pPr marL="1769674" indent="0">
              <a:buNone/>
              <a:defRPr sz="1200"/>
            </a:lvl4pPr>
            <a:lvl5pPr marL="2359567" indent="0">
              <a:buNone/>
              <a:defRPr sz="1200"/>
            </a:lvl5pPr>
            <a:lvl6pPr marL="2949459" indent="0">
              <a:buNone/>
              <a:defRPr sz="1200"/>
            </a:lvl6pPr>
            <a:lvl7pPr marL="3539350" indent="0">
              <a:buNone/>
              <a:defRPr sz="1200"/>
            </a:lvl7pPr>
            <a:lvl8pPr marL="4129241" indent="0">
              <a:buNone/>
              <a:defRPr sz="1200"/>
            </a:lvl8pPr>
            <a:lvl9pPr marL="4719133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5753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9202" y="6720846"/>
            <a:ext cx="7680960" cy="79343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09202" y="857884"/>
            <a:ext cx="7680960" cy="5760720"/>
          </a:xfrm>
        </p:spPr>
        <p:txBody>
          <a:bodyPr/>
          <a:lstStyle>
            <a:lvl1pPr marL="0" indent="0">
              <a:buNone/>
              <a:defRPr sz="4100"/>
            </a:lvl1pPr>
            <a:lvl2pPr marL="589892" indent="0">
              <a:buNone/>
              <a:defRPr sz="3700"/>
            </a:lvl2pPr>
            <a:lvl3pPr marL="1179782" indent="0">
              <a:buNone/>
              <a:defRPr sz="3100"/>
            </a:lvl3pPr>
            <a:lvl4pPr marL="1769674" indent="0">
              <a:buNone/>
              <a:defRPr sz="2600"/>
            </a:lvl4pPr>
            <a:lvl5pPr marL="2359567" indent="0">
              <a:buNone/>
              <a:defRPr sz="2600"/>
            </a:lvl5pPr>
            <a:lvl6pPr marL="2949459" indent="0">
              <a:buNone/>
              <a:defRPr sz="2600"/>
            </a:lvl6pPr>
            <a:lvl7pPr marL="3539350" indent="0">
              <a:buNone/>
              <a:defRPr sz="2600"/>
            </a:lvl7pPr>
            <a:lvl8pPr marL="4129241" indent="0">
              <a:buNone/>
              <a:defRPr sz="2600"/>
            </a:lvl8pPr>
            <a:lvl9pPr marL="4719133" indent="0">
              <a:buNone/>
              <a:defRPr sz="26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09202" y="7514278"/>
            <a:ext cx="7680960" cy="1126809"/>
          </a:xfrm>
        </p:spPr>
        <p:txBody>
          <a:bodyPr/>
          <a:lstStyle>
            <a:lvl1pPr marL="0" indent="0">
              <a:buNone/>
              <a:defRPr sz="1800"/>
            </a:lvl1pPr>
            <a:lvl2pPr marL="589892" indent="0">
              <a:buNone/>
              <a:defRPr sz="1500"/>
            </a:lvl2pPr>
            <a:lvl3pPr marL="1179782" indent="0">
              <a:buNone/>
              <a:defRPr sz="1300"/>
            </a:lvl3pPr>
            <a:lvl4pPr marL="1769674" indent="0">
              <a:buNone/>
              <a:defRPr sz="1200"/>
            </a:lvl4pPr>
            <a:lvl5pPr marL="2359567" indent="0">
              <a:buNone/>
              <a:defRPr sz="1200"/>
            </a:lvl5pPr>
            <a:lvl6pPr marL="2949459" indent="0">
              <a:buNone/>
              <a:defRPr sz="1200"/>
            </a:lvl6pPr>
            <a:lvl7pPr marL="3539350" indent="0">
              <a:buNone/>
              <a:defRPr sz="1200"/>
            </a:lvl7pPr>
            <a:lvl8pPr marL="4129241" indent="0">
              <a:buNone/>
              <a:defRPr sz="1200"/>
            </a:lvl8pPr>
            <a:lvl9pPr marL="4719133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029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40082" y="384497"/>
            <a:ext cx="11521440" cy="1600200"/>
          </a:xfrm>
          <a:prstGeom prst="rect">
            <a:avLst/>
          </a:prstGeom>
        </p:spPr>
        <p:txBody>
          <a:bodyPr vert="horz" lIns="117979" tIns="58989" rIns="117979" bIns="5898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0082" y="2240283"/>
            <a:ext cx="11521440" cy="6336348"/>
          </a:xfrm>
          <a:prstGeom prst="rect">
            <a:avLst/>
          </a:prstGeom>
        </p:spPr>
        <p:txBody>
          <a:bodyPr vert="horz" lIns="117979" tIns="58989" rIns="117979" bIns="5898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40081" y="8898894"/>
            <a:ext cx="2987040" cy="511175"/>
          </a:xfrm>
          <a:prstGeom prst="rect">
            <a:avLst/>
          </a:prstGeom>
        </p:spPr>
        <p:txBody>
          <a:bodyPr vert="horz" lIns="117979" tIns="58989" rIns="117979" bIns="5898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6247-D755-492A-BA3E-93510ACEE91B}" type="datetimeFigureOut">
              <a:rPr lang="es-AR" smtClean="0"/>
              <a:pPr/>
              <a:t>11/11/2013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3882" y="8898894"/>
            <a:ext cx="4053840" cy="511175"/>
          </a:xfrm>
          <a:prstGeom prst="rect">
            <a:avLst/>
          </a:prstGeom>
        </p:spPr>
        <p:txBody>
          <a:bodyPr vert="horz" lIns="117979" tIns="58989" rIns="117979" bIns="5898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174482" y="8898894"/>
            <a:ext cx="2987040" cy="511175"/>
          </a:xfrm>
          <a:prstGeom prst="rect">
            <a:avLst/>
          </a:prstGeom>
        </p:spPr>
        <p:txBody>
          <a:bodyPr vert="horz" lIns="117979" tIns="58989" rIns="117979" bIns="5898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0320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782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2419" indent="-442419" algn="l" defTabSz="117978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8575" indent="-368682" algn="l" defTabSz="1179782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729" indent="-294945" algn="l" defTabSz="117978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64622" indent="-294945" algn="l" defTabSz="1179782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4514" indent="-294945" algn="l" defTabSz="1179782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4404" indent="-294945" algn="l" defTabSz="117978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34296" indent="-294945" algn="l" defTabSz="117978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24187" indent="-294945" algn="l" defTabSz="117978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14080" indent="-294945" algn="l" defTabSz="117978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1797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9892" algn="l" defTabSz="11797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9782" algn="l" defTabSz="11797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69674" algn="l" defTabSz="11797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59567" algn="l" defTabSz="11797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49459" algn="l" defTabSz="11797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350" algn="l" defTabSz="11797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29241" algn="l" defTabSz="11797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19133" algn="l" defTabSz="11797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erminador"/>
          <p:cNvSpPr/>
          <p:nvPr/>
        </p:nvSpPr>
        <p:spPr>
          <a:xfrm>
            <a:off x="6248482" y="7294096"/>
            <a:ext cx="613731" cy="28928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300" dirty="0" smtClean="0">
                <a:solidFill>
                  <a:schemeClr val="tx1"/>
                </a:solidFill>
              </a:rPr>
              <a:t>Fin</a:t>
            </a:r>
            <a:endParaRPr lang="es-AR" sz="1300" dirty="0">
              <a:solidFill>
                <a:schemeClr val="tx1"/>
              </a:solidFill>
            </a:endParaRPr>
          </a:p>
        </p:txBody>
      </p:sp>
      <p:sp>
        <p:nvSpPr>
          <p:cNvPr id="40" name="39 Proceso"/>
          <p:cNvSpPr/>
          <p:nvPr/>
        </p:nvSpPr>
        <p:spPr>
          <a:xfrm>
            <a:off x="5633063" y="1763777"/>
            <a:ext cx="952874" cy="25074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Derivación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71" name="70 Proceso"/>
          <p:cNvSpPr/>
          <p:nvPr/>
        </p:nvSpPr>
        <p:spPr>
          <a:xfrm>
            <a:off x="5609996" y="843529"/>
            <a:ext cx="999008" cy="47636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Llegada Paciente 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78" name="77 Proceso"/>
          <p:cNvSpPr/>
          <p:nvPr/>
        </p:nvSpPr>
        <p:spPr>
          <a:xfrm>
            <a:off x="358636" y="4855893"/>
            <a:ext cx="913953" cy="46729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Consultorio Externo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73" name="72 Terminador"/>
          <p:cNvSpPr/>
          <p:nvPr/>
        </p:nvSpPr>
        <p:spPr>
          <a:xfrm>
            <a:off x="5665857" y="58880"/>
            <a:ext cx="887286" cy="28928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300" dirty="0" smtClean="0">
                <a:solidFill>
                  <a:schemeClr val="tx1"/>
                </a:solidFill>
              </a:rPr>
              <a:t>Inicio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55" name="54 Proceso"/>
          <p:cNvSpPr/>
          <p:nvPr/>
        </p:nvSpPr>
        <p:spPr>
          <a:xfrm>
            <a:off x="328570" y="6495713"/>
            <a:ext cx="1041504" cy="46729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Pago del Tratamiento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58" name="57 Proceso"/>
          <p:cNvSpPr/>
          <p:nvPr/>
        </p:nvSpPr>
        <p:spPr>
          <a:xfrm>
            <a:off x="6174625" y="5260725"/>
            <a:ext cx="913953" cy="64931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Generar/ Actualizar Historia Clínica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91" name="90 Conector angular"/>
          <p:cNvCxnSpPr/>
          <p:nvPr/>
        </p:nvCxnSpPr>
        <p:spPr>
          <a:xfrm rot="5400000">
            <a:off x="5861816" y="595844"/>
            <a:ext cx="495369" cy="158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/>
          <p:nvPr/>
        </p:nvCxnSpPr>
        <p:spPr>
          <a:xfrm rot="5400000">
            <a:off x="5887556" y="1541833"/>
            <a:ext cx="443888" cy="158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57" idx="3"/>
            <a:endCxn id="22" idx="1"/>
          </p:cNvCxnSpPr>
          <p:nvPr/>
        </p:nvCxnSpPr>
        <p:spPr>
          <a:xfrm flipV="1">
            <a:off x="4353559" y="7438736"/>
            <a:ext cx="1894923" cy="1850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223 Proceso"/>
          <p:cNvSpPr/>
          <p:nvPr/>
        </p:nvSpPr>
        <p:spPr>
          <a:xfrm>
            <a:off x="6225696" y="3236176"/>
            <a:ext cx="811811" cy="49033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Registro de Paciente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225" name="224 Proceso"/>
          <p:cNvSpPr/>
          <p:nvPr/>
        </p:nvSpPr>
        <p:spPr>
          <a:xfrm>
            <a:off x="5703595" y="2407952"/>
            <a:ext cx="811811" cy="39757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Pago $10</a:t>
            </a:r>
          </a:p>
        </p:txBody>
      </p:sp>
      <p:cxnSp>
        <p:nvCxnSpPr>
          <p:cNvPr id="3" name="2 Conector angular"/>
          <p:cNvCxnSpPr/>
          <p:nvPr/>
        </p:nvCxnSpPr>
        <p:spPr>
          <a:xfrm rot="16200000" flipH="1">
            <a:off x="5912783" y="2211234"/>
            <a:ext cx="39343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roceso"/>
          <p:cNvSpPr/>
          <p:nvPr/>
        </p:nvSpPr>
        <p:spPr>
          <a:xfrm>
            <a:off x="358636" y="5665721"/>
            <a:ext cx="913953" cy="46729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Turno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57" name="56 Proceso"/>
          <p:cNvSpPr/>
          <p:nvPr/>
        </p:nvSpPr>
        <p:spPr>
          <a:xfrm>
            <a:off x="3439606" y="7072102"/>
            <a:ext cx="913953" cy="110343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Atención del Paciente  por parte del  Profesional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51" name="50 Proceso"/>
          <p:cNvSpPr/>
          <p:nvPr/>
        </p:nvSpPr>
        <p:spPr>
          <a:xfrm>
            <a:off x="350735" y="7322034"/>
            <a:ext cx="929754" cy="63237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Analisis Preliminar del Profesional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56" name="55 Proceso"/>
          <p:cNvSpPr/>
          <p:nvPr/>
        </p:nvSpPr>
        <p:spPr>
          <a:xfrm>
            <a:off x="1857646" y="7394360"/>
            <a:ext cx="913953" cy="46729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Historia Clínica</a:t>
            </a:r>
            <a:endParaRPr lang="es-AR" sz="1100" dirty="0">
              <a:solidFill>
                <a:schemeClr val="tx1"/>
              </a:solidFill>
            </a:endParaRPr>
          </a:p>
        </p:txBody>
      </p:sp>
      <p:grpSp>
        <p:nvGrpSpPr>
          <p:cNvPr id="80" name="79 Grupo"/>
          <p:cNvGrpSpPr/>
          <p:nvPr/>
        </p:nvGrpSpPr>
        <p:grpSpPr>
          <a:xfrm>
            <a:off x="10742781" y="3993569"/>
            <a:ext cx="1569438" cy="1807163"/>
            <a:chOff x="4738686" y="2012144"/>
            <a:chExt cx="1214446" cy="1402882"/>
          </a:xfrm>
          <a:noFill/>
        </p:grpSpPr>
        <p:pic>
          <p:nvPicPr>
            <p:cNvPr id="1026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grpFill/>
            <a:ln w="12700">
              <a:noFill/>
            </a:ln>
          </p:spPr>
        </p:pic>
        <p:sp>
          <p:nvSpPr>
            <p:cNvPr id="79" name="78 CuadroTexto"/>
            <p:cNvSpPr txBox="1"/>
            <p:nvPr/>
          </p:nvSpPr>
          <p:spPr>
            <a:xfrm>
              <a:off x="4738686" y="3008856"/>
              <a:ext cx="1214446" cy="406170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i="1" dirty="0" smtClean="0"/>
                <a:t>Base de Datos de Pacientes</a:t>
              </a:r>
              <a:endParaRPr lang="es-AR" sz="1400" i="1" dirty="0"/>
            </a:p>
          </p:txBody>
        </p:sp>
      </p:grpSp>
      <p:sp>
        <p:nvSpPr>
          <p:cNvPr id="90" name="89 Decisión"/>
          <p:cNvSpPr/>
          <p:nvPr/>
        </p:nvSpPr>
        <p:spPr>
          <a:xfrm>
            <a:off x="3446565" y="3144152"/>
            <a:ext cx="1754077" cy="685183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¿Paciente registrado?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10" name="109 Conector recto de flecha"/>
          <p:cNvCxnSpPr>
            <a:stCxn id="225" idx="1"/>
          </p:cNvCxnSpPr>
          <p:nvPr/>
        </p:nvCxnSpPr>
        <p:spPr>
          <a:xfrm rot="10800000" flipV="1">
            <a:off x="3446565" y="2606739"/>
            <a:ext cx="2257030" cy="905511"/>
          </a:xfrm>
          <a:prstGeom prst="bentConnector3">
            <a:avLst>
              <a:gd name="adj1" fmla="val 118165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stCxn id="90" idx="2"/>
            <a:endCxn id="59" idx="1"/>
          </p:cNvCxnSpPr>
          <p:nvPr/>
        </p:nvCxnSpPr>
        <p:spPr>
          <a:xfrm rot="16200000" flipH="1">
            <a:off x="4306473" y="3846466"/>
            <a:ext cx="542021" cy="507758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5186354" y="6300798"/>
            <a:ext cx="46159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SI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5114916" y="3086088"/>
            <a:ext cx="55391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NO</a:t>
            </a:r>
            <a:endParaRPr lang="es-AR" dirty="0"/>
          </a:p>
        </p:txBody>
      </p:sp>
      <p:sp>
        <p:nvSpPr>
          <p:cNvPr id="169" name="168 Decisión"/>
          <p:cNvSpPr/>
          <p:nvPr/>
        </p:nvSpPr>
        <p:spPr>
          <a:xfrm>
            <a:off x="5662242" y="6272999"/>
            <a:ext cx="1881566" cy="813617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¿Se atiende con profesional?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90" name="189 Conector recto de flecha"/>
          <p:cNvCxnSpPr>
            <a:stCxn id="169" idx="1"/>
            <a:endCxn id="77" idx="3"/>
          </p:cNvCxnSpPr>
          <p:nvPr/>
        </p:nvCxnSpPr>
        <p:spPr>
          <a:xfrm rot="10800000">
            <a:off x="2828900" y="5089540"/>
            <a:ext cx="2833342" cy="159026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192 CuadroTexto"/>
          <p:cNvSpPr txBox="1"/>
          <p:nvPr/>
        </p:nvSpPr>
        <p:spPr>
          <a:xfrm>
            <a:off x="7400932" y="6300798"/>
            <a:ext cx="55391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NO</a:t>
            </a:r>
            <a:endParaRPr lang="es-AR" dirty="0"/>
          </a:p>
        </p:txBody>
      </p:sp>
      <p:sp>
        <p:nvSpPr>
          <p:cNvPr id="277" name="276 CuadroTexto"/>
          <p:cNvSpPr txBox="1"/>
          <p:nvPr/>
        </p:nvSpPr>
        <p:spPr>
          <a:xfrm>
            <a:off x="4369763" y="3788325"/>
            <a:ext cx="46159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SI</a:t>
            </a:r>
            <a:endParaRPr lang="es-AR" dirty="0"/>
          </a:p>
        </p:txBody>
      </p:sp>
      <p:cxnSp>
        <p:nvCxnSpPr>
          <p:cNvPr id="319" name="318 Conector recto de flecha"/>
          <p:cNvCxnSpPr>
            <a:stCxn id="56" idx="3"/>
            <a:endCxn id="57" idx="1"/>
          </p:cNvCxnSpPr>
          <p:nvPr/>
        </p:nvCxnSpPr>
        <p:spPr>
          <a:xfrm flipV="1">
            <a:off x="2771599" y="7623818"/>
            <a:ext cx="668007" cy="41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321 Conector recto de flecha"/>
          <p:cNvCxnSpPr>
            <a:stCxn id="51" idx="3"/>
            <a:endCxn id="56" idx="1"/>
          </p:cNvCxnSpPr>
          <p:nvPr/>
        </p:nvCxnSpPr>
        <p:spPr>
          <a:xfrm flipV="1">
            <a:off x="1280489" y="7628007"/>
            <a:ext cx="577157" cy="10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recto de flecha"/>
          <p:cNvCxnSpPr/>
          <p:nvPr/>
        </p:nvCxnSpPr>
        <p:spPr>
          <a:xfrm rot="5400000">
            <a:off x="636098" y="7142520"/>
            <a:ext cx="35902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328 Conector recto de flecha"/>
          <p:cNvCxnSpPr/>
          <p:nvPr/>
        </p:nvCxnSpPr>
        <p:spPr>
          <a:xfrm rot="5400000">
            <a:off x="634263" y="6314363"/>
            <a:ext cx="362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 de flecha"/>
          <p:cNvCxnSpPr/>
          <p:nvPr/>
        </p:nvCxnSpPr>
        <p:spPr>
          <a:xfrm rot="5400000">
            <a:off x="644345" y="5494453"/>
            <a:ext cx="34253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340 Conector recto de flecha"/>
          <p:cNvCxnSpPr>
            <a:stCxn id="58" idx="2"/>
            <a:endCxn id="169" idx="0"/>
          </p:cNvCxnSpPr>
          <p:nvPr/>
        </p:nvCxnSpPr>
        <p:spPr>
          <a:xfrm rot="5400000">
            <a:off x="6435834" y="6077230"/>
            <a:ext cx="362961" cy="285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5" name="Picture 4" descr="C:\Users\Enzo\Desktop\safar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1257" y="4222669"/>
            <a:ext cx="1216521" cy="819884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369" name="368 Conector recto de flecha"/>
          <p:cNvCxnSpPr>
            <a:stCxn id="365" idx="3"/>
            <a:endCxn id="1026" idx="1"/>
          </p:cNvCxnSpPr>
          <p:nvPr/>
        </p:nvCxnSpPr>
        <p:spPr>
          <a:xfrm>
            <a:off x="9657778" y="4632611"/>
            <a:ext cx="1177323" cy="5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8 Proceso"/>
          <p:cNvSpPr/>
          <p:nvPr/>
        </p:nvSpPr>
        <p:spPr>
          <a:xfrm>
            <a:off x="8752910" y="5999140"/>
            <a:ext cx="811811" cy="56388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Paciente Derivado a Cátedra</a:t>
            </a:r>
          </a:p>
          <a:p>
            <a:pPr algn="ctr"/>
            <a:endParaRPr lang="es-AR" sz="1100" dirty="0" smtClean="0">
              <a:solidFill>
                <a:schemeClr val="tx1"/>
              </a:solidFill>
            </a:endParaRPr>
          </a:p>
        </p:txBody>
      </p:sp>
      <p:cxnSp>
        <p:nvCxnSpPr>
          <p:cNvPr id="63" name="118 Conector recto de flecha"/>
          <p:cNvCxnSpPr>
            <a:stCxn id="169" idx="3"/>
            <a:endCxn id="62" idx="1"/>
          </p:cNvCxnSpPr>
          <p:nvPr/>
        </p:nvCxnSpPr>
        <p:spPr>
          <a:xfrm flipV="1">
            <a:off x="7543808" y="6281082"/>
            <a:ext cx="1209102" cy="3987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2 Conector angular"/>
          <p:cNvCxnSpPr>
            <a:stCxn id="62" idx="2"/>
            <a:endCxn id="22" idx="3"/>
          </p:cNvCxnSpPr>
          <p:nvPr/>
        </p:nvCxnSpPr>
        <p:spPr>
          <a:xfrm rot="5400000">
            <a:off x="7572660" y="5852577"/>
            <a:ext cx="875711" cy="2296604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38 Proceso"/>
          <p:cNvSpPr/>
          <p:nvPr/>
        </p:nvSpPr>
        <p:spPr>
          <a:xfrm>
            <a:off x="1915362" y="4729163"/>
            <a:ext cx="913538" cy="72075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Paciente Derivado a Consultorio Externo</a:t>
            </a:r>
          </a:p>
          <a:p>
            <a:pPr algn="ctr"/>
            <a:endParaRPr lang="es-AR" sz="1100" dirty="0" smtClean="0">
              <a:solidFill>
                <a:schemeClr val="tx1"/>
              </a:solidFill>
            </a:endParaRPr>
          </a:p>
        </p:txBody>
      </p:sp>
      <p:cxnSp>
        <p:nvCxnSpPr>
          <p:cNvPr id="81" name="189 Conector recto de flecha"/>
          <p:cNvCxnSpPr/>
          <p:nvPr/>
        </p:nvCxnSpPr>
        <p:spPr>
          <a:xfrm rot="10800000" flipV="1">
            <a:off x="1271262" y="5089539"/>
            <a:ext cx="64410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8 Proceso"/>
          <p:cNvSpPr/>
          <p:nvPr/>
        </p:nvSpPr>
        <p:spPr>
          <a:xfrm>
            <a:off x="4831362" y="4156426"/>
            <a:ext cx="855058" cy="42986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Análisis  Preliminar</a:t>
            </a:r>
          </a:p>
        </p:txBody>
      </p:sp>
      <p:cxnSp>
        <p:nvCxnSpPr>
          <p:cNvPr id="13" name="Conector angular 12"/>
          <p:cNvCxnSpPr>
            <a:stCxn id="59" idx="3"/>
            <a:endCxn id="58" idx="1"/>
          </p:cNvCxnSpPr>
          <p:nvPr/>
        </p:nvCxnSpPr>
        <p:spPr>
          <a:xfrm>
            <a:off x="5686420" y="4371356"/>
            <a:ext cx="488205" cy="12140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16200000" flipH="1">
            <a:off x="6355526" y="4984648"/>
            <a:ext cx="552151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72958" y="4625351"/>
            <a:ext cx="4688836" cy="438073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001" tIns="59001" rIns="118001" bIns="59001"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520" y="8173491"/>
            <a:ext cx="5041958" cy="857818"/>
          </a:xfrm>
          <a:prstGeom prst="rect">
            <a:avLst/>
          </a:prstGeom>
          <a:noFill/>
          <a:ln w="12700">
            <a:noFill/>
          </a:ln>
        </p:spPr>
        <p:txBody>
          <a:bodyPr wrap="square" lIns="118001" tIns="59001" rIns="118001" bIns="59001" rtlCol="0">
            <a:spAutoFit/>
          </a:bodyPr>
          <a:lstStyle/>
          <a:p>
            <a:r>
              <a:rPr lang="es-AR" dirty="0" smtClean="0"/>
              <a:t>El módulo dentro del recuadro queda fuera del alcance del proyecto</a:t>
            </a:r>
            <a:endParaRPr lang="es-AR" dirty="0"/>
          </a:p>
        </p:txBody>
      </p:sp>
      <p:sp>
        <p:nvSpPr>
          <p:cNvPr id="106" name="105 Proceso"/>
          <p:cNvSpPr/>
          <p:nvPr/>
        </p:nvSpPr>
        <p:spPr>
          <a:xfrm>
            <a:off x="6031522" y="4148649"/>
            <a:ext cx="1200158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Proceso Diagnóstico de Paciente</a:t>
            </a:r>
          </a:p>
        </p:txBody>
      </p:sp>
      <p:cxnSp>
        <p:nvCxnSpPr>
          <p:cNvPr id="60" name="59 Conector recto de flecha"/>
          <p:cNvCxnSpPr>
            <a:stCxn id="90" idx="3"/>
            <a:endCxn id="224" idx="1"/>
          </p:cNvCxnSpPr>
          <p:nvPr/>
        </p:nvCxnSpPr>
        <p:spPr>
          <a:xfrm flipV="1">
            <a:off x="5200642" y="3481344"/>
            <a:ext cx="1025054" cy="54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224" idx="2"/>
            <a:endCxn id="106" idx="0"/>
          </p:cNvCxnSpPr>
          <p:nvPr/>
        </p:nvCxnSpPr>
        <p:spPr>
          <a:xfrm rot="5400000">
            <a:off x="6420533" y="3937580"/>
            <a:ext cx="422138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Forma"/>
          <p:cNvCxnSpPr>
            <a:stCxn id="58" idx="3"/>
            <a:endCxn id="365" idx="2"/>
          </p:cNvCxnSpPr>
          <p:nvPr/>
        </p:nvCxnSpPr>
        <p:spPr>
          <a:xfrm flipV="1">
            <a:off x="7088578" y="5042553"/>
            <a:ext cx="1960940" cy="54282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106" idx="3"/>
            <a:endCxn id="365" idx="1"/>
          </p:cNvCxnSpPr>
          <p:nvPr/>
        </p:nvCxnSpPr>
        <p:spPr>
          <a:xfrm>
            <a:off x="7231680" y="4424724"/>
            <a:ext cx="1209577" cy="207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884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Terminador"/>
          <p:cNvSpPr/>
          <p:nvPr/>
        </p:nvSpPr>
        <p:spPr>
          <a:xfrm>
            <a:off x="3246935" y="366472"/>
            <a:ext cx="887286" cy="28928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300" dirty="0" smtClean="0">
                <a:solidFill>
                  <a:schemeClr val="tx1"/>
                </a:solidFill>
              </a:rPr>
              <a:t>Inicio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40" name="39 Terminador"/>
          <p:cNvSpPr/>
          <p:nvPr/>
        </p:nvSpPr>
        <p:spPr>
          <a:xfrm>
            <a:off x="7324002" y="8021472"/>
            <a:ext cx="613731" cy="28928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300" dirty="0" smtClean="0">
                <a:solidFill>
                  <a:schemeClr val="tx1"/>
                </a:solidFill>
              </a:rPr>
              <a:t>Fin</a:t>
            </a:r>
            <a:endParaRPr lang="es-AR" sz="1300" dirty="0">
              <a:solidFill>
                <a:schemeClr val="tx1"/>
              </a:solidFill>
            </a:endParaRPr>
          </a:p>
        </p:txBody>
      </p:sp>
      <p:sp>
        <p:nvSpPr>
          <p:cNvPr id="67" name="3 Proceso"/>
          <p:cNvSpPr/>
          <p:nvPr/>
        </p:nvSpPr>
        <p:spPr>
          <a:xfrm>
            <a:off x="3120657" y="1368509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Llegada del alumno</a:t>
            </a:r>
          </a:p>
        </p:txBody>
      </p:sp>
      <p:sp>
        <p:nvSpPr>
          <p:cNvPr id="68" name="5 Decisión"/>
          <p:cNvSpPr/>
          <p:nvPr/>
        </p:nvSpPr>
        <p:spPr>
          <a:xfrm>
            <a:off x="2797078" y="2538511"/>
            <a:ext cx="1835649" cy="685183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¿Tiene paciente?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69" name="27 Conector angular"/>
          <p:cNvCxnSpPr>
            <a:stCxn id="25" idx="2"/>
            <a:endCxn id="67" idx="0"/>
          </p:cNvCxnSpPr>
          <p:nvPr/>
        </p:nvCxnSpPr>
        <p:spPr>
          <a:xfrm rot="5400000">
            <a:off x="3334202" y="1012104"/>
            <a:ext cx="712758" cy="16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27 Conector angular"/>
          <p:cNvCxnSpPr>
            <a:stCxn id="67" idx="2"/>
            <a:endCxn id="68" idx="0"/>
          </p:cNvCxnSpPr>
          <p:nvPr/>
        </p:nvCxnSpPr>
        <p:spPr>
          <a:xfrm rot="16200000" flipH="1">
            <a:off x="3393818" y="2217423"/>
            <a:ext cx="617850" cy="2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 Decisión"/>
          <p:cNvSpPr/>
          <p:nvPr/>
        </p:nvSpPr>
        <p:spPr>
          <a:xfrm>
            <a:off x="8291228" y="3087354"/>
            <a:ext cx="2140186" cy="927593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¿Existe paciente para </a:t>
            </a:r>
            <a:r>
              <a:rPr lang="es-AR" sz="1100" dirty="0" err="1" smtClean="0">
                <a:solidFill>
                  <a:schemeClr val="tx1"/>
                </a:solidFill>
              </a:rPr>
              <a:t>reasingnar</a:t>
            </a:r>
            <a:r>
              <a:rPr lang="es-AR" sz="1100" dirty="0" smtClean="0">
                <a:solidFill>
                  <a:schemeClr val="tx1"/>
                </a:solidFill>
              </a:rPr>
              <a:t>?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77" name="5 Decisión"/>
          <p:cNvSpPr/>
          <p:nvPr/>
        </p:nvSpPr>
        <p:spPr>
          <a:xfrm>
            <a:off x="1614455" y="3371841"/>
            <a:ext cx="1901596" cy="76067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¿Está registrado el paciente?</a:t>
            </a:r>
            <a:endParaRPr lang="es-AR" sz="1100" dirty="0">
              <a:solidFill>
                <a:schemeClr val="tx1"/>
              </a:solidFill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2496111" y="2538509"/>
            <a:ext cx="461599" cy="833332"/>
            <a:chOff x="1931514" y="1970618"/>
            <a:chExt cx="357190" cy="646907"/>
          </a:xfrm>
          <a:noFill/>
        </p:grpSpPr>
        <p:cxnSp>
          <p:nvCxnSpPr>
            <p:cNvPr id="78" name="27 Conector angular"/>
            <p:cNvCxnSpPr>
              <a:stCxn id="68" idx="1"/>
              <a:endCxn id="77" idx="0"/>
            </p:cNvCxnSpPr>
            <p:nvPr/>
          </p:nvCxnSpPr>
          <p:spPr>
            <a:xfrm rot="10800000" flipV="1">
              <a:off x="1985018" y="2236570"/>
              <a:ext cx="179389" cy="380955"/>
            </a:xfrm>
            <a:prstGeom prst="bentConnector2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20 CuadroTexto"/>
            <p:cNvSpPr txBox="1"/>
            <p:nvPr/>
          </p:nvSpPr>
          <p:spPr>
            <a:xfrm>
              <a:off x="1931514" y="1970618"/>
              <a:ext cx="357190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SI</a:t>
              </a:r>
              <a:endParaRPr lang="es-AR" dirty="0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4632727" y="2538508"/>
            <a:ext cx="4728595" cy="548844"/>
            <a:chOff x="436214" y="1818218"/>
            <a:chExt cx="3659032" cy="426062"/>
          </a:xfrm>
          <a:noFill/>
        </p:grpSpPr>
        <p:cxnSp>
          <p:nvCxnSpPr>
            <p:cNvPr id="83" name="27 Conector angular"/>
            <p:cNvCxnSpPr>
              <a:stCxn id="68" idx="3"/>
              <a:endCxn id="76" idx="0"/>
            </p:cNvCxnSpPr>
            <p:nvPr/>
          </p:nvCxnSpPr>
          <p:spPr>
            <a:xfrm>
              <a:off x="436214" y="2084170"/>
              <a:ext cx="3659032" cy="160110"/>
            </a:xfrm>
            <a:prstGeom prst="bentConnector2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20 CuadroTexto"/>
            <p:cNvSpPr txBox="1"/>
            <p:nvPr/>
          </p:nvSpPr>
          <p:spPr>
            <a:xfrm>
              <a:off x="1544012" y="1818218"/>
              <a:ext cx="366242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NO</a:t>
              </a:r>
              <a:endParaRPr lang="es-AR" dirty="0"/>
            </a:p>
          </p:txBody>
        </p:sp>
      </p:grpSp>
      <p:sp>
        <p:nvSpPr>
          <p:cNvPr id="90" name="3 Proceso"/>
          <p:cNvSpPr/>
          <p:nvPr/>
        </p:nvSpPr>
        <p:spPr>
          <a:xfrm>
            <a:off x="10284813" y="4572404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No  puede realizar practica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10284814" y="3254806"/>
            <a:ext cx="569921" cy="1317600"/>
            <a:chOff x="4657452" y="2221871"/>
            <a:chExt cx="441011" cy="1022839"/>
          </a:xfrm>
          <a:noFill/>
        </p:grpSpPr>
        <p:cxnSp>
          <p:nvCxnSpPr>
            <p:cNvPr id="95" name="27 Conector angular"/>
            <p:cNvCxnSpPr>
              <a:stCxn id="76" idx="3"/>
              <a:endCxn id="90" idx="0"/>
            </p:cNvCxnSpPr>
            <p:nvPr/>
          </p:nvCxnSpPr>
          <p:spPr>
            <a:xfrm>
              <a:off x="4770894" y="2451921"/>
              <a:ext cx="327569" cy="792789"/>
            </a:xfrm>
            <a:prstGeom prst="bentConnector2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20 CuadroTexto"/>
            <p:cNvSpPr txBox="1"/>
            <p:nvPr/>
          </p:nvSpPr>
          <p:spPr>
            <a:xfrm>
              <a:off x="4657452" y="2221871"/>
              <a:ext cx="366242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NO</a:t>
              </a:r>
              <a:endParaRPr lang="es-AR" dirty="0"/>
            </a:p>
          </p:txBody>
        </p:sp>
      </p:grpSp>
      <p:cxnSp>
        <p:nvCxnSpPr>
          <p:cNvPr id="97" name="27 Conector angular"/>
          <p:cNvCxnSpPr>
            <a:stCxn id="90" idx="2"/>
            <a:endCxn id="40" idx="3"/>
          </p:cNvCxnSpPr>
          <p:nvPr/>
        </p:nvCxnSpPr>
        <p:spPr>
          <a:xfrm rot="5400000">
            <a:off x="7875455" y="5186832"/>
            <a:ext cx="3041559" cy="291700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1233339" y="3501970"/>
            <a:ext cx="514637" cy="727843"/>
            <a:chOff x="2096640" y="1826602"/>
            <a:chExt cx="398231" cy="565017"/>
          </a:xfrm>
          <a:noFill/>
        </p:grpSpPr>
        <p:cxnSp>
          <p:nvCxnSpPr>
            <p:cNvPr id="103" name="27 Conector angular"/>
            <p:cNvCxnSpPr>
              <a:stCxn id="77" idx="1"/>
              <a:endCxn id="112" idx="0"/>
            </p:cNvCxnSpPr>
            <p:nvPr/>
          </p:nvCxnSpPr>
          <p:spPr>
            <a:xfrm rot="10800000" flipV="1">
              <a:off x="2096640" y="2020837"/>
              <a:ext cx="294912" cy="370782"/>
            </a:xfrm>
            <a:prstGeom prst="bentConnector2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20 CuadroTexto"/>
            <p:cNvSpPr txBox="1"/>
            <p:nvPr/>
          </p:nvSpPr>
          <p:spPr>
            <a:xfrm>
              <a:off x="2137681" y="1826602"/>
              <a:ext cx="357190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SI</a:t>
              </a:r>
              <a:endParaRPr lang="es-AR" dirty="0"/>
            </a:p>
          </p:txBody>
        </p:sp>
      </p:grpSp>
      <p:sp>
        <p:nvSpPr>
          <p:cNvPr id="111" name="3 Proceso"/>
          <p:cNvSpPr>
            <a:spLocks/>
          </p:cNvSpPr>
          <p:nvPr/>
        </p:nvSpPr>
        <p:spPr>
          <a:xfrm>
            <a:off x="540556" y="5934532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Autorización de la práctica</a:t>
            </a:r>
          </a:p>
        </p:txBody>
      </p:sp>
      <p:sp>
        <p:nvSpPr>
          <p:cNvPr id="112" name="5 Decisión"/>
          <p:cNvSpPr/>
          <p:nvPr/>
        </p:nvSpPr>
        <p:spPr>
          <a:xfrm>
            <a:off x="315513" y="4229814"/>
            <a:ext cx="1835649" cy="685183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¿Está asignado el paciente?</a:t>
            </a:r>
            <a:endParaRPr lang="es-AR" sz="1100" dirty="0">
              <a:solidFill>
                <a:schemeClr val="tx1"/>
              </a:solidFill>
            </a:endParaRPr>
          </a:p>
        </p:txBody>
      </p:sp>
      <p:grpSp>
        <p:nvGrpSpPr>
          <p:cNvPr id="117" name="Grupo 116"/>
          <p:cNvGrpSpPr/>
          <p:nvPr/>
        </p:nvGrpSpPr>
        <p:grpSpPr>
          <a:xfrm>
            <a:off x="435154" y="4914997"/>
            <a:ext cx="798183" cy="1295612"/>
            <a:chOff x="1901188" y="1699384"/>
            <a:chExt cx="617642" cy="1005770"/>
          </a:xfrm>
          <a:noFill/>
        </p:grpSpPr>
        <p:cxnSp>
          <p:nvCxnSpPr>
            <p:cNvPr id="118" name="27 Conector angular"/>
            <p:cNvCxnSpPr>
              <a:stCxn id="112" idx="2"/>
              <a:endCxn id="111" idx="1"/>
            </p:cNvCxnSpPr>
            <p:nvPr/>
          </p:nvCxnSpPr>
          <p:spPr>
            <a:xfrm rot="5400000">
              <a:off x="1747905" y="1934228"/>
              <a:ext cx="1005770" cy="536081"/>
            </a:xfrm>
            <a:prstGeom prst="bentConnector4">
              <a:avLst>
                <a:gd name="adj1" fmla="val 39346"/>
                <a:gd name="adj2" fmla="val 142643"/>
              </a:avLst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20 CuadroTexto"/>
            <p:cNvSpPr txBox="1"/>
            <p:nvPr/>
          </p:nvSpPr>
          <p:spPr>
            <a:xfrm>
              <a:off x="1901188" y="1856667"/>
              <a:ext cx="357190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SI</a:t>
              </a:r>
              <a:endParaRPr lang="es-AR" dirty="0"/>
            </a:p>
          </p:txBody>
        </p:sp>
      </p:grpSp>
      <p:sp>
        <p:nvSpPr>
          <p:cNvPr id="122" name="5 Decisión"/>
          <p:cNvSpPr/>
          <p:nvPr/>
        </p:nvSpPr>
        <p:spPr>
          <a:xfrm>
            <a:off x="740777" y="6857787"/>
            <a:ext cx="1835649" cy="685183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¿Práctica autorizada?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23" name="27 Conector angular"/>
          <p:cNvCxnSpPr>
            <a:stCxn id="111" idx="2"/>
            <a:endCxn id="122" idx="0"/>
          </p:cNvCxnSpPr>
          <p:nvPr/>
        </p:nvCxnSpPr>
        <p:spPr>
          <a:xfrm rot="16200000" flipH="1">
            <a:off x="1198988" y="6398172"/>
            <a:ext cx="371102" cy="5481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o 126"/>
          <p:cNvGrpSpPr/>
          <p:nvPr/>
        </p:nvGrpSpPr>
        <p:grpSpPr>
          <a:xfrm>
            <a:off x="1193320" y="7542968"/>
            <a:ext cx="465282" cy="782480"/>
            <a:chOff x="2137681" y="1679063"/>
            <a:chExt cx="360040" cy="607431"/>
          </a:xfrm>
          <a:noFill/>
        </p:grpSpPr>
        <p:cxnSp>
          <p:nvCxnSpPr>
            <p:cNvPr id="128" name="27 Conector angular"/>
            <p:cNvCxnSpPr>
              <a:stCxn id="122" idx="2"/>
              <a:endCxn id="131" idx="0"/>
            </p:cNvCxnSpPr>
            <p:nvPr/>
          </p:nvCxnSpPr>
          <p:spPr>
            <a:xfrm rot="5400000">
              <a:off x="2161058" y="1949832"/>
              <a:ext cx="607431" cy="65894"/>
            </a:xfrm>
            <a:prstGeom prst="bentConnector3">
              <a:avLst>
                <a:gd name="adj1" fmla="val 50000"/>
              </a:avLst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20 CuadroTexto"/>
            <p:cNvSpPr txBox="1"/>
            <p:nvPr/>
          </p:nvSpPr>
          <p:spPr>
            <a:xfrm>
              <a:off x="2137681" y="1826602"/>
              <a:ext cx="357190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SI</a:t>
              </a:r>
              <a:endParaRPr lang="es-AR" dirty="0"/>
            </a:p>
          </p:txBody>
        </p:sp>
      </p:grpSp>
      <p:sp>
        <p:nvSpPr>
          <p:cNvPr id="131" name="3 Proceso"/>
          <p:cNvSpPr/>
          <p:nvPr/>
        </p:nvSpPr>
        <p:spPr>
          <a:xfrm>
            <a:off x="1003524" y="8325448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Autorización de la práctica</a:t>
            </a:r>
          </a:p>
        </p:txBody>
      </p:sp>
      <p:sp>
        <p:nvSpPr>
          <p:cNvPr id="132" name="3 Proceso"/>
          <p:cNvSpPr/>
          <p:nvPr/>
        </p:nvSpPr>
        <p:spPr>
          <a:xfrm>
            <a:off x="2841488" y="8325448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Actualizar HC</a:t>
            </a:r>
          </a:p>
        </p:txBody>
      </p:sp>
      <p:cxnSp>
        <p:nvCxnSpPr>
          <p:cNvPr id="134" name="27 Conector angular"/>
          <p:cNvCxnSpPr>
            <a:stCxn id="131" idx="3"/>
            <a:endCxn id="132" idx="1"/>
          </p:cNvCxnSpPr>
          <p:nvPr/>
        </p:nvCxnSpPr>
        <p:spPr>
          <a:xfrm>
            <a:off x="2143368" y="8601523"/>
            <a:ext cx="698120" cy="163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cumento 73"/>
          <p:cNvSpPr/>
          <p:nvPr/>
        </p:nvSpPr>
        <p:spPr>
          <a:xfrm>
            <a:off x="4788330" y="8310751"/>
            <a:ext cx="1181686" cy="789201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HC Actualizada</a:t>
            </a:r>
          </a:p>
        </p:txBody>
      </p:sp>
      <p:cxnSp>
        <p:nvCxnSpPr>
          <p:cNvPr id="140" name="27 Conector angular"/>
          <p:cNvCxnSpPr>
            <a:stCxn id="132" idx="3"/>
            <a:endCxn id="74" idx="1"/>
          </p:cNvCxnSpPr>
          <p:nvPr/>
        </p:nvCxnSpPr>
        <p:spPr>
          <a:xfrm>
            <a:off x="3981332" y="8601525"/>
            <a:ext cx="806998" cy="1038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27 Conector angular"/>
          <p:cNvCxnSpPr>
            <a:stCxn id="74" idx="3"/>
            <a:endCxn id="40" idx="1"/>
          </p:cNvCxnSpPr>
          <p:nvPr/>
        </p:nvCxnSpPr>
        <p:spPr>
          <a:xfrm flipV="1">
            <a:off x="5970016" y="8166113"/>
            <a:ext cx="1353985" cy="539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3 Proceso"/>
          <p:cNvSpPr/>
          <p:nvPr/>
        </p:nvSpPr>
        <p:spPr>
          <a:xfrm>
            <a:off x="4299378" y="3504977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Proceso de Registro de Paciente</a:t>
            </a:r>
          </a:p>
        </p:txBody>
      </p:sp>
      <p:grpSp>
        <p:nvGrpSpPr>
          <p:cNvPr id="147" name="Grupo 146"/>
          <p:cNvGrpSpPr/>
          <p:nvPr/>
        </p:nvGrpSpPr>
        <p:grpSpPr>
          <a:xfrm>
            <a:off x="3516051" y="3466100"/>
            <a:ext cx="783327" cy="314952"/>
            <a:chOff x="-580281" y="2385898"/>
            <a:chExt cx="606146" cy="244494"/>
          </a:xfrm>
          <a:noFill/>
        </p:grpSpPr>
        <p:cxnSp>
          <p:nvCxnSpPr>
            <p:cNvPr id="148" name="27 Conector angular"/>
            <p:cNvCxnSpPr>
              <a:stCxn id="77" idx="3"/>
              <a:endCxn id="145" idx="1"/>
            </p:cNvCxnSpPr>
            <p:nvPr/>
          </p:nvCxnSpPr>
          <p:spPr>
            <a:xfrm>
              <a:off x="-580281" y="2607979"/>
              <a:ext cx="606146" cy="22413"/>
            </a:xfrm>
            <a:prstGeom prst="bentConnector3">
              <a:avLst>
                <a:gd name="adj1" fmla="val 50000"/>
              </a:avLst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20 CuadroTexto"/>
            <p:cNvSpPr txBox="1"/>
            <p:nvPr/>
          </p:nvSpPr>
          <p:spPr>
            <a:xfrm>
              <a:off x="-486460" y="2385898"/>
              <a:ext cx="366242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NO</a:t>
              </a:r>
              <a:endParaRPr lang="es-AR" dirty="0"/>
            </a:p>
          </p:txBody>
        </p:sp>
      </p:grpSp>
      <p:sp>
        <p:nvSpPr>
          <p:cNvPr id="158" name="5 Decisión"/>
          <p:cNvSpPr/>
          <p:nvPr/>
        </p:nvSpPr>
        <p:spPr>
          <a:xfrm>
            <a:off x="6057678" y="5981884"/>
            <a:ext cx="1856238" cy="75820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¿Se registró y se asigno?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59" name="27 Conector angular"/>
          <p:cNvCxnSpPr>
            <a:stCxn id="145" idx="3"/>
            <a:endCxn id="158" idx="0"/>
          </p:cNvCxnSpPr>
          <p:nvPr/>
        </p:nvCxnSpPr>
        <p:spPr>
          <a:xfrm>
            <a:off x="5439221" y="3781053"/>
            <a:ext cx="1546576" cy="220083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upo 164"/>
          <p:cNvGrpSpPr/>
          <p:nvPr/>
        </p:nvGrpSpPr>
        <p:grpSpPr>
          <a:xfrm>
            <a:off x="4260501" y="1644585"/>
            <a:ext cx="4030729" cy="4716403"/>
            <a:chOff x="-4218" y="-1469101"/>
            <a:chExt cx="3119016" cy="3661295"/>
          </a:xfrm>
          <a:noFill/>
        </p:grpSpPr>
        <p:cxnSp>
          <p:nvCxnSpPr>
            <p:cNvPr id="166" name="27 Conector angular"/>
            <p:cNvCxnSpPr>
              <a:stCxn id="158" idx="3"/>
              <a:endCxn id="67" idx="3"/>
            </p:cNvCxnSpPr>
            <p:nvPr/>
          </p:nvCxnSpPr>
          <p:spPr>
            <a:xfrm flipH="1" flipV="1">
              <a:off x="-4218" y="-1469101"/>
              <a:ext cx="2827047" cy="3661295"/>
            </a:xfrm>
            <a:prstGeom prst="bentConnector3">
              <a:avLst>
                <a:gd name="adj1" fmla="val -8086"/>
              </a:avLst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20 CuadroTexto"/>
            <p:cNvSpPr txBox="1"/>
            <p:nvPr/>
          </p:nvSpPr>
          <p:spPr>
            <a:xfrm>
              <a:off x="2748556" y="1935211"/>
              <a:ext cx="366242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NO</a:t>
              </a:r>
              <a:endParaRPr lang="es-AR" dirty="0"/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1680401" y="6080629"/>
            <a:ext cx="4495292" cy="307764"/>
            <a:chOff x="-859930" y="3453777"/>
            <a:chExt cx="3478500" cy="238914"/>
          </a:xfrm>
          <a:noFill/>
        </p:grpSpPr>
        <p:cxnSp>
          <p:nvCxnSpPr>
            <p:cNvPr id="170" name="27 Conector angular"/>
            <p:cNvCxnSpPr>
              <a:stCxn id="158" idx="1"/>
              <a:endCxn id="111" idx="3"/>
            </p:cNvCxnSpPr>
            <p:nvPr/>
          </p:nvCxnSpPr>
          <p:spPr>
            <a:xfrm rot="10800000">
              <a:off x="-859930" y="3554679"/>
              <a:ext cx="3387179" cy="116738"/>
            </a:xfrm>
            <a:prstGeom prst="bentConnector3">
              <a:avLst>
                <a:gd name="adj1" fmla="val 50000"/>
              </a:avLst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20 CuadroTexto"/>
            <p:cNvSpPr txBox="1"/>
            <p:nvPr/>
          </p:nvSpPr>
          <p:spPr>
            <a:xfrm>
              <a:off x="2261380" y="3453777"/>
              <a:ext cx="357190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SI</a:t>
              </a:r>
              <a:endParaRPr lang="es-AR" dirty="0"/>
            </a:p>
          </p:txBody>
        </p:sp>
      </p:grpSp>
      <p:sp>
        <p:nvSpPr>
          <p:cNvPr id="187" name="3 Proceso"/>
          <p:cNvSpPr/>
          <p:nvPr/>
        </p:nvSpPr>
        <p:spPr>
          <a:xfrm>
            <a:off x="2655375" y="4893358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Asignación de Paciente</a:t>
            </a:r>
          </a:p>
        </p:txBody>
      </p:sp>
      <p:cxnSp>
        <p:nvCxnSpPr>
          <p:cNvPr id="189" name="27 Conector angular"/>
          <p:cNvCxnSpPr>
            <a:stCxn id="112" idx="3"/>
            <a:endCxn id="187" idx="0"/>
          </p:cNvCxnSpPr>
          <p:nvPr/>
        </p:nvCxnSpPr>
        <p:spPr>
          <a:xfrm>
            <a:off x="2151161" y="4572407"/>
            <a:ext cx="1074135" cy="32095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27 Conector angular"/>
          <p:cNvCxnSpPr>
            <a:stCxn id="187" idx="2"/>
            <a:endCxn id="111" idx="0"/>
          </p:cNvCxnSpPr>
          <p:nvPr/>
        </p:nvCxnSpPr>
        <p:spPr>
          <a:xfrm rot="5400000">
            <a:off x="1923377" y="4632612"/>
            <a:ext cx="489025" cy="21148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upo 213"/>
          <p:cNvGrpSpPr/>
          <p:nvPr/>
        </p:nvGrpSpPr>
        <p:grpSpPr>
          <a:xfrm>
            <a:off x="3795219" y="4014945"/>
            <a:ext cx="5630919" cy="1154488"/>
            <a:chOff x="-1778756" y="1666491"/>
            <a:chExt cx="4357258" cy="896217"/>
          </a:xfrm>
          <a:noFill/>
        </p:grpSpPr>
        <p:cxnSp>
          <p:nvCxnSpPr>
            <p:cNvPr id="215" name="27 Conector angular"/>
            <p:cNvCxnSpPr>
              <a:stCxn id="76" idx="2"/>
              <a:endCxn id="187" idx="3"/>
            </p:cNvCxnSpPr>
            <p:nvPr/>
          </p:nvCxnSpPr>
          <p:spPr>
            <a:xfrm rot="5400000">
              <a:off x="-73313" y="-38952"/>
              <a:ext cx="896217" cy="4307104"/>
            </a:xfrm>
            <a:prstGeom prst="bentConnector2">
              <a:avLst/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20 CuadroTexto"/>
            <p:cNvSpPr txBox="1"/>
            <p:nvPr/>
          </p:nvSpPr>
          <p:spPr>
            <a:xfrm>
              <a:off x="2273602" y="1767775"/>
              <a:ext cx="304900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SI</a:t>
              </a:r>
              <a:endParaRPr lang="es-AR" dirty="0"/>
            </a:p>
          </p:txBody>
        </p:sp>
      </p:grpSp>
      <p:grpSp>
        <p:nvGrpSpPr>
          <p:cNvPr id="230" name="Grupo 229"/>
          <p:cNvGrpSpPr/>
          <p:nvPr/>
        </p:nvGrpSpPr>
        <p:grpSpPr>
          <a:xfrm>
            <a:off x="260639" y="1644586"/>
            <a:ext cx="2860018" cy="5609720"/>
            <a:chOff x="1544012" y="-2297636"/>
            <a:chExt cx="2213109" cy="4354768"/>
          </a:xfrm>
          <a:noFill/>
        </p:grpSpPr>
        <p:cxnSp>
          <p:nvCxnSpPr>
            <p:cNvPr id="231" name="27 Conector angular"/>
            <p:cNvCxnSpPr>
              <a:stCxn id="122" idx="1"/>
              <a:endCxn id="67" idx="1"/>
            </p:cNvCxnSpPr>
            <p:nvPr/>
          </p:nvCxnSpPr>
          <p:spPr>
            <a:xfrm rot="10800000" flipH="1">
              <a:off x="1915546" y="-2297636"/>
              <a:ext cx="1841575" cy="4312905"/>
            </a:xfrm>
            <a:prstGeom prst="bentConnector3">
              <a:avLst>
                <a:gd name="adj1" fmla="val -24665"/>
              </a:avLst>
            </a:prstGeom>
            <a:grp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20 CuadroTexto"/>
            <p:cNvSpPr txBox="1"/>
            <p:nvPr/>
          </p:nvSpPr>
          <p:spPr>
            <a:xfrm>
              <a:off x="1544012" y="1818218"/>
              <a:ext cx="366242" cy="23891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400" dirty="0" smtClean="0"/>
                <a:t>NO</a:t>
              </a:r>
              <a:endParaRPr lang="es-AR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850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2522239" y="1795150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Alumno Busca Paciente en el Sistema</a:t>
            </a:r>
          </a:p>
        </p:txBody>
      </p:sp>
      <p:sp>
        <p:nvSpPr>
          <p:cNvPr id="5" name="4 Proceso"/>
          <p:cNvSpPr/>
          <p:nvPr/>
        </p:nvSpPr>
        <p:spPr>
          <a:xfrm>
            <a:off x="4277036" y="2786835"/>
            <a:ext cx="929754" cy="52961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Alumno Contacta Paciente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6" name="5 Decisión"/>
          <p:cNvSpPr/>
          <p:nvPr/>
        </p:nvSpPr>
        <p:spPr>
          <a:xfrm>
            <a:off x="5016005" y="6457050"/>
            <a:ext cx="1835649" cy="685183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¿Profesor autoriza?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7" name="6 Proceso"/>
          <p:cNvSpPr/>
          <p:nvPr/>
        </p:nvSpPr>
        <p:spPr>
          <a:xfrm>
            <a:off x="3538886" y="7009198"/>
            <a:ext cx="991618" cy="26481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Atención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8" name="7 Proceso"/>
          <p:cNvSpPr/>
          <p:nvPr/>
        </p:nvSpPr>
        <p:spPr>
          <a:xfrm>
            <a:off x="3516048" y="7679805"/>
            <a:ext cx="997602" cy="48630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Actualizar Historia Clínica</a:t>
            </a:r>
          </a:p>
        </p:txBody>
      </p:sp>
      <p:cxnSp>
        <p:nvCxnSpPr>
          <p:cNvPr id="9" name="31 Conector angular"/>
          <p:cNvCxnSpPr>
            <a:stCxn id="6" idx="1"/>
            <a:endCxn id="7" idx="0"/>
          </p:cNvCxnSpPr>
          <p:nvPr/>
        </p:nvCxnSpPr>
        <p:spPr>
          <a:xfrm rot="10800000" flipV="1">
            <a:off x="4034695" y="6799639"/>
            <a:ext cx="981308" cy="2095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8" idx="2"/>
            <a:endCxn id="40" idx="2"/>
          </p:cNvCxnSpPr>
          <p:nvPr/>
        </p:nvCxnSpPr>
        <p:spPr>
          <a:xfrm rot="16200000" flipH="1">
            <a:off x="5750540" y="6430423"/>
            <a:ext cx="144640" cy="3616017"/>
          </a:xfrm>
          <a:prstGeom prst="bentConnector3">
            <a:avLst>
              <a:gd name="adj1" fmla="val 30359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Proceso"/>
          <p:cNvSpPr/>
          <p:nvPr/>
        </p:nvSpPr>
        <p:spPr>
          <a:xfrm>
            <a:off x="6216162" y="5092420"/>
            <a:ext cx="913953" cy="72199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Revisación Previa por parte del Alumno</a:t>
            </a:r>
            <a:endParaRPr lang="es-AR" sz="1100" dirty="0">
              <a:solidFill>
                <a:schemeClr val="tx1"/>
              </a:solidFill>
            </a:endParaRPr>
          </a:p>
        </p:txBody>
      </p:sp>
      <p:sp>
        <p:nvSpPr>
          <p:cNvPr id="13" name="12 Proceso"/>
          <p:cNvSpPr/>
          <p:nvPr/>
        </p:nvSpPr>
        <p:spPr>
          <a:xfrm>
            <a:off x="6216162" y="4306771"/>
            <a:ext cx="913953" cy="467293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Consultorio Cátedra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4" name="13 Conector angular"/>
          <p:cNvCxnSpPr>
            <a:stCxn id="6" idx="3"/>
            <a:endCxn id="40" idx="1"/>
          </p:cNvCxnSpPr>
          <p:nvPr/>
        </p:nvCxnSpPr>
        <p:spPr>
          <a:xfrm>
            <a:off x="6851654" y="6799642"/>
            <a:ext cx="472348" cy="13664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452" y="4173752"/>
            <a:ext cx="1216521" cy="819884"/>
          </a:xfrm>
          <a:prstGeom prst="rect">
            <a:avLst/>
          </a:prstGeom>
          <a:noFill/>
          <a:ln w="3175">
            <a:noFill/>
          </a:ln>
        </p:spPr>
      </p:pic>
      <p:cxnSp>
        <p:nvCxnSpPr>
          <p:cNvPr id="17" name="16 Conector recto de flecha"/>
          <p:cNvCxnSpPr>
            <a:stCxn id="15" idx="1"/>
            <a:endCxn id="32" idx="0"/>
          </p:cNvCxnSpPr>
          <p:nvPr/>
        </p:nvCxnSpPr>
        <p:spPr>
          <a:xfrm rot="10800000" flipV="1">
            <a:off x="953928" y="4583694"/>
            <a:ext cx="923524" cy="95310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3"/>
            <a:endCxn id="144" idx="1"/>
          </p:cNvCxnSpPr>
          <p:nvPr/>
        </p:nvCxnSpPr>
        <p:spPr>
          <a:xfrm>
            <a:off x="3662083" y="2071225"/>
            <a:ext cx="523043" cy="84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5" idx="3"/>
            <a:endCxn id="126" idx="1"/>
          </p:cNvCxnSpPr>
          <p:nvPr/>
        </p:nvCxnSpPr>
        <p:spPr>
          <a:xfrm flipV="1">
            <a:off x="5206789" y="2730039"/>
            <a:ext cx="455453" cy="3216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3" idx="2"/>
            <a:endCxn id="12" idx="0"/>
          </p:cNvCxnSpPr>
          <p:nvPr/>
        </p:nvCxnSpPr>
        <p:spPr>
          <a:xfrm rot="5400000">
            <a:off x="6513961" y="4933237"/>
            <a:ext cx="318355" cy="20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554404" y="6488163"/>
            <a:ext cx="46159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SI</a:t>
            </a:r>
            <a:endParaRPr lang="es-A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75575" y="6535317"/>
            <a:ext cx="55391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NO</a:t>
            </a:r>
            <a:endParaRPr lang="es-AR" dirty="0"/>
          </a:p>
        </p:txBody>
      </p:sp>
      <p:cxnSp>
        <p:nvCxnSpPr>
          <p:cNvPr id="23" name="22 Conector recto de flecha"/>
          <p:cNvCxnSpPr>
            <a:stCxn id="12" idx="2"/>
            <a:endCxn id="6" idx="0"/>
          </p:cNvCxnSpPr>
          <p:nvPr/>
        </p:nvCxnSpPr>
        <p:spPr>
          <a:xfrm rot="5400000">
            <a:off x="5982167" y="5766074"/>
            <a:ext cx="642638" cy="7393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erminador"/>
          <p:cNvSpPr/>
          <p:nvPr/>
        </p:nvSpPr>
        <p:spPr>
          <a:xfrm>
            <a:off x="3205519" y="383404"/>
            <a:ext cx="887286" cy="28928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300" dirty="0" smtClean="0">
                <a:solidFill>
                  <a:schemeClr val="tx1"/>
                </a:solidFill>
              </a:rPr>
              <a:t>Inicio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26" name="25 Proceso"/>
          <p:cNvSpPr/>
          <p:nvPr/>
        </p:nvSpPr>
        <p:spPr>
          <a:xfrm>
            <a:off x="8665695" y="2157394"/>
            <a:ext cx="1107839" cy="89693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Llegada Alumno con Paciente Sin Registrar</a:t>
            </a:r>
          </a:p>
          <a:p>
            <a:pPr algn="ctr"/>
            <a:endParaRPr lang="es-AR" sz="1100" dirty="0" smtClean="0">
              <a:solidFill>
                <a:schemeClr val="tx1"/>
              </a:solidFill>
            </a:endParaRPr>
          </a:p>
        </p:txBody>
      </p:sp>
      <p:cxnSp>
        <p:nvCxnSpPr>
          <p:cNvPr id="28" name="27 Conector angular"/>
          <p:cNvCxnSpPr/>
          <p:nvPr/>
        </p:nvCxnSpPr>
        <p:spPr>
          <a:xfrm rot="5400000">
            <a:off x="2370017" y="808493"/>
            <a:ext cx="1398542" cy="1126924"/>
          </a:xfrm>
          <a:prstGeom prst="bentConnector4">
            <a:avLst>
              <a:gd name="adj1" fmla="val 40130"/>
              <a:gd name="adj2" fmla="val 12621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215368" y="5536799"/>
            <a:ext cx="1569438" cy="1719544"/>
            <a:chOff x="4738686" y="2012144"/>
            <a:chExt cx="1214446" cy="1334864"/>
          </a:xfrm>
          <a:noFill/>
        </p:grpSpPr>
        <p:pic>
          <p:nvPicPr>
            <p:cNvPr id="32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33" name="32 CuadroTexto"/>
            <p:cNvSpPr txBox="1"/>
            <p:nvPr/>
          </p:nvSpPr>
          <p:spPr>
            <a:xfrm>
              <a:off x="4738686" y="2940838"/>
              <a:ext cx="1214446" cy="40617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i="1" dirty="0" smtClean="0"/>
                <a:t>Base de Datos de Pacientes</a:t>
              </a:r>
              <a:endParaRPr lang="es-AR" sz="1400" i="1" dirty="0"/>
            </a:p>
          </p:txBody>
        </p:sp>
      </p:grpSp>
      <p:sp>
        <p:nvSpPr>
          <p:cNvPr id="40" name="39 Terminador"/>
          <p:cNvSpPr/>
          <p:nvPr/>
        </p:nvSpPr>
        <p:spPr>
          <a:xfrm>
            <a:off x="7324002" y="8021472"/>
            <a:ext cx="613731" cy="28928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300" dirty="0" smtClean="0">
                <a:solidFill>
                  <a:schemeClr val="tx1"/>
                </a:solidFill>
              </a:rPr>
              <a:t>Fin</a:t>
            </a:r>
            <a:endParaRPr lang="es-AR" sz="1300" dirty="0">
              <a:solidFill>
                <a:schemeClr val="tx1"/>
              </a:solidFill>
            </a:endParaRPr>
          </a:p>
        </p:txBody>
      </p:sp>
      <p:sp>
        <p:nvSpPr>
          <p:cNvPr id="46" name="45 Proceso"/>
          <p:cNvSpPr/>
          <p:nvPr/>
        </p:nvSpPr>
        <p:spPr>
          <a:xfrm>
            <a:off x="8673428" y="3422429"/>
            <a:ext cx="1101706" cy="73006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300" b="1" i="1" dirty="0" smtClean="0">
                <a:solidFill>
                  <a:schemeClr val="tx1"/>
                </a:solidFill>
              </a:rPr>
              <a:t>Proceso de Registro de Pacientes</a:t>
            </a:r>
          </a:p>
          <a:p>
            <a:pPr algn="ctr"/>
            <a:endParaRPr lang="es-AR" sz="1100" dirty="0" smtClean="0">
              <a:solidFill>
                <a:schemeClr val="tx1"/>
              </a:solidFill>
            </a:endParaRPr>
          </a:p>
        </p:txBody>
      </p:sp>
      <p:cxnSp>
        <p:nvCxnSpPr>
          <p:cNvPr id="58" name="17 Conector recto de flecha"/>
          <p:cNvCxnSpPr>
            <a:stCxn id="26" idx="2"/>
            <a:endCxn id="46" idx="0"/>
          </p:cNvCxnSpPr>
          <p:nvPr/>
        </p:nvCxnSpPr>
        <p:spPr>
          <a:xfrm rot="16200000" flipH="1">
            <a:off x="9037899" y="3236046"/>
            <a:ext cx="368099" cy="4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Proceso"/>
          <p:cNvSpPr/>
          <p:nvPr/>
        </p:nvSpPr>
        <p:spPr>
          <a:xfrm>
            <a:off x="8665695" y="4512059"/>
            <a:ext cx="1111067" cy="72762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Asignar Paciente al Alumno y lo Confirma</a:t>
            </a:r>
          </a:p>
          <a:p>
            <a:pPr algn="ctr"/>
            <a:endParaRPr lang="es-AR" sz="1100" dirty="0" smtClean="0">
              <a:solidFill>
                <a:schemeClr val="tx1"/>
              </a:solidFill>
            </a:endParaRPr>
          </a:p>
          <a:p>
            <a:pPr algn="ctr"/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62" name="17 Conector recto de flecha"/>
          <p:cNvCxnSpPr>
            <a:stCxn id="46" idx="2"/>
            <a:endCxn id="61" idx="0"/>
          </p:cNvCxnSpPr>
          <p:nvPr/>
        </p:nvCxnSpPr>
        <p:spPr>
          <a:xfrm flipH="1">
            <a:off x="9221228" y="4152495"/>
            <a:ext cx="3053" cy="3595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7" idx="2"/>
            <a:endCxn id="8" idx="0"/>
          </p:cNvCxnSpPr>
          <p:nvPr/>
        </p:nvCxnSpPr>
        <p:spPr>
          <a:xfrm flipH="1">
            <a:off x="4014851" y="7274008"/>
            <a:ext cx="19844" cy="4057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7 Conector recto de flecha"/>
          <p:cNvCxnSpPr>
            <a:stCxn id="61" idx="1"/>
            <a:endCxn id="13" idx="3"/>
          </p:cNvCxnSpPr>
          <p:nvPr/>
        </p:nvCxnSpPr>
        <p:spPr>
          <a:xfrm rot="10800000">
            <a:off x="7130116" y="4540419"/>
            <a:ext cx="1535581" cy="3354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6 Conector recto de flecha"/>
          <p:cNvCxnSpPr>
            <a:stCxn id="4" idx="0"/>
            <a:endCxn id="75" idx="1"/>
          </p:cNvCxnSpPr>
          <p:nvPr/>
        </p:nvCxnSpPr>
        <p:spPr>
          <a:xfrm rot="5400000" flipH="1" flipV="1">
            <a:off x="4573012" y="25851"/>
            <a:ext cx="288450" cy="325015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Proceso"/>
          <p:cNvSpPr/>
          <p:nvPr/>
        </p:nvSpPr>
        <p:spPr>
          <a:xfrm>
            <a:off x="6168783" y="3478459"/>
            <a:ext cx="1015465" cy="52961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Confirmación de contacto del Paciente</a:t>
            </a:r>
          </a:p>
        </p:txBody>
      </p:sp>
      <p:cxnSp>
        <p:nvCxnSpPr>
          <p:cNvPr id="119" name="118 Conector recto de flecha"/>
          <p:cNvCxnSpPr>
            <a:stCxn id="126" idx="2"/>
            <a:endCxn id="115" idx="0"/>
          </p:cNvCxnSpPr>
          <p:nvPr/>
        </p:nvCxnSpPr>
        <p:spPr>
          <a:xfrm rot="5400000">
            <a:off x="6555997" y="3356694"/>
            <a:ext cx="242283" cy="12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Decisión"/>
          <p:cNvSpPr/>
          <p:nvPr/>
        </p:nvSpPr>
        <p:spPr>
          <a:xfrm>
            <a:off x="5662242" y="2223903"/>
            <a:ext cx="2031038" cy="10122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¿Confirma  contacto con Paciente</a:t>
            </a:r>
          </a:p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?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30" name="18 Conector recto de flecha"/>
          <p:cNvCxnSpPr>
            <a:stCxn id="126" idx="3"/>
            <a:endCxn id="138" idx="0"/>
          </p:cNvCxnSpPr>
          <p:nvPr/>
        </p:nvCxnSpPr>
        <p:spPr>
          <a:xfrm>
            <a:off x="7693280" y="2730041"/>
            <a:ext cx="600053" cy="345093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Proceso"/>
          <p:cNvSpPr/>
          <p:nvPr/>
        </p:nvSpPr>
        <p:spPr>
          <a:xfrm>
            <a:off x="7785600" y="6180974"/>
            <a:ext cx="1015465" cy="52961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Alumno Libera  Paciente</a:t>
            </a:r>
          </a:p>
        </p:txBody>
      </p:sp>
      <p:cxnSp>
        <p:nvCxnSpPr>
          <p:cNvPr id="139" name="22 Conector recto de flecha"/>
          <p:cNvCxnSpPr>
            <a:stCxn id="138" idx="2"/>
            <a:endCxn id="40" idx="0"/>
          </p:cNvCxnSpPr>
          <p:nvPr/>
        </p:nvCxnSpPr>
        <p:spPr>
          <a:xfrm rot="5400000">
            <a:off x="7306660" y="7034798"/>
            <a:ext cx="1310880" cy="662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Proceso"/>
          <p:cNvSpPr/>
          <p:nvPr/>
        </p:nvSpPr>
        <p:spPr>
          <a:xfrm>
            <a:off x="4185124" y="1879482"/>
            <a:ext cx="1015519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Alumno Asigna Paciente</a:t>
            </a:r>
          </a:p>
          <a:p>
            <a:pPr algn="ctr"/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46" name="17 Conector recto de flecha"/>
          <p:cNvCxnSpPr>
            <a:stCxn id="144" idx="2"/>
            <a:endCxn id="5" idx="0"/>
          </p:cNvCxnSpPr>
          <p:nvPr/>
        </p:nvCxnSpPr>
        <p:spPr>
          <a:xfrm rot="16200000" flipH="1">
            <a:off x="4539796" y="2584720"/>
            <a:ext cx="355203" cy="490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8 Conector recto de flecha"/>
          <p:cNvCxnSpPr>
            <a:stCxn id="115" idx="2"/>
            <a:endCxn id="13" idx="0"/>
          </p:cNvCxnSpPr>
          <p:nvPr/>
        </p:nvCxnSpPr>
        <p:spPr>
          <a:xfrm rot="5400000">
            <a:off x="6525482" y="4155736"/>
            <a:ext cx="298693" cy="3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6 Conector recto de flecha"/>
          <p:cNvCxnSpPr>
            <a:stCxn id="144" idx="3"/>
            <a:endCxn id="75" idx="2"/>
          </p:cNvCxnSpPr>
          <p:nvPr/>
        </p:nvCxnSpPr>
        <p:spPr>
          <a:xfrm flipV="1">
            <a:off x="5200644" y="1916644"/>
            <a:ext cx="1749931" cy="23891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6 Conector recto de flecha"/>
          <p:cNvCxnSpPr>
            <a:stCxn id="115" idx="1"/>
            <a:endCxn id="15" idx="2"/>
          </p:cNvCxnSpPr>
          <p:nvPr/>
        </p:nvCxnSpPr>
        <p:spPr>
          <a:xfrm rot="10800000" flipV="1">
            <a:off x="2485715" y="3743269"/>
            <a:ext cx="3683070" cy="1250368"/>
          </a:xfrm>
          <a:prstGeom prst="bentConnector4">
            <a:avLst>
              <a:gd name="adj1" fmla="val 41742"/>
              <a:gd name="adj2" fmla="val 123551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CuadroTexto"/>
          <p:cNvSpPr txBox="1"/>
          <p:nvPr/>
        </p:nvSpPr>
        <p:spPr>
          <a:xfrm>
            <a:off x="6677761" y="3144151"/>
            <a:ext cx="46159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SI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7600960" y="2407952"/>
            <a:ext cx="55391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NO</a:t>
            </a:r>
            <a:endParaRPr lang="es-AR" dirty="0"/>
          </a:p>
        </p:txBody>
      </p:sp>
      <p:cxnSp>
        <p:nvCxnSpPr>
          <p:cNvPr id="168" name="16 Conector recto de flecha"/>
          <p:cNvCxnSpPr>
            <a:stCxn id="61" idx="3"/>
            <a:endCxn id="178" idx="0"/>
          </p:cNvCxnSpPr>
          <p:nvPr/>
        </p:nvCxnSpPr>
        <p:spPr>
          <a:xfrm>
            <a:off x="9776762" y="4875873"/>
            <a:ext cx="1416313" cy="36381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4814" y="5239685"/>
            <a:ext cx="1216521" cy="819884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79" name="178 Grupo"/>
          <p:cNvGrpSpPr/>
          <p:nvPr/>
        </p:nvGrpSpPr>
        <p:grpSpPr>
          <a:xfrm>
            <a:off x="10416535" y="6733123"/>
            <a:ext cx="1569438" cy="1719544"/>
            <a:chOff x="4738686" y="2012144"/>
            <a:chExt cx="1214446" cy="1334864"/>
          </a:xfrm>
          <a:noFill/>
        </p:grpSpPr>
        <p:pic>
          <p:nvPicPr>
            <p:cNvPr id="180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181" name="180 CuadroTexto"/>
            <p:cNvSpPr txBox="1"/>
            <p:nvPr/>
          </p:nvSpPr>
          <p:spPr>
            <a:xfrm>
              <a:off x="4738686" y="2940838"/>
              <a:ext cx="1214446" cy="406170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i="1" dirty="0" smtClean="0"/>
                <a:t>Base de Datos de Pacientes</a:t>
              </a:r>
              <a:endParaRPr lang="es-AR" sz="1400" i="1" dirty="0"/>
            </a:p>
          </p:txBody>
        </p:sp>
      </p:grpSp>
      <p:cxnSp>
        <p:nvCxnSpPr>
          <p:cNvPr id="185" name="16 Conector recto de flecha"/>
          <p:cNvCxnSpPr>
            <a:stCxn id="138" idx="3"/>
            <a:endCxn id="178" idx="1"/>
          </p:cNvCxnSpPr>
          <p:nvPr/>
        </p:nvCxnSpPr>
        <p:spPr>
          <a:xfrm flipV="1">
            <a:off x="8801064" y="5649628"/>
            <a:ext cx="1783749" cy="7961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 Conector recto de flecha"/>
          <p:cNvCxnSpPr>
            <a:stCxn id="178" idx="2"/>
            <a:endCxn id="180" idx="0"/>
          </p:cNvCxnSpPr>
          <p:nvPr/>
        </p:nvCxnSpPr>
        <p:spPr>
          <a:xfrm rot="5400000">
            <a:off x="10837309" y="6377358"/>
            <a:ext cx="673552" cy="379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6 Conector recto de flecha"/>
          <p:cNvCxnSpPr>
            <a:stCxn id="8" idx="1"/>
          </p:cNvCxnSpPr>
          <p:nvPr/>
        </p:nvCxnSpPr>
        <p:spPr>
          <a:xfrm rot="10800000">
            <a:off x="2246406" y="4984651"/>
            <a:ext cx="1269644" cy="293830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 Proceso"/>
          <p:cNvSpPr/>
          <p:nvPr/>
        </p:nvSpPr>
        <p:spPr>
          <a:xfrm>
            <a:off x="307688" y="1241236"/>
            <a:ext cx="1262069" cy="773282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Llegada Alumno Sin </a:t>
            </a:r>
            <a:r>
              <a:rPr lang="es-AR" sz="1100" dirty="0" smtClean="0">
                <a:solidFill>
                  <a:schemeClr val="tx1"/>
                </a:solidFill>
              </a:rPr>
              <a:t>Paciente</a:t>
            </a:r>
            <a:r>
              <a:rPr lang="es-AR" sz="1100" dirty="0">
                <a:solidFill>
                  <a:schemeClr val="tx1"/>
                </a:solidFill>
              </a:rPr>
              <a:t> </a:t>
            </a:r>
            <a:r>
              <a:rPr lang="es-AR" sz="1100" dirty="0" smtClean="0">
                <a:solidFill>
                  <a:schemeClr val="tx1"/>
                </a:solidFill>
              </a:rPr>
              <a:t>al Área de Derivación 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>
          <a:xfrm rot="5400000">
            <a:off x="2009665" y="-398259"/>
            <a:ext cx="568553" cy="2710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2314" y="1096758"/>
            <a:ext cx="1216521" cy="819884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109" name="3 Proceso"/>
          <p:cNvSpPr/>
          <p:nvPr/>
        </p:nvSpPr>
        <p:spPr>
          <a:xfrm>
            <a:off x="352129" y="2393266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El RRP Busca al Alumno en el Sistema</a:t>
            </a:r>
          </a:p>
        </p:txBody>
      </p:sp>
      <p:sp>
        <p:nvSpPr>
          <p:cNvPr id="110" name="143 Proceso"/>
          <p:cNvSpPr/>
          <p:nvPr/>
        </p:nvSpPr>
        <p:spPr>
          <a:xfrm>
            <a:off x="2306314" y="2611689"/>
            <a:ext cx="1232571" cy="70476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El RRP Busca Paciente en el Sistema y lo Asigna al Alumno</a:t>
            </a:r>
          </a:p>
          <a:p>
            <a:pPr algn="ctr"/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86" name="Conector angular 85"/>
          <p:cNvCxnSpPr>
            <a:stCxn id="110" idx="3"/>
            <a:endCxn id="5" idx="1"/>
          </p:cNvCxnSpPr>
          <p:nvPr/>
        </p:nvCxnSpPr>
        <p:spPr>
          <a:xfrm>
            <a:off x="3538885" y="2964071"/>
            <a:ext cx="738150" cy="875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109" idx="3"/>
            <a:endCxn id="110" idx="1"/>
          </p:cNvCxnSpPr>
          <p:nvPr/>
        </p:nvCxnSpPr>
        <p:spPr>
          <a:xfrm>
            <a:off x="1491972" y="2669342"/>
            <a:ext cx="814341" cy="29472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56" idx="2"/>
            <a:endCxn id="109" idx="0"/>
          </p:cNvCxnSpPr>
          <p:nvPr/>
        </p:nvCxnSpPr>
        <p:spPr>
          <a:xfrm rot="5400000">
            <a:off x="741013" y="2195556"/>
            <a:ext cx="378748" cy="166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6 Conector recto de flecha"/>
          <p:cNvCxnSpPr>
            <a:stCxn id="109" idx="2"/>
            <a:endCxn id="15" idx="0"/>
          </p:cNvCxnSpPr>
          <p:nvPr/>
        </p:nvCxnSpPr>
        <p:spPr>
          <a:xfrm rot="16200000" flipH="1">
            <a:off x="1089714" y="2777753"/>
            <a:ext cx="1228336" cy="15636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6 Conector recto de flecha"/>
          <p:cNvCxnSpPr>
            <a:stCxn id="110" idx="2"/>
            <a:endCxn id="15" idx="3"/>
          </p:cNvCxnSpPr>
          <p:nvPr/>
        </p:nvCxnSpPr>
        <p:spPr>
          <a:xfrm rot="16200000" flipH="1">
            <a:off x="2374664" y="3864387"/>
            <a:ext cx="1267243" cy="171373"/>
          </a:xfrm>
          <a:prstGeom prst="bentConnector4">
            <a:avLst>
              <a:gd name="adj1" fmla="val 33825"/>
              <a:gd name="adj2" fmla="val 532001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/>
          <p:nvPr/>
        </p:nvCxnSpPr>
        <p:spPr>
          <a:xfrm rot="16200000" flipH="1">
            <a:off x="5547693" y="-1257010"/>
            <a:ext cx="1737473" cy="5570453"/>
          </a:xfrm>
          <a:prstGeom prst="bentConnector3">
            <a:avLst>
              <a:gd name="adj1" fmla="val 170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2522239" y="1795150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Alumno Busca Paciente en el Sistema</a:t>
            </a:r>
          </a:p>
        </p:txBody>
      </p:sp>
      <p:sp>
        <p:nvSpPr>
          <p:cNvPr id="5" name="4 Proceso"/>
          <p:cNvSpPr/>
          <p:nvPr/>
        </p:nvSpPr>
        <p:spPr>
          <a:xfrm>
            <a:off x="4185125" y="2776052"/>
            <a:ext cx="929754" cy="52961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Alumno Contacta Paciente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4" name="13 Conector angular"/>
          <p:cNvCxnSpPr>
            <a:stCxn id="66" idx="2"/>
            <a:endCxn id="40" idx="1"/>
          </p:cNvCxnSpPr>
          <p:nvPr/>
        </p:nvCxnSpPr>
        <p:spPr>
          <a:xfrm rot="16200000" flipH="1">
            <a:off x="6026889" y="6409468"/>
            <a:ext cx="1800263" cy="42467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452" y="4173752"/>
            <a:ext cx="1216521" cy="819884"/>
          </a:xfrm>
          <a:prstGeom prst="rect">
            <a:avLst/>
          </a:prstGeom>
          <a:noFill/>
          <a:ln w="12700">
            <a:noFill/>
          </a:ln>
        </p:spPr>
      </p:pic>
      <p:cxnSp>
        <p:nvCxnSpPr>
          <p:cNvPr id="17" name="16 Conector recto de flecha"/>
          <p:cNvCxnSpPr>
            <a:stCxn id="15" idx="1"/>
            <a:endCxn id="32" idx="0"/>
          </p:cNvCxnSpPr>
          <p:nvPr/>
        </p:nvCxnSpPr>
        <p:spPr>
          <a:xfrm rot="10800000" flipV="1">
            <a:off x="953928" y="4583694"/>
            <a:ext cx="923524" cy="95310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3"/>
            <a:endCxn id="144" idx="1"/>
          </p:cNvCxnSpPr>
          <p:nvPr/>
        </p:nvCxnSpPr>
        <p:spPr>
          <a:xfrm>
            <a:off x="3662083" y="2071225"/>
            <a:ext cx="523043" cy="84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5" idx="3"/>
            <a:endCxn id="126" idx="1"/>
          </p:cNvCxnSpPr>
          <p:nvPr/>
        </p:nvCxnSpPr>
        <p:spPr>
          <a:xfrm flipV="1">
            <a:off x="5114878" y="3006114"/>
            <a:ext cx="639683" cy="34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erminador"/>
          <p:cNvSpPr/>
          <p:nvPr/>
        </p:nvSpPr>
        <p:spPr>
          <a:xfrm>
            <a:off x="3205519" y="383404"/>
            <a:ext cx="887286" cy="28928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300" dirty="0" smtClean="0">
                <a:solidFill>
                  <a:schemeClr val="tx1"/>
                </a:solidFill>
              </a:rPr>
              <a:t>Inicio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26" name="25 Proceso"/>
          <p:cNvSpPr/>
          <p:nvPr/>
        </p:nvSpPr>
        <p:spPr>
          <a:xfrm>
            <a:off x="8665695" y="2157394"/>
            <a:ext cx="1107839" cy="89693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Llegada Alumno con Paciente Sin Registrar</a:t>
            </a:r>
          </a:p>
          <a:p>
            <a:pPr algn="ctr"/>
            <a:endParaRPr lang="es-AR" sz="1100" dirty="0" smtClean="0">
              <a:solidFill>
                <a:schemeClr val="tx1"/>
              </a:solidFill>
            </a:endParaRPr>
          </a:p>
        </p:txBody>
      </p:sp>
      <p:cxnSp>
        <p:nvCxnSpPr>
          <p:cNvPr id="27" name="26 Conector angular"/>
          <p:cNvCxnSpPr>
            <a:stCxn id="25" idx="2"/>
            <a:endCxn id="26" idx="0"/>
          </p:cNvCxnSpPr>
          <p:nvPr/>
        </p:nvCxnSpPr>
        <p:spPr>
          <a:xfrm rot="16200000" flipH="1">
            <a:off x="5692033" y="-1370188"/>
            <a:ext cx="1484710" cy="5570453"/>
          </a:xfrm>
          <a:prstGeom prst="bentConnector3">
            <a:avLst>
              <a:gd name="adj1" fmla="val 1871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5" idx="2"/>
            <a:endCxn id="4" idx="1"/>
          </p:cNvCxnSpPr>
          <p:nvPr/>
        </p:nvCxnSpPr>
        <p:spPr>
          <a:xfrm rot="5400000">
            <a:off x="2386429" y="808493"/>
            <a:ext cx="1398542" cy="1126924"/>
          </a:xfrm>
          <a:prstGeom prst="bentConnector4">
            <a:avLst>
              <a:gd name="adj1" fmla="val 40130"/>
              <a:gd name="adj2" fmla="val 12621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30 Grupo"/>
          <p:cNvGrpSpPr/>
          <p:nvPr/>
        </p:nvGrpSpPr>
        <p:grpSpPr>
          <a:xfrm>
            <a:off x="215368" y="5536799"/>
            <a:ext cx="1569438" cy="1719544"/>
            <a:chOff x="4738686" y="2012144"/>
            <a:chExt cx="1214446" cy="1334864"/>
          </a:xfrm>
          <a:noFill/>
        </p:grpSpPr>
        <p:pic>
          <p:nvPicPr>
            <p:cNvPr id="32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grpFill/>
            <a:ln w="12700">
              <a:noFill/>
            </a:ln>
          </p:spPr>
        </p:pic>
        <p:sp>
          <p:nvSpPr>
            <p:cNvPr id="33" name="32 CuadroTexto"/>
            <p:cNvSpPr txBox="1"/>
            <p:nvPr/>
          </p:nvSpPr>
          <p:spPr>
            <a:xfrm>
              <a:off x="4738686" y="2940838"/>
              <a:ext cx="1214446" cy="406170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i="1" dirty="0" smtClean="0"/>
                <a:t>Base de Datos de Pacientes</a:t>
              </a:r>
              <a:endParaRPr lang="es-AR" sz="1400" i="1" dirty="0"/>
            </a:p>
          </p:txBody>
        </p:sp>
      </p:grpSp>
      <p:sp>
        <p:nvSpPr>
          <p:cNvPr id="40" name="39 Terminador"/>
          <p:cNvSpPr/>
          <p:nvPr/>
        </p:nvSpPr>
        <p:spPr>
          <a:xfrm>
            <a:off x="7139360" y="7377298"/>
            <a:ext cx="613731" cy="28928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300" dirty="0" smtClean="0">
                <a:solidFill>
                  <a:schemeClr val="tx1"/>
                </a:solidFill>
              </a:rPr>
              <a:t>Fin</a:t>
            </a:r>
            <a:endParaRPr lang="es-AR" sz="1300" dirty="0">
              <a:solidFill>
                <a:schemeClr val="tx1"/>
              </a:solidFill>
            </a:endParaRPr>
          </a:p>
        </p:txBody>
      </p:sp>
      <p:sp>
        <p:nvSpPr>
          <p:cNvPr id="46" name="45 Proceso"/>
          <p:cNvSpPr/>
          <p:nvPr/>
        </p:nvSpPr>
        <p:spPr>
          <a:xfrm>
            <a:off x="8673428" y="3422429"/>
            <a:ext cx="1101706" cy="73006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300" b="1" i="1" dirty="0" smtClean="0">
                <a:solidFill>
                  <a:schemeClr val="tx1"/>
                </a:solidFill>
              </a:rPr>
              <a:t>Proceso de Registro de Pacientes</a:t>
            </a:r>
          </a:p>
          <a:p>
            <a:pPr algn="ctr"/>
            <a:endParaRPr lang="es-AR" sz="1100" dirty="0" smtClean="0">
              <a:solidFill>
                <a:schemeClr val="tx1"/>
              </a:solidFill>
            </a:endParaRPr>
          </a:p>
        </p:txBody>
      </p:sp>
      <p:cxnSp>
        <p:nvCxnSpPr>
          <p:cNvPr id="58" name="17 Conector recto de flecha"/>
          <p:cNvCxnSpPr>
            <a:stCxn id="26" idx="2"/>
            <a:endCxn id="46" idx="0"/>
          </p:cNvCxnSpPr>
          <p:nvPr/>
        </p:nvCxnSpPr>
        <p:spPr>
          <a:xfrm rot="16200000" flipH="1">
            <a:off x="9037899" y="3236046"/>
            <a:ext cx="368099" cy="4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Proceso"/>
          <p:cNvSpPr/>
          <p:nvPr/>
        </p:nvSpPr>
        <p:spPr>
          <a:xfrm>
            <a:off x="8665695" y="4512059"/>
            <a:ext cx="1111067" cy="72762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Asignar Paciente al Alumno y lo Confirma</a:t>
            </a:r>
          </a:p>
          <a:p>
            <a:pPr algn="ctr"/>
            <a:endParaRPr lang="es-AR" sz="1100" dirty="0" smtClean="0">
              <a:solidFill>
                <a:schemeClr val="tx1"/>
              </a:solidFill>
            </a:endParaRPr>
          </a:p>
          <a:p>
            <a:pPr algn="ctr"/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62" name="17 Conector recto de flecha"/>
          <p:cNvCxnSpPr>
            <a:stCxn id="46" idx="2"/>
            <a:endCxn id="61" idx="0"/>
          </p:cNvCxnSpPr>
          <p:nvPr/>
        </p:nvCxnSpPr>
        <p:spPr>
          <a:xfrm flipH="1">
            <a:off x="9221228" y="4152495"/>
            <a:ext cx="3053" cy="3595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7 Conector recto de flecha"/>
          <p:cNvCxnSpPr>
            <a:stCxn id="61" idx="1"/>
            <a:endCxn id="66" idx="3"/>
          </p:cNvCxnSpPr>
          <p:nvPr/>
        </p:nvCxnSpPr>
        <p:spPr>
          <a:xfrm rot="10800000" flipV="1">
            <a:off x="7305529" y="4875873"/>
            <a:ext cx="1360169" cy="503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6 Conector recto de flecha"/>
          <p:cNvCxnSpPr>
            <a:stCxn id="4" idx="0"/>
            <a:endCxn id="75" idx="1"/>
          </p:cNvCxnSpPr>
          <p:nvPr/>
        </p:nvCxnSpPr>
        <p:spPr>
          <a:xfrm rot="5400000" flipH="1" flipV="1">
            <a:off x="4573012" y="25851"/>
            <a:ext cx="288450" cy="325015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Proceso"/>
          <p:cNvSpPr/>
          <p:nvPr/>
        </p:nvSpPr>
        <p:spPr>
          <a:xfrm>
            <a:off x="6216161" y="3972376"/>
            <a:ext cx="1015465" cy="52961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Confirmación de contacto del Paciente</a:t>
            </a:r>
          </a:p>
        </p:txBody>
      </p:sp>
      <p:cxnSp>
        <p:nvCxnSpPr>
          <p:cNvPr id="119" name="118 Conector recto de flecha"/>
          <p:cNvCxnSpPr>
            <a:stCxn id="126" idx="2"/>
            <a:endCxn id="115" idx="0"/>
          </p:cNvCxnSpPr>
          <p:nvPr/>
        </p:nvCxnSpPr>
        <p:spPr>
          <a:xfrm rot="5400000">
            <a:off x="6516925" y="3719219"/>
            <a:ext cx="460124" cy="46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Decisión"/>
          <p:cNvSpPr/>
          <p:nvPr/>
        </p:nvSpPr>
        <p:spPr>
          <a:xfrm>
            <a:off x="5754560" y="2499977"/>
            <a:ext cx="2031038" cy="10122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987" tIns="58992" rIns="117987" bIns="58992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¿Confirma  contacto con Paciente</a:t>
            </a:r>
          </a:p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?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30" name="18 Conector recto de flecha"/>
          <p:cNvCxnSpPr>
            <a:stCxn id="126" idx="3"/>
            <a:endCxn id="138" idx="0"/>
          </p:cNvCxnSpPr>
          <p:nvPr/>
        </p:nvCxnSpPr>
        <p:spPr>
          <a:xfrm>
            <a:off x="7785598" y="3006115"/>
            <a:ext cx="507734" cy="317485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Proceso"/>
          <p:cNvSpPr/>
          <p:nvPr/>
        </p:nvSpPr>
        <p:spPr>
          <a:xfrm>
            <a:off x="7785600" y="6180974"/>
            <a:ext cx="1015465" cy="52961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Alumno Libera  Paciente</a:t>
            </a:r>
          </a:p>
        </p:txBody>
      </p:sp>
      <p:cxnSp>
        <p:nvCxnSpPr>
          <p:cNvPr id="139" name="22 Conector recto de flecha"/>
          <p:cNvCxnSpPr>
            <a:stCxn id="138" idx="2"/>
            <a:endCxn id="40" idx="0"/>
          </p:cNvCxnSpPr>
          <p:nvPr/>
        </p:nvCxnSpPr>
        <p:spPr>
          <a:xfrm rot="5400000">
            <a:off x="7536428" y="6620391"/>
            <a:ext cx="666706" cy="847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Proceso"/>
          <p:cNvSpPr/>
          <p:nvPr/>
        </p:nvSpPr>
        <p:spPr>
          <a:xfrm>
            <a:off x="4185124" y="1879482"/>
            <a:ext cx="1015519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Alumno Asigna Paciente</a:t>
            </a:r>
          </a:p>
          <a:p>
            <a:pPr algn="ctr"/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146" name="17 Conector recto de flecha"/>
          <p:cNvCxnSpPr>
            <a:stCxn id="144" idx="2"/>
            <a:endCxn id="5" idx="0"/>
          </p:cNvCxnSpPr>
          <p:nvPr/>
        </p:nvCxnSpPr>
        <p:spPr>
          <a:xfrm rot="5400000">
            <a:off x="4499235" y="2582402"/>
            <a:ext cx="344419" cy="428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8 Conector recto de flecha"/>
          <p:cNvCxnSpPr>
            <a:stCxn id="115" idx="2"/>
            <a:endCxn id="66" idx="0"/>
          </p:cNvCxnSpPr>
          <p:nvPr/>
        </p:nvCxnSpPr>
        <p:spPr>
          <a:xfrm rot="5400000">
            <a:off x="6477962" y="4738716"/>
            <a:ext cx="482656" cy="92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6 Conector recto de flecha"/>
          <p:cNvCxnSpPr>
            <a:stCxn id="144" idx="3"/>
            <a:endCxn id="75" idx="2"/>
          </p:cNvCxnSpPr>
          <p:nvPr/>
        </p:nvCxnSpPr>
        <p:spPr>
          <a:xfrm flipV="1">
            <a:off x="5200644" y="1916644"/>
            <a:ext cx="1749931" cy="23891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6 Conector recto de flecha"/>
          <p:cNvCxnSpPr>
            <a:stCxn id="115" idx="1"/>
            <a:endCxn id="15" idx="2"/>
          </p:cNvCxnSpPr>
          <p:nvPr/>
        </p:nvCxnSpPr>
        <p:spPr>
          <a:xfrm rot="10800000" flipV="1">
            <a:off x="2485713" y="4237185"/>
            <a:ext cx="3730448" cy="756452"/>
          </a:xfrm>
          <a:prstGeom prst="bentConnector4">
            <a:avLst>
              <a:gd name="adj1" fmla="val 41847"/>
              <a:gd name="adj2" fmla="val 138929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CuadroTexto"/>
          <p:cNvSpPr txBox="1"/>
          <p:nvPr/>
        </p:nvSpPr>
        <p:spPr>
          <a:xfrm>
            <a:off x="6770079" y="3512250"/>
            <a:ext cx="46159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SI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7785598" y="2592001"/>
            <a:ext cx="553919" cy="336985"/>
          </a:xfrm>
          <a:prstGeom prst="rect">
            <a:avLst/>
          </a:prstGeom>
          <a:noFill/>
          <a:ln w="12700">
            <a:noFill/>
          </a:ln>
        </p:spPr>
        <p:txBody>
          <a:bodyPr wrap="square" lIns="117987" tIns="58992" rIns="117987" bIns="58992" rtlCol="0">
            <a:spAutoFit/>
          </a:bodyPr>
          <a:lstStyle/>
          <a:p>
            <a:r>
              <a:rPr lang="es-AR" sz="1400" dirty="0" smtClean="0"/>
              <a:t>NO</a:t>
            </a:r>
            <a:endParaRPr lang="es-AR" dirty="0"/>
          </a:p>
        </p:txBody>
      </p:sp>
      <p:cxnSp>
        <p:nvCxnSpPr>
          <p:cNvPr id="168" name="16 Conector recto de flecha"/>
          <p:cNvCxnSpPr>
            <a:stCxn id="61" idx="3"/>
            <a:endCxn id="178" idx="0"/>
          </p:cNvCxnSpPr>
          <p:nvPr/>
        </p:nvCxnSpPr>
        <p:spPr>
          <a:xfrm>
            <a:off x="9776762" y="4875873"/>
            <a:ext cx="1416313" cy="36381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4814" y="5239685"/>
            <a:ext cx="1216521" cy="819884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10" name="178 Grupo"/>
          <p:cNvGrpSpPr/>
          <p:nvPr/>
        </p:nvGrpSpPr>
        <p:grpSpPr>
          <a:xfrm>
            <a:off x="10462875" y="6457049"/>
            <a:ext cx="1569438" cy="1719544"/>
            <a:chOff x="4738686" y="2012144"/>
            <a:chExt cx="1214446" cy="1334864"/>
          </a:xfrm>
          <a:noFill/>
        </p:grpSpPr>
        <p:pic>
          <p:nvPicPr>
            <p:cNvPr id="180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grpFill/>
            <a:ln w="12700">
              <a:noFill/>
            </a:ln>
          </p:spPr>
        </p:pic>
        <p:sp>
          <p:nvSpPr>
            <p:cNvPr id="181" name="180 CuadroTexto"/>
            <p:cNvSpPr txBox="1"/>
            <p:nvPr/>
          </p:nvSpPr>
          <p:spPr>
            <a:xfrm>
              <a:off x="4738686" y="2940838"/>
              <a:ext cx="1214446" cy="406170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i="1" dirty="0" smtClean="0"/>
                <a:t>Base de Datos de Pacientes</a:t>
              </a:r>
              <a:endParaRPr lang="es-AR" sz="1400" i="1" dirty="0"/>
            </a:p>
          </p:txBody>
        </p:sp>
      </p:grpSp>
      <p:cxnSp>
        <p:nvCxnSpPr>
          <p:cNvPr id="185" name="16 Conector recto de flecha"/>
          <p:cNvCxnSpPr>
            <a:stCxn id="138" idx="3"/>
            <a:endCxn id="178" idx="1"/>
          </p:cNvCxnSpPr>
          <p:nvPr/>
        </p:nvCxnSpPr>
        <p:spPr>
          <a:xfrm flipV="1">
            <a:off x="8801064" y="5649628"/>
            <a:ext cx="1783749" cy="7961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 Conector recto de flecha"/>
          <p:cNvCxnSpPr>
            <a:stCxn id="178" idx="2"/>
            <a:endCxn id="180" idx="0"/>
          </p:cNvCxnSpPr>
          <p:nvPr/>
        </p:nvCxnSpPr>
        <p:spPr>
          <a:xfrm rot="16200000" flipH="1">
            <a:off x="10998514" y="6254129"/>
            <a:ext cx="397478" cy="83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 Proceso"/>
          <p:cNvSpPr/>
          <p:nvPr/>
        </p:nvSpPr>
        <p:spPr>
          <a:xfrm>
            <a:off x="307688" y="1157262"/>
            <a:ext cx="1262069" cy="92869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Llegada Alumno Sin </a:t>
            </a:r>
            <a:r>
              <a:rPr lang="es-AR" sz="1100" dirty="0" smtClean="0">
                <a:solidFill>
                  <a:schemeClr val="tx1"/>
                </a:solidFill>
              </a:rPr>
              <a:t>Paciente</a:t>
            </a:r>
            <a:r>
              <a:rPr lang="es-AR" sz="1100" dirty="0">
                <a:solidFill>
                  <a:schemeClr val="tx1"/>
                </a:solidFill>
              </a:rPr>
              <a:t> </a:t>
            </a:r>
            <a:r>
              <a:rPr lang="es-AR" sz="1100" dirty="0" smtClean="0">
                <a:solidFill>
                  <a:schemeClr val="tx1"/>
                </a:solidFill>
              </a:rPr>
              <a:t>al Área de Derivación </a:t>
            </a:r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3" name="Conector angular 2"/>
          <p:cNvCxnSpPr>
            <a:stCxn id="25" idx="2"/>
            <a:endCxn id="56" idx="0"/>
          </p:cNvCxnSpPr>
          <p:nvPr/>
        </p:nvCxnSpPr>
        <p:spPr>
          <a:xfrm rot="5400000">
            <a:off x="2051654" y="-440246"/>
            <a:ext cx="484578" cy="2710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2314" y="1096758"/>
            <a:ext cx="1216521" cy="81988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9" name="3 Proceso"/>
          <p:cNvSpPr/>
          <p:nvPr/>
        </p:nvSpPr>
        <p:spPr>
          <a:xfrm>
            <a:off x="368800" y="2393266"/>
            <a:ext cx="1139844" cy="55215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El RRP Busca al Alumno en el Sistema</a:t>
            </a:r>
          </a:p>
        </p:txBody>
      </p:sp>
      <p:sp>
        <p:nvSpPr>
          <p:cNvPr id="110" name="143 Proceso"/>
          <p:cNvSpPr/>
          <p:nvPr/>
        </p:nvSpPr>
        <p:spPr>
          <a:xfrm>
            <a:off x="2306314" y="2611689"/>
            <a:ext cx="1232571" cy="70476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17979" tIns="58989" rIns="117979" bIns="58989" rtlCol="0" anchor="t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El RRP Busca Paciente en el Sistema y lo Asigna al Alumno</a:t>
            </a:r>
          </a:p>
          <a:p>
            <a:pPr algn="ctr"/>
            <a:endParaRPr lang="es-AR" sz="1100" dirty="0">
              <a:solidFill>
                <a:schemeClr val="tx1"/>
              </a:solidFill>
            </a:endParaRPr>
          </a:p>
        </p:txBody>
      </p:sp>
      <p:cxnSp>
        <p:nvCxnSpPr>
          <p:cNvPr id="86" name="Conector angular 85"/>
          <p:cNvCxnSpPr>
            <a:stCxn id="110" idx="3"/>
            <a:endCxn id="5" idx="1"/>
          </p:cNvCxnSpPr>
          <p:nvPr/>
        </p:nvCxnSpPr>
        <p:spPr>
          <a:xfrm>
            <a:off x="3538884" y="2964070"/>
            <a:ext cx="646239" cy="76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109" idx="3"/>
            <a:endCxn id="110" idx="1"/>
          </p:cNvCxnSpPr>
          <p:nvPr/>
        </p:nvCxnSpPr>
        <p:spPr>
          <a:xfrm>
            <a:off x="1508644" y="2669341"/>
            <a:ext cx="797670" cy="2947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6 Conector recto de flecha"/>
          <p:cNvCxnSpPr>
            <a:stCxn id="109" idx="2"/>
            <a:endCxn id="15" idx="0"/>
          </p:cNvCxnSpPr>
          <p:nvPr/>
        </p:nvCxnSpPr>
        <p:spPr>
          <a:xfrm rot="16200000" flipH="1">
            <a:off x="1098049" y="2786088"/>
            <a:ext cx="1228336" cy="1546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6 Conector recto de flecha"/>
          <p:cNvCxnSpPr>
            <a:stCxn id="110" idx="2"/>
            <a:endCxn id="15" idx="3"/>
          </p:cNvCxnSpPr>
          <p:nvPr/>
        </p:nvCxnSpPr>
        <p:spPr>
          <a:xfrm rot="16200000" flipH="1">
            <a:off x="2374664" y="3864387"/>
            <a:ext cx="1267243" cy="171373"/>
          </a:xfrm>
          <a:prstGeom prst="bentConnector4">
            <a:avLst>
              <a:gd name="adj1" fmla="val 33825"/>
              <a:gd name="adj2" fmla="val 532001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Documento"/>
          <p:cNvSpPr/>
          <p:nvPr/>
        </p:nvSpPr>
        <p:spPr>
          <a:xfrm>
            <a:off x="6123841" y="4984649"/>
            <a:ext cx="1181686" cy="789201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001" tIns="59001" rIns="118001" bIns="59001" rtlCol="0" anchor="ctr"/>
          <a:lstStyle/>
          <a:p>
            <a:pPr algn="ctr"/>
            <a:r>
              <a:rPr lang="es-AR" sz="1100" dirty="0" smtClean="0">
                <a:solidFill>
                  <a:schemeClr val="tx1"/>
                </a:solidFill>
              </a:rPr>
              <a:t>Paciente asignado y confirmado </a:t>
            </a:r>
          </a:p>
        </p:txBody>
      </p:sp>
      <p:cxnSp>
        <p:nvCxnSpPr>
          <p:cNvPr id="68" name="67 Conector recto de flecha"/>
          <p:cNvCxnSpPr>
            <a:stCxn id="56" idx="2"/>
            <a:endCxn id="109" idx="0"/>
          </p:cNvCxnSpPr>
          <p:nvPr/>
        </p:nvCxnSpPr>
        <p:spPr>
          <a:xfrm rot="5400000">
            <a:off x="785068" y="2239611"/>
            <a:ext cx="30731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348</Words>
  <Application>Microsoft Office PowerPoint</Application>
  <PresentationFormat>Papel A3 (297 x 420 mm)</PresentationFormat>
  <Paragraphs>99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</dc:creator>
  <cp:lastModifiedBy>Mau</cp:lastModifiedBy>
  <cp:revision>110</cp:revision>
  <dcterms:created xsi:type="dcterms:W3CDTF">2013-04-13T17:44:01Z</dcterms:created>
  <dcterms:modified xsi:type="dcterms:W3CDTF">2013-11-12T02:07:07Z</dcterms:modified>
</cp:coreProperties>
</file>