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7453313"/>
  <p:notesSz cx="6858000" cy="9144000"/>
  <p:defaultTextStyle>
    <a:defPPr>
      <a:defRPr lang="es-AR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570" y="-1002"/>
      </p:cViewPr>
      <p:guideLst>
        <p:guide orient="horz" pos="234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9C98-693D-4114-AC58-422815A38E22}" type="datetimeFigureOut">
              <a:rPr lang="es-AR" smtClean="0"/>
              <a:t>01/05/2013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143000"/>
            <a:ext cx="410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5515-7B79-4815-B0D7-FE80C9729B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7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B5515-7B79-4815-B0D7-FE80C9729B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6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315365"/>
            <a:ext cx="8420100" cy="1597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1" y="4223544"/>
            <a:ext cx="6934200" cy="1904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7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1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98482"/>
            <a:ext cx="2228850" cy="63594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98482"/>
            <a:ext cx="6521450" cy="635947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99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0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789448"/>
            <a:ext cx="8420100" cy="14803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3159034"/>
            <a:ext cx="8420100" cy="16304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81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1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4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68372"/>
            <a:ext cx="437687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363666"/>
            <a:ext cx="437687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4" y="1668372"/>
            <a:ext cx="437859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4" y="2363666"/>
            <a:ext cx="437859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5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94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96754"/>
            <a:ext cx="3259006" cy="1262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4" y="296758"/>
            <a:ext cx="5537729" cy="636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559678"/>
            <a:ext cx="3259006" cy="5098274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5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5217323"/>
            <a:ext cx="5943600" cy="6159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65967"/>
            <a:ext cx="5943600" cy="4471988"/>
          </a:xfrm>
        </p:spPr>
        <p:txBody>
          <a:bodyPr/>
          <a:lstStyle>
            <a:lvl1pPr marL="0" indent="0">
              <a:buNone/>
              <a:defRPr sz="3200"/>
            </a:lvl1pPr>
            <a:lvl2pPr marL="457114" indent="0">
              <a:buNone/>
              <a:defRPr sz="2800"/>
            </a:lvl2pPr>
            <a:lvl3pPr marL="914226" indent="0">
              <a:buNone/>
              <a:defRPr sz="2400"/>
            </a:lvl3pPr>
            <a:lvl4pPr marL="1371340" indent="0">
              <a:buNone/>
              <a:defRPr sz="2000"/>
            </a:lvl4pPr>
            <a:lvl5pPr marL="1828453" indent="0">
              <a:buNone/>
              <a:defRPr sz="2000"/>
            </a:lvl5pPr>
            <a:lvl6pPr marL="2285567" indent="0">
              <a:buNone/>
              <a:defRPr sz="2000"/>
            </a:lvl6pPr>
            <a:lvl7pPr marL="2742680" indent="0">
              <a:buNone/>
              <a:defRPr sz="2000"/>
            </a:lvl7pPr>
            <a:lvl8pPr marL="3199793" indent="0">
              <a:buNone/>
              <a:defRPr sz="2000"/>
            </a:lvl8pPr>
            <a:lvl9pPr marL="3656907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833256"/>
            <a:ext cx="5943600" cy="874730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9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1" y="298480"/>
            <a:ext cx="8915400" cy="1242219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739109"/>
            <a:ext cx="8915400" cy="4918842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247-D755-492A-BA3E-93510ACEE91B}" type="datetimeFigureOut">
              <a:rPr lang="es-AR" smtClean="0"/>
              <a:pPr/>
              <a:t>01/05/2013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908120"/>
            <a:ext cx="31369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20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0" indent="-285695" algn="l" defTabSz="9142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7" indent="-228556" algn="l" defTabSz="9142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1" indent="-228556" algn="l" defTabSz="9142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0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4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erminador"/>
          <p:cNvSpPr/>
          <p:nvPr/>
        </p:nvSpPr>
        <p:spPr>
          <a:xfrm>
            <a:off x="4835134" y="5662331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39" name="38 Proceso"/>
          <p:cNvSpPr/>
          <p:nvPr/>
        </p:nvSpPr>
        <p:spPr>
          <a:xfrm>
            <a:off x="1588509" y="2121878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</a:t>
            </a:r>
            <a:r>
              <a:rPr lang="es-AR" sz="800" dirty="0" smtClean="0"/>
              <a:t>Preliminar</a:t>
            </a:r>
          </a:p>
        </p:txBody>
      </p:sp>
      <p:sp>
        <p:nvSpPr>
          <p:cNvPr id="40" name="39 Proceso"/>
          <p:cNvSpPr/>
          <p:nvPr/>
        </p:nvSpPr>
        <p:spPr>
          <a:xfrm>
            <a:off x="1595414" y="1012013"/>
            <a:ext cx="631870" cy="245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Derivación</a:t>
            </a:r>
            <a:endParaRPr lang="es-AR" sz="800" dirty="0"/>
          </a:p>
        </p:txBody>
      </p:sp>
      <p:sp>
        <p:nvSpPr>
          <p:cNvPr id="71" name="70 Proceso"/>
          <p:cNvSpPr/>
          <p:nvPr/>
        </p:nvSpPr>
        <p:spPr>
          <a:xfrm>
            <a:off x="4336340" y="654822"/>
            <a:ext cx="773042" cy="369793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Paciente </a:t>
            </a:r>
            <a:endParaRPr lang="es-AR" sz="800" dirty="0"/>
          </a:p>
        </p:txBody>
      </p:sp>
      <p:sp>
        <p:nvSpPr>
          <p:cNvPr id="78" name="77 Proceso"/>
          <p:cNvSpPr/>
          <p:nvPr/>
        </p:nvSpPr>
        <p:spPr>
          <a:xfrm>
            <a:off x="276488" y="3753845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Externo</a:t>
            </a:r>
            <a:endParaRPr lang="es-AR" sz="800" dirty="0"/>
          </a:p>
        </p:txBody>
      </p:sp>
      <p:sp>
        <p:nvSpPr>
          <p:cNvPr id="73" name="72 Terminador"/>
          <p:cNvSpPr/>
          <p:nvPr/>
        </p:nvSpPr>
        <p:spPr>
          <a:xfrm>
            <a:off x="4376936" y="45708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44" name="43 Proceso"/>
          <p:cNvSpPr/>
          <p:nvPr/>
        </p:nvSpPr>
        <p:spPr>
          <a:xfrm>
            <a:off x="6024570" y="940574"/>
            <a:ext cx="702593" cy="361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Centro de Estudiante</a:t>
            </a:r>
            <a:endParaRPr lang="es-AR" sz="800" dirty="0"/>
          </a:p>
        </p:txBody>
      </p:sp>
      <p:sp>
        <p:nvSpPr>
          <p:cNvPr id="55" name="54 Proceso"/>
          <p:cNvSpPr/>
          <p:nvPr/>
        </p:nvSpPr>
        <p:spPr>
          <a:xfrm>
            <a:off x="269696" y="5042554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del Tratamiento</a:t>
            </a:r>
            <a:endParaRPr lang="es-AR" sz="800" dirty="0"/>
          </a:p>
        </p:txBody>
      </p:sp>
      <p:sp>
        <p:nvSpPr>
          <p:cNvPr id="58" name="57 Proceso"/>
          <p:cNvSpPr/>
          <p:nvPr/>
        </p:nvSpPr>
        <p:spPr>
          <a:xfrm>
            <a:off x="4673119" y="3155152"/>
            <a:ext cx="707225" cy="50405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Generar/ Actualizar Historia Clínica</a:t>
            </a:r>
            <a:endParaRPr lang="es-AR" sz="800" dirty="0"/>
          </a:p>
        </p:txBody>
      </p:sp>
      <p:cxnSp>
        <p:nvCxnSpPr>
          <p:cNvPr id="91" name="90 Conector angular"/>
          <p:cNvCxnSpPr>
            <a:stCxn id="73" idx="2"/>
            <a:endCxn id="71" idx="0"/>
          </p:cNvCxnSpPr>
          <p:nvPr/>
        </p:nvCxnSpPr>
        <p:spPr>
          <a:xfrm rot="16200000" flipH="1">
            <a:off x="4529272" y="461232"/>
            <a:ext cx="384549" cy="2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71" idx="3"/>
            <a:endCxn id="44" idx="0"/>
          </p:cNvCxnSpPr>
          <p:nvPr/>
        </p:nvCxnSpPr>
        <p:spPr>
          <a:xfrm>
            <a:off x="5109382" y="839719"/>
            <a:ext cx="1266485" cy="1008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71" idx="1"/>
            <a:endCxn id="40" idx="0"/>
          </p:cNvCxnSpPr>
          <p:nvPr/>
        </p:nvCxnSpPr>
        <p:spPr>
          <a:xfrm rot="10800000" flipV="1">
            <a:off x="1911350" y="839719"/>
            <a:ext cx="2424991" cy="1722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57" idx="3"/>
            <a:endCxn id="22" idx="1"/>
          </p:cNvCxnSpPr>
          <p:nvPr/>
        </p:nvCxnSpPr>
        <p:spPr>
          <a:xfrm flipV="1">
            <a:off x="3368824" y="5774614"/>
            <a:ext cx="1466310" cy="148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Proceso"/>
          <p:cNvSpPr/>
          <p:nvPr/>
        </p:nvSpPr>
        <p:spPr>
          <a:xfrm>
            <a:off x="4737402" y="2297896"/>
            <a:ext cx="628187" cy="3806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Registro de Paciente</a:t>
            </a:r>
            <a:endParaRPr lang="es-AR" sz="800" dirty="0"/>
          </a:p>
        </p:txBody>
      </p:sp>
      <p:sp>
        <p:nvSpPr>
          <p:cNvPr id="225" name="224 Proceso"/>
          <p:cNvSpPr/>
          <p:nvPr/>
        </p:nvSpPr>
        <p:spPr>
          <a:xfrm>
            <a:off x="1588509" y="1617822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$10</a:t>
            </a:r>
          </a:p>
        </p:txBody>
      </p:sp>
      <p:cxnSp>
        <p:nvCxnSpPr>
          <p:cNvPr id="3" name="2 Conector angular"/>
          <p:cNvCxnSpPr>
            <a:stCxn id="40" idx="2"/>
            <a:endCxn id="225" idx="0"/>
          </p:cNvCxnSpPr>
          <p:nvPr/>
        </p:nvCxnSpPr>
        <p:spPr>
          <a:xfrm rot="5400000">
            <a:off x="1726727" y="1433200"/>
            <a:ext cx="360498" cy="87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roceso"/>
          <p:cNvSpPr/>
          <p:nvPr/>
        </p:nvSpPr>
        <p:spPr>
          <a:xfrm>
            <a:off x="269696" y="4398241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Turno</a:t>
            </a:r>
            <a:endParaRPr lang="es-AR" sz="800" dirty="0"/>
          </a:p>
        </p:txBody>
      </p:sp>
      <p:sp>
        <p:nvSpPr>
          <p:cNvPr id="57" name="56 Proceso"/>
          <p:cNvSpPr/>
          <p:nvPr/>
        </p:nvSpPr>
        <p:spPr>
          <a:xfrm>
            <a:off x="2661599" y="5598955"/>
            <a:ext cx="707225" cy="64798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 del Paciente  por parte del  Profesional</a:t>
            </a:r>
            <a:endParaRPr lang="es-AR" sz="800" dirty="0"/>
          </a:p>
        </p:txBody>
      </p:sp>
      <p:sp>
        <p:nvSpPr>
          <p:cNvPr id="51" name="50 Proceso"/>
          <p:cNvSpPr/>
          <p:nvPr/>
        </p:nvSpPr>
        <p:spPr>
          <a:xfrm>
            <a:off x="273107" y="5684019"/>
            <a:ext cx="719453" cy="4909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Analisis Preliminar del Profesional</a:t>
            </a:r>
            <a:endParaRPr lang="es-AR" sz="800" dirty="0"/>
          </a:p>
        </p:txBody>
      </p:sp>
      <p:sp>
        <p:nvSpPr>
          <p:cNvPr id="56" name="55 Proceso"/>
          <p:cNvSpPr/>
          <p:nvPr/>
        </p:nvSpPr>
        <p:spPr>
          <a:xfrm>
            <a:off x="1437463" y="5740165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Historia Clínica</a:t>
            </a:r>
            <a:endParaRPr lang="es-AR" sz="800" dirty="0"/>
          </a:p>
        </p:txBody>
      </p:sp>
      <p:cxnSp>
        <p:nvCxnSpPr>
          <p:cNvPr id="65" name="64 Conector recto de flecha"/>
          <p:cNvCxnSpPr>
            <a:stCxn id="225" idx="2"/>
            <a:endCxn id="39" idx="0"/>
          </p:cNvCxnSpPr>
          <p:nvPr/>
        </p:nvCxnSpPr>
        <p:spPr>
          <a:xfrm>
            <a:off x="1902603" y="1926456"/>
            <a:ext cx="0" cy="19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224" idx="3"/>
            <a:endCxn id="365" idx="0"/>
          </p:cNvCxnSpPr>
          <p:nvPr/>
        </p:nvCxnSpPr>
        <p:spPr>
          <a:xfrm>
            <a:off x="5365589" y="2488217"/>
            <a:ext cx="1637014" cy="745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79 Grupo"/>
          <p:cNvGrpSpPr/>
          <p:nvPr/>
        </p:nvGrpSpPr>
        <p:grpSpPr>
          <a:xfrm>
            <a:off x="8312866" y="2799123"/>
            <a:ext cx="1214446" cy="1359581"/>
            <a:chOff x="4738686" y="2012144"/>
            <a:chExt cx="1214446" cy="1359581"/>
          </a:xfrm>
        </p:grpSpPr>
        <p:pic>
          <p:nvPicPr>
            <p:cNvPr id="1026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79" name="78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cxnSp>
        <p:nvCxnSpPr>
          <p:cNvPr id="82" name="81 Conector recto de flecha"/>
          <p:cNvCxnSpPr>
            <a:stCxn id="224" idx="2"/>
            <a:endCxn id="58" idx="0"/>
          </p:cNvCxnSpPr>
          <p:nvPr/>
        </p:nvCxnSpPr>
        <p:spPr>
          <a:xfrm rot="5400000">
            <a:off x="4800806" y="2904463"/>
            <a:ext cx="476614" cy="2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Decisión"/>
          <p:cNvSpPr/>
          <p:nvPr/>
        </p:nvSpPr>
        <p:spPr>
          <a:xfrm>
            <a:off x="2587566" y="2646536"/>
            <a:ext cx="1357322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¿Paciente registrado?</a:t>
            </a:r>
            <a:endParaRPr lang="es-AR" sz="800" dirty="0"/>
          </a:p>
        </p:txBody>
      </p:sp>
      <p:cxnSp>
        <p:nvCxnSpPr>
          <p:cNvPr id="110" name="109 Conector recto de flecha"/>
          <p:cNvCxnSpPr>
            <a:stCxn id="39" idx="2"/>
            <a:endCxn id="90" idx="1"/>
          </p:cNvCxnSpPr>
          <p:nvPr/>
        </p:nvCxnSpPr>
        <p:spPr>
          <a:xfrm rot="16200000" flipH="1">
            <a:off x="2004097" y="2329017"/>
            <a:ext cx="481975" cy="6849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90" idx="2"/>
            <a:endCxn id="58" idx="1"/>
          </p:cNvCxnSpPr>
          <p:nvPr/>
        </p:nvCxnSpPr>
        <p:spPr>
          <a:xfrm rot="16200000" flipH="1">
            <a:off x="3855302" y="2589362"/>
            <a:ext cx="228743" cy="14068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3587698" y="4158704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119" name="118 Conector recto de flecha"/>
          <p:cNvCxnSpPr>
            <a:stCxn id="90" idx="3"/>
            <a:endCxn id="224" idx="1"/>
          </p:cNvCxnSpPr>
          <p:nvPr/>
        </p:nvCxnSpPr>
        <p:spPr>
          <a:xfrm flipV="1">
            <a:off x="3944888" y="2488217"/>
            <a:ext cx="792514" cy="4242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3876300" y="267922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53" name="152 Conector recto de flecha"/>
          <p:cNvCxnSpPr>
            <a:stCxn id="87" idx="1"/>
            <a:endCxn id="90" idx="0"/>
          </p:cNvCxnSpPr>
          <p:nvPr/>
        </p:nvCxnSpPr>
        <p:spPr>
          <a:xfrm rot="10800000" flipV="1">
            <a:off x="3266228" y="1953212"/>
            <a:ext cx="2766893" cy="6933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stCxn id="58" idx="3"/>
            <a:endCxn id="365" idx="1"/>
          </p:cNvCxnSpPr>
          <p:nvPr/>
        </p:nvCxnSpPr>
        <p:spPr>
          <a:xfrm>
            <a:off x="5380344" y="3407180"/>
            <a:ext cx="1151581" cy="1452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Decisión"/>
          <p:cNvSpPr/>
          <p:nvPr/>
        </p:nvSpPr>
        <p:spPr>
          <a:xfrm>
            <a:off x="4312908" y="4091256"/>
            <a:ext cx="1432180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¿Se atiende con profesional?</a:t>
            </a:r>
            <a:endParaRPr lang="es-AR" sz="800" dirty="0"/>
          </a:p>
        </p:txBody>
      </p:sp>
      <p:cxnSp>
        <p:nvCxnSpPr>
          <p:cNvPr id="190" name="189 Conector recto de flecha"/>
          <p:cNvCxnSpPr>
            <a:stCxn id="169" idx="1"/>
            <a:endCxn id="77" idx="3"/>
          </p:cNvCxnSpPr>
          <p:nvPr/>
        </p:nvCxnSpPr>
        <p:spPr>
          <a:xfrm rot="10800000">
            <a:off x="2144688" y="3962246"/>
            <a:ext cx="2168220" cy="41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CuadroTexto"/>
          <p:cNvSpPr txBox="1"/>
          <p:nvPr/>
        </p:nvSpPr>
        <p:spPr>
          <a:xfrm>
            <a:off x="5748508" y="4113130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sp>
        <p:nvSpPr>
          <p:cNvPr id="277" name="276 CuadroTexto"/>
          <p:cNvSpPr txBox="1"/>
          <p:nvPr/>
        </p:nvSpPr>
        <p:spPr>
          <a:xfrm>
            <a:off x="3875730" y="3155152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319" name="318 Conector recto de flecha"/>
          <p:cNvCxnSpPr>
            <a:stCxn id="56" idx="3"/>
            <a:endCxn id="57" idx="1"/>
          </p:cNvCxnSpPr>
          <p:nvPr/>
        </p:nvCxnSpPr>
        <p:spPr>
          <a:xfrm>
            <a:off x="2144688" y="5921543"/>
            <a:ext cx="516911" cy="1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Conector recto de flecha"/>
          <p:cNvCxnSpPr>
            <a:stCxn id="51" idx="3"/>
            <a:endCxn id="56" idx="1"/>
          </p:cNvCxnSpPr>
          <p:nvPr/>
        </p:nvCxnSpPr>
        <p:spPr>
          <a:xfrm flipV="1">
            <a:off x="992560" y="5921543"/>
            <a:ext cx="444903" cy="7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 de flecha"/>
          <p:cNvCxnSpPr>
            <a:stCxn id="55" idx="2"/>
            <a:endCxn id="51" idx="0"/>
          </p:cNvCxnSpPr>
          <p:nvPr/>
        </p:nvCxnSpPr>
        <p:spPr>
          <a:xfrm rot="16200000" flipH="1">
            <a:off x="488716" y="5539901"/>
            <a:ext cx="2787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 de flecha"/>
          <p:cNvCxnSpPr>
            <a:stCxn id="74" idx="2"/>
            <a:endCxn id="55" idx="0"/>
          </p:cNvCxnSpPr>
          <p:nvPr/>
        </p:nvCxnSpPr>
        <p:spPr>
          <a:xfrm rot="5400000">
            <a:off x="482530" y="4901775"/>
            <a:ext cx="2815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78" idx="2"/>
            <a:endCxn id="74" idx="0"/>
          </p:cNvCxnSpPr>
          <p:nvPr/>
        </p:nvCxnSpPr>
        <p:spPr>
          <a:xfrm rot="5400000">
            <a:off x="485885" y="4254024"/>
            <a:ext cx="281641" cy="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 de flecha"/>
          <p:cNvCxnSpPr>
            <a:stCxn id="58" idx="2"/>
            <a:endCxn id="169" idx="0"/>
          </p:cNvCxnSpPr>
          <p:nvPr/>
        </p:nvCxnSpPr>
        <p:spPr>
          <a:xfrm rot="16200000" flipH="1">
            <a:off x="4811841" y="3874098"/>
            <a:ext cx="432049" cy="2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4" descr="C:\Users\Enzo\Desktop\safa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925" y="3234204"/>
            <a:ext cx="941355" cy="636468"/>
          </a:xfrm>
          <a:prstGeom prst="rect">
            <a:avLst/>
          </a:prstGeom>
          <a:noFill/>
        </p:spPr>
      </p:pic>
      <p:cxnSp>
        <p:nvCxnSpPr>
          <p:cNvPr id="369" name="368 Conector recto de flecha"/>
          <p:cNvCxnSpPr>
            <a:stCxn id="365" idx="3"/>
            <a:endCxn id="1026" idx="1"/>
          </p:cNvCxnSpPr>
          <p:nvPr/>
        </p:nvCxnSpPr>
        <p:spPr>
          <a:xfrm flipV="1">
            <a:off x="7473280" y="3299189"/>
            <a:ext cx="911024" cy="253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8 Proceso"/>
          <p:cNvSpPr/>
          <p:nvPr/>
        </p:nvSpPr>
        <p:spPr>
          <a:xfrm>
            <a:off x="6773085" y="4302720"/>
            <a:ext cx="628187" cy="4377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Cátedra</a:t>
            </a:r>
          </a:p>
          <a:p>
            <a:pPr algn="ctr"/>
            <a:endParaRPr lang="es-AR" sz="800" dirty="0" smtClean="0"/>
          </a:p>
        </p:txBody>
      </p:sp>
      <p:cxnSp>
        <p:nvCxnSpPr>
          <p:cNvPr id="63" name="118 Conector recto de flecha"/>
          <p:cNvCxnSpPr>
            <a:stCxn id="169" idx="3"/>
            <a:endCxn id="62" idx="1"/>
          </p:cNvCxnSpPr>
          <p:nvPr/>
        </p:nvCxnSpPr>
        <p:spPr>
          <a:xfrm>
            <a:off x="5745088" y="4377008"/>
            <a:ext cx="1027997" cy="144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 Conector angular"/>
          <p:cNvCxnSpPr>
            <a:stCxn id="62" idx="2"/>
            <a:endCxn id="22" idx="3"/>
          </p:cNvCxnSpPr>
          <p:nvPr/>
        </p:nvCxnSpPr>
        <p:spPr>
          <a:xfrm rot="5400000">
            <a:off x="5681534" y="4368968"/>
            <a:ext cx="1034157" cy="1777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38 Proceso"/>
          <p:cNvSpPr/>
          <p:nvPr/>
        </p:nvSpPr>
        <p:spPr>
          <a:xfrm>
            <a:off x="1482125" y="3693778"/>
            <a:ext cx="662563" cy="5369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Consultorio Externo</a:t>
            </a:r>
          </a:p>
          <a:p>
            <a:pPr algn="ctr"/>
            <a:endParaRPr lang="es-AR" sz="800" dirty="0" smtClean="0"/>
          </a:p>
        </p:txBody>
      </p:sp>
      <p:cxnSp>
        <p:nvCxnSpPr>
          <p:cNvPr id="81" name="189 Conector recto de flecha"/>
          <p:cNvCxnSpPr>
            <a:stCxn id="77" idx="1"/>
            <a:endCxn id="78" idx="3"/>
          </p:cNvCxnSpPr>
          <p:nvPr/>
        </p:nvCxnSpPr>
        <p:spPr>
          <a:xfrm rot="10800000">
            <a:off x="983713" y="3935223"/>
            <a:ext cx="498412" cy="27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38 Proceso"/>
          <p:cNvSpPr/>
          <p:nvPr/>
        </p:nvSpPr>
        <p:spPr>
          <a:xfrm>
            <a:off x="6033120" y="1763946"/>
            <a:ext cx="628187" cy="378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Preliminar Básico</a:t>
            </a:r>
            <a:endParaRPr lang="es-AR" sz="800" dirty="0" smtClean="0"/>
          </a:p>
        </p:txBody>
      </p:sp>
      <p:cxnSp>
        <p:nvCxnSpPr>
          <p:cNvPr id="94" name="152 Conector recto de flecha"/>
          <p:cNvCxnSpPr>
            <a:stCxn id="44" idx="2"/>
            <a:endCxn id="87" idx="0"/>
          </p:cNvCxnSpPr>
          <p:nvPr/>
        </p:nvCxnSpPr>
        <p:spPr>
          <a:xfrm rot="5400000">
            <a:off x="6130416" y="1518495"/>
            <a:ext cx="462250" cy="28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920553" y="1264713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Busca </a:t>
            </a:r>
            <a:r>
              <a:rPr lang="es-AR" sz="800" dirty="0" smtClean="0"/>
              <a:t>Paciente en el Sistema</a:t>
            </a:r>
            <a:endParaRPr lang="es-AR" sz="800" dirty="0" smtClean="0"/>
          </a:p>
        </p:txBody>
      </p:sp>
      <p:sp>
        <p:nvSpPr>
          <p:cNvPr id="5" name="4 Proceso"/>
          <p:cNvSpPr/>
          <p:nvPr/>
        </p:nvSpPr>
        <p:spPr>
          <a:xfrm>
            <a:off x="3767977" y="1275730"/>
            <a:ext cx="719453" cy="411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Contacta Paciente</a:t>
            </a:r>
            <a:endParaRPr lang="es-AR" sz="800" dirty="0"/>
          </a:p>
        </p:txBody>
      </p:sp>
      <p:sp>
        <p:nvSpPr>
          <p:cNvPr id="6" name="5 Decisión"/>
          <p:cNvSpPr/>
          <p:nvPr/>
        </p:nvSpPr>
        <p:spPr>
          <a:xfrm>
            <a:off x="3881431" y="5012540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¿Profesor autoriza?</a:t>
            </a:r>
            <a:endParaRPr lang="es-AR" sz="800" dirty="0"/>
          </a:p>
        </p:txBody>
      </p:sp>
      <p:sp>
        <p:nvSpPr>
          <p:cNvPr id="7" name="6 Proceso"/>
          <p:cNvSpPr/>
          <p:nvPr/>
        </p:nvSpPr>
        <p:spPr>
          <a:xfrm>
            <a:off x="2738423" y="5441168"/>
            <a:ext cx="767323" cy="20556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</a:t>
            </a:r>
            <a:endParaRPr lang="es-AR" sz="800" dirty="0"/>
          </a:p>
        </p:txBody>
      </p:sp>
      <p:sp>
        <p:nvSpPr>
          <p:cNvPr id="8" name="7 Proceso"/>
          <p:cNvSpPr/>
          <p:nvPr/>
        </p:nvSpPr>
        <p:spPr>
          <a:xfrm>
            <a:off x="2720752" y="5961753"/>
            <a:ext cx="771954" cy="37751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Actualizar Historia Clínica</a:t>
            </a:r>
          </a:p>
        </p:txBody>
      </p:sp>
      <p:cxnSp>
        <p:nvCxnSpPr>
          <p:cNvPr id="9" name="31 Conector angular"/>
          <p:cNvCxnSpPr>
            <a:stCxn id="6" idx="1"/>
            <a:endCxn id="7" idx="0"/>
          </p:cNvCxnSpPr>
          <p:nvPr/>
        </p:nvCxnSpPr>
        <p:spPr>
          <a:xfrm rot="10800000" flipV="1">
            <a:off x="3122085" y="5278490"/>
            <a:ext cx="759346" cy="1626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8" idx="2"/>
            <a:endCxn id="40" idx="2"/>
          </p:cNvCxnSpPr>
          <p:nvPr/>
        </p:nvCxnSpPr>
        <p:spPr>
          <a:xfrm rot="16200000" flipH="1">
            <a:off x="4449642" y="4996355"/>
            <a:ext cx="112283" cy="2798108"/>
          </a:xfrm>
          <a:prstGeom prst="bentConnector3">
            <a:avLst>
              <a:gd name="adj1" fmla="val 3035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Proceso"/>
          <p:cNvSpPr/>
          <p:nvPr/>
        </p:nvSpPr>
        <p:spPr>
          <a:xfrm>
            <a:off x="4810125" y="3953192"/>
            <a:ext cx="707225" cy="5604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Revisación Previa por parte del Alumno</a:t>
            </a:r>
            <a:endParaRPr lang="es-AR" sz="800" dirty="0"/>
          </a:p>
        </p:txBody>
      </p:sp>
      <p:sp>
        <p:nvSpPr>
          <p:cNvPr id="13" name="12 Proceso"/>
          <p:cNvSpPr/>
          <p:nvPr/>
        </p:nvSpPr>
        <p:spPr>
          <a:xfrm>
            <a:off x="4810125" y="3343301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Cátedra</a:t>
            </a:r>
            <a:endParaRPr lang="es-AR" sz="800" dirty="0"/>
          </a:p>
        </p:txBody>
      </p:sp>
      <p:cxnSp>
        <p:nvCxnSpPr>
          <p:cNvPr id="14" name="13 Conector angular"/>
          <p:cNvCxnSpPr>
            <a:stCxn id="6" idx="2"/>
            <a:endCxn id="40" idx="1"/>
          </p:cNvCxnSpPr>
          <p:nvPr/>
        </p:nvCxnSpPr>
        <p:spPr>
          <a:xfrm rot="16200000" flipH="1">
            <a:off x="4732103" y="5403991"/>
            <a:ext cx="794828" cy="1075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38" y="2726524"/>
            <a:ext cx="941355" cy="636468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738158" y="3044758"/>
            <a:ext cx="714380" cy="125340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1802575" y="1479027"/>
            <a:ext cx="57865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0"/>
          </p:cNvCxnSpPr>
          <p:nvPr/>
        </p:nvCxnSpPr>
        <p:spPr>
          <a:xfrm>
            <a:off x="4487430" y="1481299"/>
            <a:ext cx="679885" cy="2450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2"/>
            <a:endCxn id="12" idx="0"/>
          </p:cNvCxnSpPr>
          <p:nvPr/>
        </p:nvCxnSpPr>
        <p:spPr>
          <a:xfrm rot="5400000">
            <a:off x="5040170" y="3829624"/>
            <a:ext cx="247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24241" y="5036694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95811" y="5584044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23" name="22 Conector recto de flecha"/>
          <p:cNvCxnSpPr>
            <a:stCxn id="12" idx="2"/>
            <a:endCxn id="6" idx="0"/>
          </p:cNvCxnSpPr>
          <p:nvPr/>
        </p:nvCxnSpPr>
        <p:spPr>
          <a:xfrm rot="5400000">
            <a:off x="4628260" y="4477061"/>
            <a:ext cx="498873" cy="572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2480461" y="297632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26" name="25 Proceso"/>
          <p:cNvSpPr/>
          <p:nvPr/>
        </p:nvSpPr>
        <p:spPr>
          <a:xfrm>
            <a:off x="6705597" y="1512079"/>
            <a:ext cx="857256" cy="500066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Alumno con Paciente Sin Registrar</a:t>
            </a:r>
          </a:p>
          <a:p>
            <a:pPr algn="ctr"/>
            <a:endParaRPr lang="es-AR" sz="800" dirty="0" smtClean="0"/>
          </a:p>
        </p:txBody>
      </p:sp>
      <p:cxnSp>
        <p:nvCxnSpPr>
          <p:cNvPr id="27" name="26 Conector angular"/>
          <p:cNvCxnSpPr>
            <a:stCxn id="25" idx="2"/>
            <a:endCxn id="26" idx="0"/>
          </p:cNvCxnSpPr>
          <p:nvPr/>
        </p:nvCxnSpPr>
        <p:spPr>
          <a:xfrm rot="16200000" flipH="1">
            <a:off x="4484049" y="-1138097"/>
            <a:ext cx="989882" cy="4310469"/>
          </a:xfrm>
          <a:prstGeom prst="bentConnector3">
            <a:avLst>
              <a:gd name="adj1" fmla="val 38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5" idx="2"/>
            <a:endCxn id="4" idx="0"/>
          </p:cNvCxnSpPr>
          <p:nvPr/>
        </p:nvCxnSpPr>
        <p:spPr>
          <a:xfrm rot="5400000">
            <a:off x="1721402" y="162359"/>
            <a:ext cx="742516" cy="1462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166654" y="4298160"/>
            <a:ext cx="1214446" cy="1359581"/>
            <a:chOff x="4738686" y="2012144"/>
            <a:chExt cx="1214446" cy="1359581"/>
          </a:xfrm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5667381" y="622698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6" name="45 Proceso"/>
          <p:cNvSpPr/>
          <p:nvPr/>
        </p:nvSpPr>
        <p:spPr>
          <a:xfrm>
            <a:off x="6711581" y="2297896"/>
            <a:ext cx="852510" cy="5667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1000" b="1" i="1" dirty="0" smtClean="0"/>
              <a:t>Proceso de Registro de Pacientes</a:t>
            </a:r>
          </a:p>
          <a:p>
            <a:pPr algn="ctr"/>
            <a:endParaRPr lang="es-AR" sz="800" dirty="0" smtClean="0"/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6993155" y="2153214"/>
            <a:ext cx="285751" cy="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6746968" y="3155152"/>
            <a:ext cx="785818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Asignar Paciente al Alumno</a:t>
            </a:r>
          </a:p>
          <a:p>
            <a:pPr algn="ctr"/>
            <a:endParaRPr lang="es-AR" sz="800" dirty="0" smtClean="0"/>
          </a:p>
          <a:p>
            <a:pPr algn="ctr"/>
            <a:endParaRPr lang="es-AR" sz="800" dirty="0"/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rot="16200000" flipH="1">
            <a:off x="6993600" y="3008874"/>
            <a:ext cx="290513" cy="2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" idx="2"/>
            <a:endCxn id="8" idx="0"/>
          </p:cNvCxnSpPr>
          <p:nvPr/>
        </p:nvCxnSpPr>
        <p:spPr>
          <a:xfrm flipH="1">
            <a:off x="3106729" y="5646737"/>
            <a:ext cx="15356" cy="31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13" idx="3"/>
          </p:cNvCxnSpPr>
          <p:nvPr/>
        </p:nvCxnSpPr>
        <p:spPr>
          <a:xfrm rot="10800000" flipV="1">
            <a:off x="5517350" y="3369465"/>
            <a:ext cx="1229618" cy="1552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2"/>
            <a:endCxn id="15" idx="0"/>
          </p:cNvCxnSpPr>
          <p:nvPr/>
        </p:nvCxnSpPr>
        <p:spPr>
          <a:xfrm rot="16200000" flipH="1">
            <a:off x="1125799" y="1929106"/>
            <a:ext cx="1033183" cy="56165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4773463" y="2700292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5072792" y="2605769"/>
            <a:ext cx="188082" cy="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4381497" y="1726392"/>
            <a:ext cx="157163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¿Confirma  contacto con Paciente</a:t>
            </a:r>
          </a:p>
          <a:p>
            <a:pPr algn="ctr"/>
            <a:r>
              <a:rPr lang="es-AR" sz="800" dirty="0" smtClean="0"/>
              <a:t>?</a:t>
            </a:r>
            <a:endParaRPr lang="es-AR" sz="800" dirty="0"/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5953133" y="2119301"/>
            <a:ext cx="464326" cy="2678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6024571" y="4798226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5652337" y="5461863"/>
            <a:ext cx="1017623" cy="512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2381233" y="1264713"/>
            <a:ext cx="785818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Reserva Paciente</a:t>
            </a:r>
          </a:p>
          <a:p>
            <a:pPr algn="ctr"/>
            <a:endParaRPr lang="es-AR" sz="800" dirty="0"/>
          </a:p>
        </p:txBody>
      </p:sp>
      <p:cxnSp>
        <p:nvCxnSpPr>
          <p:cNvPr id="146" name="17 Conector recto de flecha"/>
          <p:cNvCxnSpPr>
            <a:stCxn id="144" idx="3"/>
            <a:endCxn id="5" idx="1"/>
          </p:cNvCxnSpPr>
          <p:nvPr/>
        </p:nvCxnSpPr>
        <p:spPr>
          <a:xfrm>
            <a:off x="3167051" y="1479027"/>
            <a:ext cx="600926" cy="2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13" idx="0"/>
          </p:cNvCxnSpPr>
          <p:nvPr/>
        </p:nvCxnSpPr>
        <p:spPr>
          <a:xfrm rot="5400000">
            <a:off x="5049109" y="3226059"/>
            <a:ext cx="231872" cy="2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2"/>
            <a:endCxn id="15" idx="3"/>
          </p:cNvCxnSpPr>
          <p:nvPr/>
        </p:nvCxnSpPr>
        <p:spPr>
          <a:xfrm rot="5400000">
            <a:off x="1908310" y="2178925"/>
            <a:ext cx="1351417" cy="38024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1923217" y="2905860"/>
            <a:ext cx="2850247" cy="457131"/>
          </a:xfrm>
          <a:prstGeom prst="bentConnector4">
            <a:avLst>
              <a:gd name="adj1" fmla="val 41743"/>
              <a:gd name="adj2" fmla="val 1500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5167315" y="2440772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881695" y="186926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7532786" y="3369466"/>
            <a:ext cx="1105602" cy="43510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7710" y="3804568"/>
            <a:ext cx="941355" cy="636468"/>
          </a:xfrm>
          <a:prstGeom prst="rect">
            <a:avLst/>
          </a:prstGeom>
          <a:noFill/>
        </p:spPr>
      </p:pic>
      <p:grpSp>
        <p:nvGrpSpPr>
          <p:cNvPr id="179" name="178 Grupo"/>
          <p:cNvGrpSpPr/>
          <p:nvPr/>
        </p:nvGrpSpPr>
        <p:grpSpPr>
          <a:xfrm>
            <a:off x="8060414" y="5226854"/>
            <a:ext cx="1214446" cy="1359581"/>
            <a:chOff x="4738686" y="2012144"/>
            <a:chExt cx="1214446" cy="1359581"/>
          </a:xfrm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6810347" y="4122802"/>
            <a:ext cx="1357363" cy="88099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5400000">
            <a:off x="8242244" y="4830710"/>
            <a:ext cx="785818" cy="647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6 Conector recto de flecha"/>
          <p:cNvCxnSpPr>
            <a:stCxn id="8" idx="1"/>
          </p:cNvCxnSpPr>
          <p:nvPr/>
        </p:nvCxnSpPr>
        <p:spPr>
          <a:xfrm rot="10800000">
            <a:off x="1720624" y="3389991"/>
            <a:ext cx="1000129" cy="276052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145</Words>
  <Application>Microsoft Office PowerPoint</Application>
  <PresentationFormat>Personalizado</PresentationFormat>
  <Paragraphs>49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</dc:creator>
  <cp:lastModifiedBy>Alexis Spesot</cp:lastModifiedBy>
  <cp:revision>80</cp:revision>
  <dcterms:created xsi:type="dcterms:W3CDTF">2013-04-13T17:44:01Z</dcterms:created>
  <dcterms:modified xsi:type="dcterms:W3CDTF">2013-05-01T19:56:54Z</dcterms:modified>
</cp:coreProperties>
</file>