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7453313"/>
  <p:notesSz cx="6858000" cy="9144000"/>
  <p:defaultTextStyle>
    <a:defPPr>
      <a:defRPr lang="es-AR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660"/>
      </p:cViewPr>
      <p:guideLst>
        <p:guide orient="horz" pos="23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315364"/>
            <a:ext cx="8420100" cy="1597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4223544"/>
            <a:ext cx="6934200" cy="1904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98482"/>
            <a:ext cx="2228850" cy="63594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98482"/>
            <a:ext cx="6521450" cy="635947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789447"/>
            <a:ext cx="8420100" cy="14803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3159034"/>
            <a:ext cx="8420100" cy="1630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68372"/>
            <a:ext cx="437687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363666"/>
            <a:ext cx="437687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4" y="1668372"/>
            <a:ext cx="437859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4" y="2363666"/>
            <a:ext cx="437859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96754"/>
            <a:ext cx="3259006" cy="1262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96758"/>
            <a:ext cx="5537729" cy="636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559678"/>
            <a:ext cx="3259006" cy="5098274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5217322"/>
            <a:ext cx="5943600" cy="6159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65967"/>
            <a:ext cx="5943600" cy="4471988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833256"/>
            <a:ext cx="5943600" cy="874730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98479"/>
            <a:ext cx="8915400" cy="1242219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739109"/>
            <a:ext cx="8915400" cy="491884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908120"/>
            <a:ext cx="2311400" cy="39682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t>23/04/2013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908120"/>
            <a:ext cx="3136900" cy="39682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908120"/>
            <a:ext cx="2311400" cy="39682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1" algn="l" defTabSz="91434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235 Conector recto"/>
          <p:cNvCxnSpPr>
            <a:stCxn id="78" idx="2"/>
            <a:endCxn id="55" idx="0"/>
          </p:cNvCxnSpPr>
          <p:nvPr/>
        </p:nvCxnSpPr>
        <p:spPr>
          <a:xfrm flipH="1">
            <a:off x="416183" y="3340576"/>
            <a:ext cx="6792" cy="62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40" idx="2"/>
            <a:endCxn id="224" idx="0"/>
          </p:cNvCxnSpPr>
          <p:nvPr/>
        </p:nvCxnSpPr>
        <p:spPr>
          <a:xfrm>
            <a:off x="1241760" y="1410953"/>
            <a:ext cx="1" cy="96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301 Conector recto"/>
          <p:cNvCxnSpPr>
            <a:stCxn id="58" idx="2"/>
            <a:endCxn id="16" idx="0"/>
          </p:cNvCxnSpPr>
          <p:nvPr/>
        </p:nvCxnSpPr>
        <p:spPr>
          <a:xfrm flipH="1">
            <a:off x="3424181" y="2811153"/>
            <a:ext cx="6761" cy="249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erminador"/>
          <p:cNvSpPr/>
          <p:nvPr/>
        </p:nvSpPr>
        <p:spPr>
          <a:xfrm>
            <a:off x="4687718" y="715406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39" name="38 Proceso"/>
          <p:cNvSpPr/>
          <p:nvPr/>
        </p:nvSpPr>
        <p:spPr>
          <a:xfrm>
            <a:off x="927667" y="1939762"/>
            <a:ext cx="628187" cy="30863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Analisis  Preliminar</a:t>
            </a:r>
            <a:endParaRPr lang="es-AR" sz="800" dirty="0"/>
          </a:p>
        </p:txBody>
      </p:sp>
      <p:sp>
        <p:nvSpPr>
          <p:cNvPr id="40" name="39 Proceso"/>
          <p:cNvSpPr/>
          <p:nvPr/>
        </p:nvSpPr>
        <p:spPr>
          <a:xfrm>
            <a:off x="925825" y="1165642"/>
            <a:ext cx="631870" cy="245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71" name="70 Proceso"/>
          <p:cNvSpPr/>
          <p:nvPr/>
        </p:nvSpPr>
        <p:spPr>
          <a:xfrm>
            <a:off x="2444973" y="63031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Llegada Paciente  Espontaneo</a:t>
            </a:r>
            <a:endParaRPr lang="es-AR" sz="800" dirty="0"/>
          </a:p>
        </p:txBody>
      </p:sp>
      <p:sp>
        <p:nvSpPr>
          <p:cNvPr id="78" name="77 Proceso"/>
          <p:cNvSpPr/>
          <p:nvPr/>
        </p:nvSpPr>
        <p:spPr>
          <a:xfrm>
            <a:off x="69362" y="2977821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Consultorio Externo</a:t>
            </a:r>
            <a:endParaRPr lang="es-AR" sz="800" dirty="0"/>
          </a:p>
        </p:txBody>
      </p:sp>
      <p:sp>
        <p:nvSpPr>
          <p:cNvPr id="73" name="72 Terminador"/>
          <p:cNvSpPr/>
          <p:nvPr/>
        </p:nvSpPr>
        <p:spPr>
          <a:xfrm>
            <a:off x="4376936" y="45707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2" name="41 Proceso"/>
          <p:cNvSpPr/>
          <p:nvPr/>
        </p:nvSpPr>
        <p:spPr>
          <a:xfrm>
            <a:off x="8265368" y="63031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Llegada Paciente  con Alumno</a:t>
            </a:r>
            <a:endParaRPr lang="es-AR" sz="800" dirty="0"/>
          </a:p>
        </p:txBody>
      </p:sp>
      <p:sp>
        <p:nvSpPr>
          <p:cNvPr id="44" name="43 Proceso"/>
          <p:cNvSpPr/>
          <p:nvPr/>
        </p:nvSpPr>
        <p:spPr>
          <a:xfrm>
            <a:off x="5256164" y="1224344"/>
            <a:ext cx="702593" cy="361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Centro de Estudiante</a:t>
            </a:r>
            <a:endParaRPr lang="es-AR" sz="800" dirty="0"/>
          </a:p>
        </p:txBody>
      </p:sp>
      <p:sp>
        <p:nvSpPr>
          <p:cNvPr id="55" name="54 Proceso"/>
          <p:cNvSpPr/>
          <p:nvPr/>
        </p:nvSpPr>
        <p:spPr>
          <a:xfrm>
            <a:off x="62570" y="3961730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Pago del Tratamiento</a:t>
            </a:r>
            <a:endParaRPr lang="es-AR" sz="800" dirty="0"/>
          </a:p>
        </p:txBody>
      </p:sp>
      <p:sp>
        <p:nvSpPr>
          <p:cNvPr id="58" name="57 Proceso"/>
          <p:cNvSpPr/>
          <p:nvPr/>
        </p:nvSpPr>
        <p:spPr>
          <a:xfrm>
            <a:off x="3077329" y="2307098"/>
            <a:ext cx="707225" cy="50405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Registro en Listado Paciente</a:t>
            </a:r>
          </a:p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63" name="62 Proceso"/>
          <p:cNvSpPr/>
          <p:nvPr/>
        </p:nvSpPr>
        <p:spPr>
          <a:xfrm>
            <a:off x="3090265" y="2924968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Alumno Busca Paciente</a:t>
            </a:r>
            <a:endParaRPr lang="es-AR" sz="800" dirty="0"/>
          </a:p>
        </p:txBody>
      </p:sp>
      <p:sp>
        <p:nvSpPr>
          <p:cNvPr id="64" name="63 Proceso"/>
          <p:cNvSpPr/>
          <p:nvPr/>
        </p:nvSpPr>
        <p:spPr>
          <a:xfrm>
            <a:off x="3084151" y="3409974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sp>
        <p:nvSpPr>
          <p:cNvPr id="16" name="15 Decisión"/>
          <p:cNvSpPr/>
          <p:nvPr/>
        </p:nvSpPr>
        <p:spPr>
          <a:xfrm>
            <a:off x="2713959" y="5310832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Autorización Profesor</a:t>
            </a:r>
            <a:endParaRPr lang="es-AR" sz="800" dirty="0"/>
          </a:p>
        </p:txBody>
      </p:sp>
      <p:sp>
        <p:nvSpPr>
          <p:cNvPr id="83" name="82 Proceso"/>
          <p:cNvSpPr/>
          <p:nvPr/>
        </p:nvSpPr>
        <p:spPr>
          <a:xfrm>
            <a:off x="1586596" y="5733604"/>
            <a:ext cx="767323" cy="20556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Atención</a:t>
            </a:r>
            <a:endParaRPr lang="es-AR" sz="800" dirty="0"/>
          </a:p>
        </p:txBody>
      </p:sp>
      <p:sp>
        <p:nvSpPr>
          <p:cNvPr id="85" name="84 Proceso"/>
          <p:cNvSpPr/>
          <p:nvPr/>
        </p:nvSpPr>
        <p:spPr>
          <a:xfrm>
            <a:off x="1588757" y="6086124"/>
            <a:ext cx="771954" cy="32260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  <p:cxnSp>
        <p:nvCxnSpPr>
          <p:cNvPr id="32" name="31 Conector angular"/>
          <p:cNvCxnSpPr>
            <a:stCxn id="16" idx="1"/>
            <a:endCxn id="83" idx="0"/>
          </p:cNvCxnSpPr>
          <p:nvPr/>
        </p:nvCxnSpPr>
        <p:spPr>
          <a:xfrm rot="10800000" flipV="1">
            <a:off x="1970259" y="5576782"/>
            <a:ext cx="743701" cy="1568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83" idx="2"/>
            <a:endCxn id="85" idx="0"/>
          </p:cNvCxnSpPr>
          <p:nvPr/>
        </p:nvCxnSpPr>
        <p:spPr>
          <a:xfrm>
            <a:off x="1970258" y="5939173"/>
            <a:ext cx="4476" cy="14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Proceso"/>
          <p:cNvSpPr/>
          <p:nvPr/>
        </p:nvSpPr>
        <p:spPr>
          <a:xfrm>
            <a:off x="5143779" y="2286496"/>
            <a:ext cx="923249" cy="63847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Registro en Listado de Pacientes del </a:t>
            </a:r>
          </a:p>
          <a:p>
            <a:pPr algn="ctr"/>
            <a:r>
              <a:rPr lang="es-AR" sz="800" dirty="0" smtClean="0"/>
              <a:t>Centro de Estudiantes</a:t>
            </a:r>
            <a:endParaRPr lang="es-AR" sz="800" dirty="0"/>
          </a:p>
        </p:txBody>
      </p:sp>
      <p:cxnSp>
        <p:nvCxnSpPr>
          <p:cNvPr id="91" name="90 Conector angular"/>
          <p:cNvCxnSpPr>
            <a:stCxn id="73" idx="2"/>
            <a:endCxn id="71" idx="0"/>
          </p:cNvCxnSpPr>
          <p:nvPr/>
        </p:nvCxnSpPr>
        <p:spPr>
          <a:xfrm rot="5400000">
            <a:off x="3595843" y="-494076"/>
            <a:ext cx="360040" cy="18887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71" idx="3"/>
            <a:endCxn id="44" idx="0"/>
          </p:cNvCxnSpPr>
          <p:nvPr/>
        </p:nvCxnSpPr>
        <p:spPr>
          <a:xfrm>
            <a:off x="3218015" y="815209"/>
            <a:ext cx="2389446" cy="409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71" idx="1"/>
            <a:endCxn id="40" idx="0"/>
          </p:cNvCxnSpPr>
          <p:nvPr/>
        </p:nvCxnSpPr>
        <p:spPr>
          <a:xfrm rot="10800000" flipV="1">
            <a:off x="1241761" y="815208"/>
            <a:ext cx="1203213" cy="3504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5" idx="2"/>
            <a:endCxn id="22" idx="1"/>
          </p:cNvCxnSpPr>
          <p:nvPr/>
        </p:nvCxnSpPr>
        <p:spPr>
          <a:xfrm rot="16200000" flipH="1">
            <a:off x="1081018" y="3659649"/>
            <a:ext cx="2941864" cy="4271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85" idx="2"/>
            <a:endCxn id="22" idx="0"/>
          </p:cNvCxnSpPr>
          <p:nvPr/>
        </p:nvCxnSpPr>
        <p:spPr>
          <a:xfrm rot="16200000" flipH="1">
            <a:off x="3077284" y="5306176"/>
            <a:ext cx="745340" cy="29504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73" idx="2"/>
            <a:endCxn id="42" idx="0"/>
          </p:cNvCxnSpPr>
          <p:nvPr/>
        </p:nvCxnSpPr>
        <p:spPr>
          <a:xfrm rot="16200000" flipH="1">
            <a:off x="6506040" y="-1515537"/>
            <a:ext cx="360040" cy="39316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42" idx="2"/>
            <a:endCxn id="289" idx="3"/>
          </p:cNvCxnSpPr>
          <p:nvPr/>
        </p:nvCxnSpPr>
        <p:spPr>
          <a:xfrm rot="5400000">
            <a:off x="4661014" y="130468"/>
            <a:ext cx="3121238" cy="48605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927667" y="2371810"/>
            <a:ext cx="628187" cy="3806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Historia Clínica Básica</a:t>
            </a:r>
            <a:endParaRPr lang="es-AR" sz="800" dirty="0"/>
          </a:p>
        </p:txBody>
      </p:sp>
      <p:sp>
        <p:nvSpPr>
          <p:cNvPr id="225" name="224 Proceso"/>
          <p:cNvSpPr/>
          <p:nvPr/>
        </p:nvSpPr>
        <p:spPr>
          <a:xfrm>
            <a:off x="927667" y="1526764"/>
            <a:ext cx="628187" cy="30863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Pago $10</a:t>
            </a:r>
            <a:endParaRPr lang="es-AR" sz="800" dirty="0"/>
          </a:p>
        </p:txBody>
      </p:sp>
      <p:sp>
        <p:nvSpPr>
          <p:cNvPr id="272" name="271 Proceso"/>
          <p:cNvSpPr/>
          <p:nvPr/>
        </p:nvSpPr>
        <p:spPr>
          <a:xfrm>
            <a:off x="3090265" y="4446735"/>
            <a:ext cx="707225" cy="5604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Revisación Previa por parte del Alumno</a:t>
            </a:r>
            <a:endParaRPr lang="es-AR" sz="800" dirty="0"/>
          </a:p>
        </p:txBody>
      </p:sp>
      <p:sp>
        <p:nvSpPr>
          <p:cNvPr id="289" name="288 Proceso"/>
          <p:cNvSpPr/>
          <p:nvPr/>
        </p:nvSpPr>
        <p:spPr>
          <a:xfrm>
            <a:off x="3084151" y="3939965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Consultorio Cátedra</a:t>
            </a:r>
            <a:endParaRPr lang="es-AR" sz="800" dirty="0"/>
          </a:p>
        </p:txBody>
      </p:sp>
      <p:cxnSp>
        <p:nvCxnSpPr>
          <p:cNvPr id="292" name="291 Conector angular"/>
          <p:cNvCxnSpPr>
            <a:stCxn id="16" idx="3"/>
            <a:endCxn id="22" idx="0"/>
          </p:cNvCxnSpPr>
          <p:nvPr/>
        </p:nvCxnSpPr>
        <p:spPr>
          <a:xfrm>
            <a:off x="4134402" y="5576783"/>
            <a:ext cx="790772" cy="15772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angular"/>
          <p:cNvCxnSpPr>
            <a:stCxn id="40" idx="1"/>
            <a:endCxn id="78" idx="0"/>
          </p:cNvCxnSpPr>
          <p:nvPr/>
        </p:nvCxnSpPr>
        <p:spPr>
          <a:xfrm rot="10800000" flipV="1">
            <a:off x="422975" y="1288297"/>
            <a:ext cx="502850" cy="1689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62570" y="3498392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Turno</a:t>
            </a:r>
            <a:endParaRPr lang="es-AR" sz="800" dirty="0"/>
          </a:p>
        </p:txBody>
      </p:sp>
      <p:cxnSp>
        <p:nvCxnSpPr>
          <p:cNvPr id="7" name="6 Conector recto de flecha"/>
          <p:cNvCxnSpPr>
            <a:stCxn id="44" idx="2"/>
            <a:endCxn id="89" idx="0"/>
          </p:cNvCxnSpPr>
          <p:nvPr/>
        </p:nvCxnSpPr>
        <p:spPr>
          <a:xfrm flipH="1">
            <a:off x="5605404" y="1585466"/>
            <a:ext cx="2057" cy="70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89" idx="2"/>
            <a:endCxn id="63" idx="3"/>
          </p:cNvCxnSpPr>
          <p:nvPr/>
        </p:nvCxnSpPr>
        <p:spPr>
          <a:xfrm rot="5400000">
            <a:off x="4610758" y="2111700"/>
            <a:ext cx="181378" cy="1807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 de flecha"/>
          <p:cNvCxnSpPr>
            <a:stCxn id="224" idx="3"/>
            <a:endCxn id="58" idx="1"/>
          </p:cNvCxnSpPr>
          <p:nvPr/>
        </p:nvCxnSpPr>
        <p:spPr>
          <a:xfrm flipV="1">
            <a:off x="1555854" y="2559126"/>
            <a:ext cx="1521475" cy="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Proceso"/>
          <p:cNvSpPr/>
          <p:nvPr/>
        </p:nvSpPr>
        <p:spPr>
          <a:xfrm>
            <a:off x="62570" y="5479322"/>
            <a:ext cx="707225" cy="64798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Atención del Paciente  por parte del  Profesional</a:t>
            </a:r>
            <a:endParaRPr lang="es-AR" sz="800" dirty="0"/>
          </a:p>
        </p:txBody>
      </p:sp>
      <p:sp>
        <p:nvSpPr>
          <p:cNvPr id="51" name="50 Proceso"/>
          <p:cNvSpPr/>
          <p:nvPr/>
        </p:nvSpPr>
        <p:spPr>
          <a:xfrm>
            <a:off x="56456" y="4431745"/>
            <a:ext cx="719453" cy="4909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Analisis Preliminar del Profesional</a:t>
            </a:r>
            <a:endParaRPr lang="es-AR" sz="800" dirty="0"/>
          </a:p>
        </p:txBody>
      </p:sp>
      <p:sp>
        <p:nvSpPr>
          <p:cNvPr id="56" name="55 Proceso"/>
          <p:cNvSpPr/>
          <p:nvPr/>
        </p:nvSpPr>
        <p:spPr>
          <a:xfrm>
            <a:off x="62570" y="5020085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73</Words>
  <Application>Microsoft Office PowerPoint</Application>
  <PresentationFormat>Personalizado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Mau</cp:lastModifiedBy>
  <cp:revision>41</cp:revision>
  <dcterms:created xsi:type="dcterms:W3CDTF">2013-04-13T17:44:01Z</dcterms:created>
  <dcterms:modified xsi:type="dcterms:W3CDTF">2013-04-23T22:33:31Z</dcterms:modified>
</cp:coreProperties>
</file>