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B908AE-C6F7-4422-A17B-4C61A62244D5}" type="datetimeFigureOut">
              <a:rPr lang="en-US" smtClean="0"/>
              <a:pPr/>
              <a:t>29-Dec-22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8B2A24-297A-46F2-A205-7B7E3D4A02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CRADLE CARE</a:t>
            </a:r>
            <a:endParaRPr lang="en-US" sz="6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 smtClean="0"/>
              <a:t>Cradlecare</a:t>
            </a:r>
            <a:r>
              <a:rPr lang="en-US" sz="4000" dirty="0" smtClean="0"/>
              <a:t> is a medical records system that focuses on the easy and accurate handling of children’s health details.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CRADLE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Secure login for authorized users such as parents , guardians and healthcare providers.</a:t>
            </a:r>
          </a:p>
          <a:p>
            <a:r>
              <a:rPr lang="en-US" sz="1600" dirty="0" smtClean="0"/>
              <a:t>A centralized database to store and organize all </a:t>
            </a:r>
            <a:r>
              <a:rPr lang="en-US" sz="1600" dirty="0" err="1" smtClean="0"/>
              <a:t>mrdical</a:t>
            </a:r>
            <a:r>
              <a:rPr lang="en-US" sz="1600" dirty="0" smtClean="0"/>
              <a:t> information, including medical history, </a:t>
            </a:r>
            <a:r>
              <a:rPr lang="en-US" sz="1600" dirty="0" err="1" smtClean="0"/>
              <a:t>alergies</a:t>
            </a:r>
            <a:r>
              <a:rPr lang="en-US" sz="1600" dirty="0" smtClean="0"/>
              <a:t>, immunization, medications and lab results.</a:t>
            </a:r>
          </a:p>
          <a:p>
            <a:r>
              <a:rPr lang="en-US" sz="1600" dirty="0" smtClean="0"/>
              <a:t>Automatic reminders for upcoming appointments and vaccinations.</a:t>
            </a:r>
          </a:p>
          <a:p>
            <a:r>
              <a:rPr lang="en-US" sz="1600" dirty="0" smtClean="0"/>
              <a:t>Ability to upload and view medical images such as X-RAYS and ultrasound results.</a:t>
            </a:r>
          </a:p>
          <a:p>
            <a:r>
              <a:rPr lang="en-US" sz="1600" dirty="0" smtClean="0"/>
              <a:t>Option for secure communication with healthcare providers for non-urgent issues.</a:t>
            </a:r>
          </a:p>
          <a:p>
            <a:r>
              <a:rPr lang="en-US" sz="1600" dirty="0" smtClean="0"/>
              <a:t>Option for healthcare providers to access the record and update the information as needed</a:t>
            </a:r>
          </a:p>
          <a:p>
            <a:r>
              <a:rPr lang="en-US" sz="1600" dirty="0" smtClean="0"/>
              <a:t>Option for the child to access the records as they grow older</a:t>
            </a:r>
          </a:p>
          <a:p>
            <a:r>
              <a:rPr lang="en-US" sz="1600" dirty="0" smtClean="0"/>
              <a:t>Option for monitoring the growth and development of </a:t>
            </a:r>
            <a:r>
              <a:rPr lang="en-US" sz="1600" smtClean="0"/>
              <a:t>the child.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and production cost</a:t>
            </a:r>
          </a:p>
          <a:p>
            <a:r>
              <a:rPr lang="en-US" dirty="0" smtClean="0"/>
              <a:t>Distribution  cost</a:t>
            </a:r>
          </a:p>
          <a:p>
            <a:r>
              <a:rPr lang="en-US" dirty="0" smtClean="0"/>
              <a:t>Installation and training cost</a:t>
            </a:r>
          </a:p>
          <a:p>
            <a:r>
              <a:rPr lang="en-US" dirty="0" smtClean="0"/>
              <a:t>Maintenance and support cost</a:t>
            </a:r>
          </a:p>
          <a:p>
            <a:r>
              <a:rPr lang="en-US" dirty="0" smtClean="0"/>
              <a:t>Licensing and subscription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AIMS OF CRADLE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229600" cy="43891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Cradle care is aimed at making healthcare  for children and teens from ages 0 to 18 and providing medical professionals with new ways to diagnose and treat children.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web application helps parents particularly, to keep track of their child’s health, to know when they’re due for  vaccines and medications.</a:t>
            </a:r>
          </a:p>
          <a:p>
            <a:pPr>
              <a:buNone/>
            </a:pPr>
            <a:r>
              <a:rPr lang="en-US" dirty="0" smtClean="0"/>
              <a:t>      It also helps children and teens to feel free to communicate with their doctors and make their challenges made known to their doctors without having to go to the hospital.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COMMERCIAL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Cradle care payment can be in two ways ; it could be added to health insurance  or paid either through monthly or yearly subscription.</a:t>
            </a:r>
            <a:endParaRPr 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273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 CRADLE CARE</vt:lpstr>
      <vt:lpstr>FEATURES OF CRADLE CARE</vt:lpstr>
      <vt:lpstr>COST STRUCTURE</vt:lpstr>
      <vt:lpstr>       AIMS OF CRADLE CARE</vt:lpstr>
      <vt:lpstr>ADVANTAGES</vt:lpstr>
      <vt:lpstr>      COMMERCIAL VALUE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CRADLE CARE</dc:title>
  <dc:creator>LENOVO</dc:creator>
  <cp:lastModifiedBy>LENOVO</cp:lastModifiedBy>
  <cp:revision>11</cp:revision>
  <dcterms:created xsi:type="dcterms:W3CDTF">2022-12-29T19:06:18Z</dcterms:created>
  <dcterms:modified xsi:type="dcterms:W3CDTF">2022-12-29T21:07:09Z</dcterms:modified>
</cp:coreProperties>
</file>