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5" r:id="rId6"/>
    <p:sldId id="276" r:id="rId7"/>
    <p:sldId id="277" r:id="rId8"/>
    <p:sldId id="278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BFF"/>
    <a:srgbClr val="3C322B"/>
    <a:srgbClr val="E8B65A"/>
    <a:srgbClr val="EFDC9D"/>
    <a:srgbClr val="FFEDB4"/>
    <a:srgbClr val="E3CF51"/>
    <a:srgbClr val="F2DB58"/>
    <a:srgbClr val="F6E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04" autoAdjust="0"/>
    <p:restoredTop sz="94727" autoAdjust="0"/>
  </p:normalViewPr>
  <p:slideViewPr>
    <p:cSldViewPr>
      <p:cViewPr varScale="1">
        <p:scale>
          <a:sx n="84" d="100"/>
          <a:sy n="84" d="100"/>
        </p:scale>
        <p:origin x="632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6843134-1E1D-B6BC-96C3-0ECE6A5FE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657"/>
            <a:ext cx="18288000" cy="1036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4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6AFBF3-497D-8CEF-55D4-C1F120487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1295"/>
            <a:ext cx="18288000" cy="104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0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B839B5-FC88-27D5-0F76-2A6E0349F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742"/>
            <a:ext cx="18288000" cy="1040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4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1FCA651-923A-C96B-DBF0-F2869C949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3189"/>
            <a:ext cx="18288000" cy="1039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9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 descr="텍스트, 스크린샷, 휴대 전화, 소프트웨어이(가) 표시된 사진&#10;&#10;자동 생성된 설명">
            <a:extLst>
              <a:ext uri="{FF2B5EF4-FFF2-40B4-BE49-F238E27FC236}">
                <a16:creationId xmlns:a16="http://schemas.microsoft.com/office/drawing/2014/main" id="{0E383694-EA43-7C73-0EB5-3C2AF9B9D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2"/>
          <a:stretch>
            <a:fillRect/>
          </a:stretch>
        </p:blipFill>
        <p:spPr>
          <a:xfrm>
            <a:off x="20" y="1923"/>
            <a:ext cx="18287980" cy="102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7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10287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그림 2" descr="텍스트, 스크린샷, 휴대 전화, 디자인이(가) 표시된 사진&#10;&#10;자동 생성된 설명">
            <a:extLst>
              <a:ext uri="{FF2B5EF4-FFF2-40B4-BE49-F238E27FC236}">
                <a16:creationId xmlns:a16="http://schemas.microsoft.com/office/drawing/2014/main" id="{D195B86C-BC18-2248-6FD3-36862AA0F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" b="2081"/>
          <a:stretch>
            <a:fillRect/>
          </a:stretch>
        </p:blipFill>
        <p:spPr>
          <a:xfrm>
            <a:off x="20" y="1923"/>
            <a:ext cx="18287980" cy="102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5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로고, 운영 체제이(가) 표시된 사진&#10;&#10;자동 생성된 설명">
            <a:extLst>
              <a:ext uri="{FF2B5EF4-FFF2-40B4-BE49-F238E27FC236}">
                <a16:creationId xmlns:a16="http://schemas.microsoft.com/office/drawing/2014/main" id="{1770B286-D70C-8D58-6DA9-8B115A81A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565"/>
            <a:ext cx="18288000" cy="1030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9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449B40E-5DA4-C46C-90CB-DF9F3DDEC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3161"/>
            <a:ext cx="18288000" cy="1057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0</Words>
  <Application>Microsoft Macintosh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왕서빈</cp:lastModifiedBy>
  <cp:revision>7</cp:revision>
  <dcterms:created xsi:type="dcterms:W3CDTF">2006-08-16T00:00:00Z</dcterms:created>
  <dcterms:modified xsi:type="dcterms:W3CDTF">2025-06-17T01:42:23Z</dcterms:modified>
</cp:coreProperties>
</file>