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3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00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74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8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31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04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60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46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2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46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43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4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37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6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FC7261-A13D-4E80-B67B-F25DEBBCFE4F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64DC458-C8CC-4067-AFAA-D945B560E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502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9666-BDF2-8028-CC36-84E564F81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/>
              <a:t>Сайт «</a:t>
            </a:r>
            <a:r>
              <a:rPr lang="en-US" sz="6600"/>
              <a:t>Dupcon</a:t>
            </a:r>
            <a:r>
              <a:rPr lang="ru-RU" sz="660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86C7A5-035A-4683-1BAF-70F31FEA5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336324"/>
            <a:ext cx="9144000" cy="1112076"/>
          </a:xfrm>
        </p:spPr>
        <p:txBody>
          <a:bodyPr>
            <a:normAutofit fontScale="40000" lnSpcReduction="20000"/>
          </a:bodyPr>
          <a:lstStyle/>
          <a:p>
            <a:r>
              <a:rPr lang="ru-RU"/>
              <a:t>Цой Максим Эдуардович</a:t>
            </a:r>
          </a:p>
          <a:p>
            <a:r>
              <a:rPr lang="ru-RU"/>
              <a:t>Радионов Вячеслав Алексеевич</a:t>
            </a:r>
          </a:p>
          <a:p>
            <a:r>
              <a:rPr lang="ru-RU"/>
              <a:t>Калашникова Дарья Денисовна</a:t>
            </a:r>
          </a:p>
          <a:p>
            <a:r>
              <a:rPr lang="ru-RU"/>
              <a:t>Ефремова Кристина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36736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B0880-6582-4802-CE54-56350BD4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08" y="365125"/>
            <a:ext cx="10546492" cy="1364821"/>
          </a:xfrm>
        </p:spPr>
        <p:txBody>
          <a:bodyPr/>
          <a:lstStyle/>
          <a:p>
            <a:r>
              <a:rPr lang="ru-RU"/>
              <a:t>Наш сайт позволяет: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76051E-6C64-CB29-786B-28D526AC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408733" cy="4351338"/>
          </a:xfrm>
        </p:spPr>
        <p:txBody>
          <a:bodyPr/>
          <a:lstStyle/>
          <a:p>
            <a:r>
              <a:rPr lang="ru-RU"/>
              <a:t>Моментально переводить текст, написанный в неправильной раскладке</a:t>
            </a:r>
            <a:r>
              <a:rPr lang="en-US"/>
              <a:t>;</a:t>
            </a:r>
            <a:endParaRPr lang="ru-RU"/>
          </a:p>
          <a:p>
            <a:r>
              <a:rPr lang="ru-RU"/>
              <a:t>Многократно дублировать строку текста (полезно для тестирования)</a:t>
            </a:r>
            <a:r>
              <a:rPr lang="en-US"/>
              <a:t>;</a:t>
            </a:r>
          </a:p>
          <a:p>
            <a:r>
              <a:rPr lang="ru-RU"/>
              <a:t>Стирать лишние пробелы в тексте.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8B3E15C-D1FE-8F36-7132-CE60A4D2EC46}"/>
              </a:ext>
            </a:extLst>
          </p:cNvPr>
          <p:cNvSpPr/>
          <p:nvPr/>
        </p:nvSpPr>
        <p:spPr>
          <a:xfrm>
            <a:off x="6477001" y="1729946"/>
            <a:ext cx="4538136" cy="4447017"/>
          </a:xfrm>
          <a:prstGeom prst="roundRect">
            <a:avLst>
              <a:gd name="adj" fmla="val 1380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xnj nenf yfgbcfyj z </a:t>
            </a:r>
          </a:p>
          <a:p>
            <a:pPr algn="ctr"/>
            <a:r>
              <a:rPr lang="en-US" sz="6000"/>
              <a:t>yt gjybvf.</a:t>
            </a:r>
          </a:p>
          <a:p>
            <a:pPr algn="ctr"/>
            <a:r>
              <a:rPr lang="en-US" sz="6000"/>
              <a:t>&amp;&amp;&amp;&amp;&amp;&amp;</a:t>
            </a:r>
            <a:endParaRPr lang="ru-RU" sz="6000"/>
          </a:p>
        </p:txBody>
      </p:sp>
    </p:spTree>
    <p:extLst>
      <p:ext uri="{BB962C8B-B14F-4D97-AF65-F5344CB8AC3E}">
        <p14:creationId xmlns:p14="http://schemas.microsoft.com/office/powerpoint/2010/main" val="324255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B0880-6582-4802-CE54-56350BD4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08" y="365125"/>
            <a:ext cx="10546492" cy="1364821"/>
          </a:xfrm>
        </p:spPr>
        <p:txBody>
          <a:bodyPr/>
          <a:lstStyle/>
          <a:p>
            <a:r>
              <a:rPr lang="ru-RU"/>
              <a:t>Наш сайт позволяет: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76051E-6C64-CB29-786B-28D526AC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408733" cy="4351338"/>
          </a:xfrm>
        </p:spPr>
        <p:txBody>
          <a:bodyPr/>
          <a:lstStyle/>
          <a:p>
            <a:r>
              <a:rPr lang="ru-RU"/>
              <a:t>Моментально переводить текст, написанный в неправильной раскладке</a:t>
            </a:r>
            <a:r>
              <a:rPr lang="en-US"/>
              <a:t>;</a:t>
            </a:r>
            <a:endParaRPr lang="ru-RU"/>
          </a:p>
          <a:p>
            <a:r>
              <a:rPr lang="ru-RU"/>
              <a:t>Многократно дублировать строку текста (полезно для тестирования)</a:t>
            </a:r>
            <a:r>
              <a:rPr lang="en-US"/>
              <a:t>;</a:t>
            </a:r>
          </a:p>
          <a:p>
            <a:r>
              <a:rPr lang="ru-RU"/>
              <a:t>Стирать лишние пробелы в тексте.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8B3E15C-D1FE-8F36-7132-CE60A4D2EC46}"/>
              </a:ext>
            </a:extLst>
          </p:cNvPr>
          <p:cNvSpPr/>
          <p:nvPr/>
        </p:nvSpPr>
        <p:spPr>
          <a:xfrm>
            <a:off x="6477001" y="1729946"/>
            <a:ext cx="4538136" cy="4447017"/>
          </a:xfrm>
          <a:prstGeom prst="roundRect">
            <a:avLst>
              <a:gd name="adj" fmla="val 1380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/>
              <a:t>что тута написано я не понимаю</a:t>
            </a:r>
            <a:endParaRPr lang="en-US" sz="6000"/>
          </a:p>
          <a:p>
            <a:pPr algn="ctr"/>
            <a:r>
              <a:rPr lang="en-US" sz="6000"/>
              <a:t>????????????</a:t>
            </a:r>
            <a:endParaRPr lang="ru-RU" sz="6000"/>
          </a:p>
        </p:txBody>
      </p:sp>
    </p:spTree>
    <p:extLst>
      <p:ext uri="{BB962C8B-B14F-4D97-AF65-F5344CB8AC3E}">
        <p14:creationId xmlns:p14="http://schemas.microsoft.com/office/powerpoint/2010/main" val="179982414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77605-9AE0-C594-67EC-3B97E641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443" y="2766218"/>
            <a:ext cx="652711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6122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0F76-E1CD-7AA6-DA82-3CB284E8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7F3FC-9254-30DE-CB89-FCD6CCA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CC70EB-75D7-DD0A-6117-76E54CDCC2AE}"/>
              </a:ext>
            </a:extLst>
          </p:cNvPr>
          <p:cNvSpPr/>
          <p:nvPr/>
        </p:nvSpPr>
        <p:spPr>
          <a:xfrm>
            <a:off x="-84667" y="-93133"/>
            <a:ext cx="12361334" cy="706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59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70</TotalTime>
  <Words>93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Corbel</vt:lpstr>
      <vt:lpstr>Глубина</vt:lpstr>
      <vt:lpstr>Сайт «Dupcon»</vt:lpstr>
      <vt:lpstr>Наш сайт позволяет:</vt:lpstr>
      <vt:lpstr>Наш сайт позволяет: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«Dupcon»</dc:title>
  <dc:creator>Вячеслав Радионов</dc:creator>
  <cp:lastModifiedBy>Вячеслав Радионов</cp:lastModifiedBy>
  <cp:revision>1</cp:revision>
  <dcterms:created xsi:type="dcterms:W3CDTF">2023-02-19T11:32:17Z</dcterms:created>
  <dcterms:modified xsi:type="dcterms:W3CDTF">2023-02-19T12:42:20Z</dcterms:modified>
</cp:coreProperties>
</file>