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.xml" ContentType="application/vnd.openxmlformats-officedocument.drawingml.diagramData+xml"/>
  <Override PartName="/ppt/diagrams/quickStyle9.xml" ContentType="application/vnd.openxmlformats-officedocument.drawingml.diagramStyle+xml"/>
  <Override PartName="/ppt/diagrams/data7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4.xml" ContentType="application/vnd.openxmlformats-officedocument.drawingml.diagramStyle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ata8.xml" ContentType="application/vnd.openxmlformats-officedocument.drawingml.diagramData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data3.xml" ContentType="application/vnd.openxmlformats-officedocument.drawingml.diagramData+xml"/>
  <Override PartName="/ppt/diagrams/quickStyle5.xml" ContentType="application/vnd.openxmlformats-officedocument.drawingml.diagramStyle+xml"/>
  <Override PartName="/ppt/diagrams/layout3.xml" ContentType="application/vnd.openxmlformats-officedocument.drawingml.diagramLayout+xml"/>
  <Override PartName="/ppt/diagrams/data9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data4.xml" ContentType="application/vnd.openxmlformats-officedocument.drawingml.diagramData+xml"/>
  <Override PartName="/ppt/diagrams/quickStyle6.xml" ContentType="application/vnd.openxmlformats-officedocument.drawingml.diagramStyle+xml"/>
  <Override PartName="/ppt/diagrams/layout4.xml" ContentType="application/vnd.openxmlformats-officedocument.drawingml.diagram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data5.xml" ContentType="application/vnd.openxmlformats-officedocument.drawingml.diagramData+xml"/>
  <Override PartName="/ppt/diagrams/quickStyle7.xml" ContentType="application/vnd.openxmlformats-officedocument.drawingml.diagramStyle+xml"/>
  <Override PartName="/ppt/diagrams/layout5.xml" ContentType="application/vnd.openxmlformats-officedocument.drawingml.diagramLayout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data6.xml" ContentType="application/vnd.openxmlformats-officedocument.drawingml.diagramData+xml"/>
  <Override PartName="/ppt/diagrams/quickStyle8.xml" ContentType="application/vnd.openxmlformats-officedocument.drawingml.diagramStyle+xml"/>
  <Override PartName="/ppt/diagrams/layout6.xml" ContentType="application/vnd.openxmlformats-officedocument.drawingml.diagramLayout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layout7.xml" ContentType="application/vnd.openxmlformats-officedocument.drawingml.diagramLayout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layout8.xml" ContentType="application/vnd.openxmlformats-officedocument.drawingml.diagramLayout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9.xml" ContentType="application/vnd.openxmlformats-officedocument.drawingml.diagramLayout+xml"/>
  <Override PartName="/ppt/diagrams/colors9.xml" ContentType="application/vnd.openxmlformats-officedocument.drawingml.diagramColor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wmf" ContentType="image/x-wmf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6E155-A509-4ECC-9A15-B244C998579D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1BDFF1D5-E10C-4ECB-924F-14604F679DD9}">
      <dgm:prSet phldrT="[Text]"/>
      <dgm:spPr>
        <a:xfrm>
          <a:off x="1262" y="91657"/>
          <a:ext cx="1123814" cy="4495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zh-TW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b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E623471-15FC-4BA4-A77B-3A3E9C975787}" type="parTrans" cxnId="{0C8D199B-DD7A-44F0-8C08-0458B121F772}">
      <dgm:prSet/>
      <dgm:spPr/>
      <dgm:t>
        <a:bodyPr/>
        <a:lstStyle/>
        <a:p>
          <a:endParaRPr lang="en-US" b="1"/>
        </a:p>
      </dgm:t>
    </dgm:pt>
    <dgm:pt modelId="{7E78EBE1-E4F3-494F-97C3-3679D74576CE}" type="sibTrans" cxnId="{0C8D199B-DD7A-44F0-8C08-0458B121F772}">
      <dgm:prSet/>
      <dgm:spPr/>
      <dgm:t>
        <a:bodyPr/>
        <a:lstStyle/>
        <a:p>
          <a:endParaRPr lang="en-US" b="1"/>
        </a:p>
      </dgm:t>
    </dgm:pt>
    <dgm:pt modelId="{160F2928-96D6-49B4-8117-511649BFF71B}">
      <dgm:prSet/>
      <dgm:spPr>
        <a:xfrm>
          <a:off x="1012696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b="0" i="0" u="none" dirty="0">
            <a:solidFill>
              <a:schemeClr val="tx2"/>
            </a:solidFill>
            <a:latin typeface="Arial"/>
            <a:ea typeface="SimHei"/>
            <a:cs typeface="+mn-cs"/>
          </a:endParaRPr>
        </a:p>
      </dgm:t>
    </dgm:pt>
    <dgm:pt modelId="{766918C7-2005-4503-B025-318FE35C5331}" type="parTrans" cxnId="{46B95F33-5D79-4918-A3F2-C948251DDF1A}">
      <dgm:prSet/>
      <dgm:spPr/>
      <dgm:t>
        <a:bodyPr/>
        <a:lstStyle/>
        <a:p>
          <a:endParaRPr lang="en-US" b="1"/>
        </a:p>
      </dgm:t>
    </dgm:pt>
    <dgm:pt modelId="{4A9D2457-5ABC-40E8-9D61-B584C9215F32}" type="sibTrans" cxnId="{46B95F33-5D79-4918-A3F2-C948251DDF1A}">
      <dgm:prSet/>
      <dgm:spPr/>
      <dgm:t>
        <a:bodyPr/>
        <a:lstStyle/>
        <a:p>
          <a:endParaRPr lang="en-US" b="1"/>
        </a:p>
      </dgm:t>
    </dgm:pt>
    <dgm:pt modelId="{B502E835-1730-4857-8A56-35BC9DFC9FFE}">
      <dgm:prSet/>
      <dgm:spPr>
        <a:xfrm>
          <a:off x="2024129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8604C53-C579-472C-9A17-0899D8F04E30}" type="parTrans" cxnId="{9061ED40-CE75-4D03-96B0-BE17AA32BD25}">
      <dgm:prSet/>
      <dgm:spPr/>
      <dgm:t>
        <a:bodyPr/>
        <a:lstStyle/>
        <a:p>
          <a:endParaRPr lang="en-US" b="1"/>
        </a:p>
      </dgm:t>
    </dgm:pt>
    <dgm:pt modelId="{0502D6AF-FAB7-44A9-BE3C-3920AA2C0E28}" type="sibTrans" cxnId="{9061ED40-CE75-4D03-96B0-BE17AA32BD25}">
      <dgm:prSet/>
      <dgm:spPr/>
      <dgm:t>
        <a:bodyPr/>
        <a:lstStyle/>
        <a:p>
          <a:endParaRPr lang="en-US" b="1"/>
        </a:p>
      </dgm:t>
    </dgm:pt>
    <dgm:pt modelId="{3A74CAF1-7496-460E-B846-88FE3AE00CA8}">
      <dgm:prSet/>
      <dgm:spPr>
        <a:xfrm>
          <a:off x="3035562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531E1F9-C4D1-42BF-904E-3D113796462B}" type="parTrans" cxnId="{F64990D7-ADD3-4541-9CC0-C0A2CE62D5EA}">
      <dgm:prSet/>
      <dgm:spPr/>
      <dgm:t>
        <a:bodyPr/>
        <a:lstStyle/>
        <a:p>
          <a:endParaRPr lang="en-US" b="1"/>
        </a:p>
      </dgm:t>
    </dgm:pt>
    <dgm:pt modelId="{AE2E21D0-832D-4E9A-A38B-EA18A7ECF0C4}" type="sibTrans" cxnId="{F64990D7-ADD3-4541-9CC0-C0A2CE62D5EA}">
      <dgm:prSet/>
      <dgm:spPr/>
      <dgm:t>
        <a:bodyPr/>
        <a:lstStyle/>
        <a:p>
          <a:endParaRPr lang="en-US" b="1"/>
        </a:p>
      </dgm:t>
    </dgm:pt>
    <dgm:pt modelId="{6001284D-C310-49B2-BAE4-BFE49D42BBFA}" type="pres">
      <dgm:prSet presAssocID="{F756E155-A509-4ECC-9A15-B244C998579D}" presName="Name0" presStyleCnt="0">
        <dgm:presLayoutVars>
          <dgm:dir/>
          <dgm:animLvl val="lvl"/>
          <dgm:resizeHandles val="exact"/>
        </dgm:presLayoutVars>
      </dgm:prSet>
      <dgm:spPr/>
    </dgm:pt>
    <dgm:pt modelId="{DA1DF9A3-F14B-4FFB-B5C3-A7182DCE865B}" type="pres">
      <dgm:prSet presAssocID="{1BDFF1D5-E10C-4ECB-924F-14604F679DD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CF11E5-54F4-4366-BB2F-F3BE7AC4256A}" type="pres">
      <dgm:prSet presAssocID="{7E78EBE1-E4F3-494F-97C3-3679D74576CE}" presName="parTxOnlySpace" presStyleCnt="0"/>
      <dgm:spPr/>
    </dgm:pt>
    <dgm:pt modelId="{7434186B-248E-4025-A80C-3AA08DED5AD2}" type="pres">
      <dgm:prSet presAssocID="{160F2928-96D6-49B4-8117-511649BFF71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5A14F6-9013-455F-BFDE-932AE4F61139}" type="pres">
      <dgm:prSet presAssocID="{4A9D2457-5ABC-40E8-9D61-B584C9215F32}" presName="parTxOnlySpace" presStyleCnt="0"/>
      <dgm:spPr/>
    </dgm:pt>
    <dgm:pt modelId="{D2CABF49-5868-49B3-BCD0-9EBEA044BFAC}" type="pres">
      <dgm:prSet presAssocID="{B502E835-1730-4857-8A56-35BC9DFC9F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AE38DB-8701-4666-B8DB-C669FC2ED51F}" type="pres">
      <dgm:prSet presAssocID="{0502D6AF-FAB7-44A9-BE3C-3920AA2C0E28}" presName="parTxOnlySpace" presStyleCnt="0"/>
      <dgm:spPr/>
    </dgm:pt>
    <dgm:pt modelId="{361C7E19-4549-4075-A85C-2564EC10BBD7}" type="pres">
      <dgm:prSet presAssocID="{3A74CAF1-7496-460E-B846-88FE3AE00C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16A5886-B579-41CD-8EA7-A711020F9F63}" type="presOf" srcId="{B502E835-1730-4857-8A56-35BC9DFC9FFE}" destId="{D2CABF49-5868-49B3-BCD0-9EBEA044BFAC}" srcOrd="0" destOrd="0" presId="urn:microsoft.com/office/officeart/2005/8/layout/chevron1"/>
    <dgm:cxn modelId="{46B95F33-5D79-4918-A3F2-C948251DDF1A}" srcId="{F756E155-A509-4ECC-9A15-B244C998579D}" destId="{160F2928-96D6-49B4-8117-511649BFF71B}" srcOrd="1" destOrd="0" parTransId="{766918C7-2005-4503-B025-318FE35C5331}" sibTransId="{4A9D2457-5ABC-40E8-9D61-B584C9215F32}"/>
    <dgm:cxn modelId="{0C8D199B-DD7A-44F0-8C08-0458B121F772}" srcId="{F756E155-A509-4ECC-9A15-B244C998579D}" destId="{1BDFF1D5-E10C-4ECB-924F-14604F679DD9}" srcOrd="0" destOrd="0" parTransId="{6E623471-15FC-4BA4-A77B-3A3E9C975787}" sibTransId="{7E78EBE1-E4F3-494F-97C3-3679D74576CE}"/>
    <dgm:cxn modelId="{B47710EF-33CB-4923-A24A-392B2548DFB3}" type="presOf" srcId="{160F2928-96D6-49B4-8117-511649BFF71B}" destId="{7434186B-248E-4025-A80C-3AA08DED5AD2}" srcOrd="0" destOrd="0" presId="urn:microsoft.com/office/officeart/2005/8/layout/chevron1"/>
    <dgm:cxn modelId="{F64990D7-ADD3-4541-9CC0-C0A2CE62D5EA}" srcId="{F756E155-A509-4ECC-9A15-B244C998579D}" destId="{3A74CAF1-7496-460E-B846-88FE3AE00CA8}" srcOrd="3" destOrd="0" parTransId="{C531E1F9-C4D1-42BF-904E-3D113796462B}" sibTransId="{AE2E21D0-832D-4E9A-A38B-EA18A7ECF0C4}"/>
    <dgm:cxn modelId="{DFE3172C-B6F6-4DCA-95F0-DBFE4FC3D4DC}" type="presOf" srcId="{3A74CAF1-7496-460E-B846-88FE3AE00CA8}" destId="{361C7E19-4549-4075-A85C-2564EC10BBD7}" srcOrd="0" destOrd="0" presId="urn:microsoft.com/office/officeart/2005/8/layout/chevron1"/>
    <dgm:cxn modelId="{D9A82590-C174-4B5C-A761-BDA33E4D5A4B}" type="presOf" srcId="{F756E155-A509-4ECC-9A15-B244C998579D}" destId="{6001284D-C310-49B2-BAE4-BFE49D42BBFA}" srcOrd="0" destOrd="0" presId="urn:microsoft.com/office/officeart/2005/8/layout/chevron1"/>
    <dgm:cxn modelId="{D398B11F-329E-4699-8C36-0579FACE3729}" type="presOf" srcId="{1BDFF1D5-E10C-4ECB-924F-14604F679DD9}" destId="{DA1DF9A3-F14B-4FFB-B5C3-A7182DCE865B}" srcOrd="0" destOrd="0" presId="urn:microsoft.com/office/officeart/2005/8/layout/chevron1"/>
    <dgm:cxn modelId="{9061ED40-CE75-4D03-96B0-BE17AA32BD25}" srcId="{F756E155-A509-4ECC-9A15-B244C998579D}" destId="{B502E835-1730-4857-8A56-35BC9DFC9FFE}" srcOrd="2" destOrd="0" parTransId="{C8604C53-C579-472C-9A17-0899D8F04E30}" sibTransId="{0502D6AF-FAB7-44A9-BE3C-3920AA2C0E28}"/>
    <dgm:cxn modelId="{827E7CC9-5795-45C3-9E51-B45CF6A4725F}" type="presParOf" srcId="{6001284D-C310-49B2-BAE4-BFE49D42BBFA}" destId="{DA1DF9A3-F14B-4FFB-B5C3-A7182DCE865B}" srcOrd="0" destOrd="0" presId="urn:microsoft.com/office/officeart/2005/8/layout/chevron1"/>
    <dgm:cxn modelId="{3156AF9B-45DB-47EE-B9C2-1060FB0BDAD9}" type="presParOf" srcId="{6001284D-C310-49B2-BAE4-BFE49D42BBFA}" destId="{37CF11E5-54F4-4366-BB2F-F3BE7AC4256A}" srcOrd="1" destOrd="0" presId="urn:microsoft.com/office/officeart/2005/8/layout/chevron1"/>
    <dgm:cxn modelId="{CB8C14E5-17ED-461E-BDC3-D3F4498D8E0C}" type="presParOf" srcId="{6001284D-C310-49B2-BAE4-BFE49D42BBFA}" destId="{7434186B-248E-4025-A80C-3AA08DED5AD2}" srcOrd="2" destOrd="0" presId="urn:microsoft.com/office/officeart/2005/8/layout/chevron1"/>
    <dgm:cxn modelId="{211A4D14-DC7E-4001-84A4-FBA2CE05214F}" type="presParOf" srcId="{6001284D-C310-49B2-BAE4-BFE49D42BBFA}" destId="{575A14F6-9013-455F-BFDE-932AE4F61139}" srcOrd="3" destOrd="0" presId="urn:microsoft.com/office/officeart/2005/8/layout/chevron1"/>
    <dgm:cxn modelId="{5DC4A4DE-9D76-473D-891A-8B252526C6B0}" type="presParOf" srcId="{6001284D-C310-49B2-BAE4-BFE49D42BBFA}" destId="{D2CABF49-5868-49B3-BCD0-9EBEA044BFAC}" srcOrd="4" destOrd="0" presId="urn:microsoft.com/office/officeart/2005/8/layout/chevron1"/>
    <dgm:cxn modelId="{2C282AC6-9A03-4FDF-9A3F-F54BCCE828D4}" type="presParOf" srcId="{6001284D-C310-49B2-BAE4-BFE49D42BBFA}" destId="{53AE38DB-8701-4666-B8DB-C669FC2ED51F}" srcOrd="5" destOrd="0" presId="urn:microsoft.com/office/officeart/2005/8/layout/chevron1"/>
    <dgm:cxn modelId="{517FEFC6-8683-47C7-BB58-CB5E69DAA6AA}" type="presParOf" srcId="{6001284D-C310-49B2-BAE4-BFE49D42BBFA}" destId="{361C7E19-4549-4075-A85C-2564EC10BB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56E155-A509-4ECC-9A15-B244C998579D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1BDFF1D5-E10C-4ECB-924F-14604F679DD9}">
      <dgm:prSet phldrT="[Text]"/>
      <dgm:spPr>
        <a:xfrm>
          <a:off x="1262" y="91657"/>
          <a:ext cx="1123814" cy="4495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zh-TW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b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E623471-15FC-4BA4-A77B-3A3E9C975787}" type="parTrans" cxnId="{0C8D199B-DD7A-44F0-8C08-0458B121F772}">
      <dgm:prSet/>
      <dgm:spPr/>
      <dgm:t>
        <a:bodyPr/>
        <a:lstStyle/>
        <a:p>
          <a:endParaRPr lang="en-US" b="1"/>
        </a:p>
      </dgm:t>
    </dgm:pt>
    <dgm:pt modelId="{7E78EBE1-E4F3-494F-97C3-3679D74576CE}" type="sibTrans" cxnId="{0C8D199B-DD7A-44F0-8C08-0458B121F772}">
      <dgm:prSet/>
      <dgm:spPr/>
      <dgm:t>
        <a:bodyPr/>
        <a:lstStyle/>
        <a:p>
          <a:endParaRPr lang="en-US" b="1"/>
        </a:p>
      </dgm:t>
    </dgm:pt>
    <dgm:pt modelId="{160F2928-96D6-49B4-8117-511649BFF71B}">
      <dgm:prSet/>
      <dgm:spPr>
        <a:xfrm>
          <a:off x="1012696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b="0" i="0" u="none" dirty="0">
            <a:solidFill>
              <a:schemeClr val="tx2"/>
            </a:solidFill>
            <a:latin typeface="Arial"/>
            <a:ea typeface="SimHei"/>
            <a:cs typeface="+mn-cs"/>
          </a:endParaRPr>
        </a:p>
      </dgm:t>
    </dgm:pt>
    <dgm:pt modelId="{766918C7-2005-4503-B025-318FE35C5331}" type="parTrans" cxnId="{46B95F33-5D79-4918-A3F2-C948251DDF1A}">
      <dgm:prSet/>
      <dgm:spPr/>
      <dgm:t>
        <a:bodyPr/>
        <a:lstStyle/>
        <a:p>
          <a:endParaRPr lang="en-US" b="1"/>
        </a:p>
      </dgm:t>
    </dgm:pt>
    <dgm:pt modelId="{4A9D2457-5ABC-40E8-9D61-B584C9215F32}" type="sibTrans" cxnId="{46B95F33-5D79-4918-A3F2-C948251DDF1A}">
      <dgm:prSet/>
      <dgm:spPr/>
      <dgm:t>
        <a:bodyPr/>
        <a:lstStyle/>
        <a:p>
          <a:endParaRPr lang="en-US" b="1"/>
        </a:p>
      </dgm:t>
    </dgm:pt>
    <dgm:pt modelId="{B502E835-1730-4857-8A56-35BC9DFC9FFE}">
      <dgm:prSet/>
      <dgm:spPr>
        <a:xfrm>
          <a:off x="2024129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8604C53-C579-472C-9A17-0899D8F04E30}" type="parTrans" cxnId="{9061ED40-CE75-4D03-96B0-BE17AA32BD25}">
      <dgm:prSet/>
      <dgm:spPr/>
      <dgm:t>
        <a:bodyPr/>
        <a:lstStyle/>
        <a:p>
          <a:endParaRPr lang="en-US" b="1"/>
        </a:p>
      </dgm:t>
    </dgm:pt>
    <dgm:pt modelId="{0502D6AF-FAB7-44A9-BE3C-3920AA2C0E28}" type="sibTrans" cxnId="{9061ED40-CE75-4D03-96B0-BE17AA32BD25}">
      <dgm:prSet/>
      <dgm:spPr/>
      <dgm:t>
        <a:bodyPr/>
        <a:lstStyle/>
        <a:p>
          <a:endParaRPr lang="en-US" b="1"/>
        </a:p>
      </dgm:t>
    </dgm:pt>
    <dgm:pt modelId="{3A74CAF1-7496-460E-B846-88FE3AE00CA8}">
      <dgm:prSet/>
      <dgm:spPr>
        <a:xfrm>
          <a:off x="3035562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531E1F9-C4D1-42BF-904E-3D113796462B}" type="parTrans" cxnId="{F64990D7-ADD3-4541-9CC0-C0A2CE62D5EA}">
      <dgm:prSet/>
      <dgm:spPr/>
      <dgm:t>
        <a:bodyPr/>
        <a:lstStyle/>
        <a:p>
          <a:endParaRPr lang="en-US" b="1"/>
        </a:p>
      </dgm:t>
    </dgm:pt>
    <dgm:pt modelId="{AE2E21D0-832D-4E9A-A38B-EA18A7ECF0C4}" type="sibTrans" cxnId="{F64990D7-ADD3-4541-9CC0-C0A2CE62D5EA}">
      <dgm:prSet/>
      <dgm:spPr/>
      <dgm:t>
        <a:bodyPr/>
        <a:lstStyle/>
        <a:p>
          <a:endParaRPr lang="en-US" b="1"/>
        </a:p>
      </dgm:t>
    </dgm:pt>
    <dgm:pt modelId="{6001284D-C310-49B2-BAE4-BFE49D42BBFA}" type="pres">
      <dgm:prSet presAssocID="{F756E155-A509-4ECC-9A15-B244C998579D}" presName="Name0" presStyleCnt="0">
        <dgm:presLayoutVars>
          <dgm:dir/>
          <dgm:animLvl val="lvl"/>
          <dgm:resizeHandles val="exact"/>
        </dgm:presLayoutVars>
      </dgm:prSet>
      <dgm:spPr/>
    </dgm:pt>
    <dgm:pt modelId="{DA1DF9A3-F14B-4FFB-B5C3-A7182DCE865B}" type="pres">
      <dgm:prSet presAssocID="{1BDFF1D5-E10C-4ECB-924F-14604F679DD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CF11E5-54F4-4366-BB2F-F3BE7AC4256A}" type="pres">
      <dgm:prSet presAssocID="{7E78EBE1-E4F3-494F-97C3-3679D74576CE}" presName="parTxOnlySpace" presStyleCnt="0"/>
      <dgm:spPr/>
    </dgm:pt>
    <dgm:pt modelId="{7434186B-248E-4025-A80C-3AA08DED5AD2}" type="pres">
      <dgm:prSet presAssocID="{160F2928-96D6-49B4-8117-511649BFF71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5A14F6-9013-455F-BFDE-932AE4F61139}" type="pres">
      <dgm:prSet presAssocID="{4A9D2457-5ABC-40E8-9D61-B584C9215F32}" presName="parTxOnlySpace" presStyleCnt="0"/>
      <dgm:spPr/>
    </dgm:pt>
    <dgm:pt modelId="{D2CABF49-5868-49B3-BCD0-9EBEA044BFAC}" type="pres">
      <dgm:prSet presAssocID="{B502E835-1730-4857-8A56-35BC9DFC9F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AE38DB-8701-4666-B8DB-C669FC2ED51F}" type="pres">
      <dgm:prSet presAssocID="{0502D6AF-FAB7-44A9-BE3C-3920AA2C0E28}" presName="parTxOnlySpace" presStyleCnt="0"/>
      <dgm:spPr/>
    </dgm:pt>
    <dgm:pt modelId="{361C7E19-4549-4075-A85C-2564EC10BBD7}" type="pres">
      <dgm:prSet presAssocID="{3A74CAF1-7496-460E-B846-88FE3AE00C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FE3172C-B6F6-4DCA-95F0-DBFE4FC3D4DC}" type="presOf" srcId="{3A74CAF1-7496-460E-B846-88FE3AE00CA8}" destId="{361C7E19-4549-4075-A85C-2564EC10BBD7}" srcOrd="0" destOrd="0" presId="urn:microsoft.com/office/officeart/2005/8/layout/chevron1"/>
    <dgm:cxn modelId="{D9A82590-C174-4B5C-A761-BDA33E4D5A4B}" type="presOf" srcId="{F756E155-A509-4ECC-9A15-B244C998579D}" destId="{6001284D-C310-49B2-BAE4-BFE49D42BBFA}" srcOrd="0" destOrd="0" presId="urn:microsoft.com/office/officeart/2005/8/layout/chevron1"/>
    <dgm:cxn modelId="{D398B11F-329E-4699-8C36-0579FACE3729}" type="presOf" srcId="{1BDFF1D5-E10C-4ECB-924F-14604F679DD9}" destId="{DA1DF9A3-F14B-4FFB-B5C3-A7182DCE865B}" srcOrd="0" destOrd="0" presId="urn:microsoft.com/office/officeart/2005/8/layout/chevron1"/>
    <dgm:cxn modelId="{46B95F33-5D79-4918-A3F2-C948251DDF1A}" srcId="{F756E155-A509-4ECC-9A15-B244C998579D}" destId="{160F2928-96D6-49B4-8117-511649BFF71B}" srcOrd="1" destOrd="0" parTransId="{766918C7-2005-4503-B025-318FE35C5331}" sibTransId="{4A9D2457-5ABC-40E8-9D61-B584C9215F32}"/>
    <dgm:cxn modelId="{F64990D7-ADD3-4541-9CC0-C0A2CE62D5EA}" srcId="{F756E155-A509-4ECC-9A15-B244C998579D}" destId="{3A74CAF1-7496-460E-B846-88FE3AE00CA8}" srcOrd="3" destOrd="0" parTransId="{C531E1F9-C4D1-42BF-904E-3D113796462B}" sibTransId="{AE2E21D0-832D-4E9A-A38B-EA18A7ECF0C4}"/>
    <dgm:cxn modelId="{B47710EF-33CB-4923-A24A-392B2548DFB3}" type="presOf" srcId="{160F2928-96D6-49B4-8117-511649BFF71B}" destId="{7434186B-248E-4025-A80C-3AA08DED5AD2}" srcOrd="0" destOrd="0" presId="urn:microsoft.com/office/officeart/2005/8/layout/chevron1"/>
    <dgm:cxn modelId="{9061ED40-CE75-4D03-96B0-BE17AA32BD25}" srcId="{F756E155-A509-4ECC-9A15-B244C998579D}" destId="{B502E835-1730-4857-8A56-35BC9DFC9FFE}" srcOrd="2" destOrd="0" parTransId="{C8604C53-C579-472C-9A17-0899D8F04E30}" sibTransId="{0502D6AF-FAB7-44A9-BE3C-3920AA2C0E28}"/>
    <dgm:cxn modelId="{0C8D199B-DD7A-44F0-8C08-0458B121F772}" srcId="{F756E155-A509-4ECC-9A15-B244C998579D}" destId="{1BDFF1D5-E10C-4ECB-924F-14604F679DD9}" srcOrd="0" destOrd="0" parTransId="{6E623471-15FC-4BA4-A77B-3A3E9C975787}" sibTransId="{7E78EBE1-E4F3-494F-97C3-3679D74576CE}"/>
    <dgm:cxn modelId="{D16A5886-B579-41CD-8EA7-A711020F9F63}" type="presOf" srcId="{B502E835-1730-4857-8A56-35BC9DFC9FFE}" destId="{D2CABF49-5868-49B3-BCD0-9EBEA044BFAC}" srcOrd="0" destOrd="0" presId="urn:microsoft.com/office/officeart/2005/8/layout/chevron1"/>
    <dgm:cxn modelId="{827E7CC9-5795-45C3-9E51-B45CF6A4725F}" type="presParOf" srcId="{6001284D-C310-49B2-BAE4-BFE49D42BBFA}" destId="{DA1DF9A3-F14B-4FFB-B5C3-A7182DCE865B}" srcOrd="0" destOrd="0" presId="urn:microsoft.com/office/officeart/2005/8/layout/chevron1"/>
    <dgm:cxn modelId="{3156AF9B-45DB-47EE-B9C2-1060FB0BDAD9}" type="presParOf" srcId="{6001284D-C310-49B2-BAE4-BFE49D42BBFA}" destId="{37CF11E5-54F4-4366-BB2F-F3BE7AC4256A}" srcOrd="1" destOrd="0" presId="urn:microsoft.com/office/officeart/2005/8/layout/chevron1"/>
    <dgm:cxn modelId="{CB8C14E5-17ED-461E-BDC3-D3F4498D8E0C}" type="presParOf" srcId="{6001284D-C310-49B2-BAE4-BFE49D42BBFA}" destId="{7434186B-248E-4025-A80C-3AA08DED5AD2}" srcOrd="2" destOrd="0" presId="urn:microsoft.com/office/officeart/2005/8/layout/chevron1"/>
    <dgm:cxn modelId="{211A4D14-DC7E-4001-84A4-FBA2CE05214F}" type="presParOf" srcId="{6001284D-C310-49B2-BAE4-BFE49D42BBFA}" destId="{575A14F6-9013-455F-BFDE-932AE4F61139}" srcOrd="3" destOrd="0" presId="urn:microsoft.com/office/officeart/2005/8/layout/chevron1"/>
    <dgm:cxn modelId="{5DC4A4DE-9D76-473D-891A-8B252526C6B0}" type="presParOf" srcId="{6001284D-C310-49B2-BAE4-BFE49D42BBFA}" destId="{D2CABF49-5868-49B3-BCD0-9EBEA044BFAC}" srcOrd="4" destOrd="0" presId="urn:microsoft.com/office/officeart/2005/8/layout/chevron1"/>
    <dgm:cxn modelId="{2C282AC6-9A03-4FDF-9A3F-F54BCCE828D4}" type="presParOf" srcId="{6001284D-C310-49B2-BAE4-BFE49D42BBFA}" destId="{53AE38DB-8701-4666-B8DB-C669FC2ED51F}" srcOrd="5" destOrd="0" presId="urn:microsoft.com/office/officeart/2005/8/layout/chevron1"/>
    <dgm:cxn modelId="{517FEFC6-8683-47C7-BB58-CB5E69DAA6AA}" type="presParOf" srcId="{6001284D-C310-49B2-BAE4-BFE49D42BBFA}" destId="{361C7E19-4549-4075-A85C-2564EC10BB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56E155-A509-4ECC-9A15-B244C998579D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1BDFF1D5-E10C-4ECB-924F-14604F679DD9}">
      <dgm:prSet phldrT="[Text]"/>
      <dgm:spPr>
        <a:xfrm>
          <a:off x="1262" y="91657"/>
          <a:ext cx="1123814" cy="4495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zh-TW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b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E623471-15FC-4BA4-A77B-3A3E9C975787}" type="parTrans" cxnId="{0C8D199B-DD7A-44F0-8C08-0458B121F772}">
      <dgm:prSet/>
      <dgm:spPr/>
      <dgm:t>
        <a:bodyPr/>
        <a:lstStyle/>
        <a:p>
          <a:endParaRPr lang="en-US" b="1"/>
        </a:p>
      </dgm:t>
    </dgm:pt>
    <dgm:pt modelId="{7E78EBE1-E4F3-494F-97C3-3679D74576CE}" type="sibTrans" cxnId="{0C8D199B-DD7A-44F0-8C08-0458B121F772}">
      <dgm:prSet/>
      <dgm:spPr/>
      <dgm:t>
        <a:bodyPr/>
        <a:lstStyle/>
        <a:p>
          <a:endParaRPr lang="en-US" b="1"/>
        </a:p>
      </dgm:t>
    </dgm:pt>
    <dgm:pt modelId="{160F2928-96D6-49B4-8117-511649BFF71B}">
      <dgm:prSet/>
      <dgm:spPr>
        <a:xfrm>
          <a:off x="1012696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b="0" i="0" u="none" dirty="0">
            <a:solidFill>
              <a:schemeClr val="tx2"/>
            </a:solidFill>
            <a:latin typeface="Arial"/>
            <a:ea typeface="SimHei"/>
            <a:cs typeface="+mn-cs"/>
          </a:endParaRPr>
        </a:p>
      </dgm:t>
    </dgm:pt>
    <dgm:pt modelId="{766918C7-2005-4503-B025-318FE35C5331}" type="parTrans" cxnId="{46B95F33-5D79-4918-A3F2-C948251DDF1A}">
      <dgm:prSet/>
      <dgm:spPr/>
      <dgm:t>
        <a:bodyPr/>
        <a:lstStyle/>
        <a:p>
          <a:endParaRPr lang="en-US" b="1"/>
        </a:p>
      </dgm:t>
    </dgm:pt>
    <dgm:pt modelId="{4A9D2457-5ABC-40E8-9D61-B584C9215F32}" type="sibTrans" cxnId="{46B95F33-5D79-4918-A3F2-C948251DDF1A}">
      <dgm:prSet/>
      <dgm:spPr/>
      <dgm:t>
        <a:bodyPr/>
        <a:lstStyle/>
        <a:p>
          <a:endParaRPr lang="en-US" b="1"/>
        </a:p>
      </dgm:t>
    </dgm:pt>
    <dgm:pt modelId="{B502E835-1730-4857-8A56-35BC9DFC9FFE}">
      <dgm:prSet/>
      <dgm:spPr>
        <a:xfrm>
          <a:off x="2024129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8604C53-C579-472C-9A17-0899D8F04E30}" type="parTrans" cxnId="{9061ED40-CE75-4D03-96B0-BE17AA32BD25}">
      <dgm:prSet/>
      <dgm:spPr/>
      <dgm:t>
        <a:bodyPr/>
        <a:lstStyle/>
        <a:p>
          <a:endParaRPr lang="en-US" b="1"/>
        </a:p>
      </dgm:t>
    </dgm:pt>
    <dgm:pt modelId="{0502D6AF-FAB7-44A9-BE3C-3920AA2C0E28}" type="sibTrans" cxnId="{9061ED40-CE75-4D03-96B0-BE17AA32BD25}">
      <dgm:prSet/>
      <dgm:spPr/>
      <dgm:t>
        <a:bodyPr/>
        <a:lstStyle/>
        <a:p>
          <a:endParaRPr lang="en-US" b="1"/>
        </a:p>
      </dgm:t>
    </dgm:pt>
    <dgm:pt modelId="{3A74CAF1-7496-460E-B846-88FE3AE00CA8}">
      <dgm:prSet/>
      <dgm:spPr>
        <a:xfrm>
          <a:off x="3035562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531E1F9-C4D1-42BF-904E-3D113796462B}" type="parTrans" cxnId="{F64990D7-ADD3-4541-9CC0-C0A2CE62D5EA}">
      <dgm:prSet/>
      <dgm:spPr/>
      <dgm:t>
        <a:bodyPr/>
        <a:lstStyle/>
        <a:p>
          <a:endParaRPr lang="en-US" b="1"/>
        </a:p>
      </dgm:t>
    </dgm:pt>
    <dgm:pt modelId="{AE2E21D0-832D-4E9A-A38B-EA18A7ECF0C4}" type="sibTrans" cxnId="{F64990D7-ADD3-4541-9CC0-C0A2CE62D5EA}">
      <dgm:prSet/>
      <dgm:spPr/>
      <dgm:t>
        <a:bodyPr/>
        <a:lstStyle/>
        <a:p>
          <a:endParaRPr lang="en-US" b="1"/>
        </a:p>
      </dgm:t>
    </dgm:pt>
    <dgm:pt modelId="{6001284D-C310-49B2-BAE4-BFE49D42BBFA}" type="pres">
      <dgm:prSet presAssocID="{F756E155-A509-4ECC-9A15-B244C998579D}" presName="Name0" presStyleCnt="0">
        <dgm:presLayoutVars>
          <dgm:dir/>
          <dgm:animLvl val="lvl"/>
          <dgm:resizeHandles val="exact"/>
        </dgm:presLayoutVars>
      </dgm:prSet>
      <dgm:spPr/>
    </dgm:pt>
    <dgm:pt modelId="{DA1DF9A3-F14B-4FFB-B5C3-A7182DCE865B}" type="pres">
      <dgm:prSet presAssocID="{1BDFF1D5-E10C-4ECB-924F-14604F679DD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CF11E5-54F4-4366-BB2F-F3BE7AC4256A}" type="pres">
      <dgm:prSet presAssocID="{7E78EBE1-E4F3-494F-97C3-3679D74576CE}" presName="parTxOnlySpace" presStyleCnt="0"/>
      <dgm:spPr/>
    </dgm:pt>
    <dgm:pt modelId="{7434186B-248E-4025-A80C-3AA08DED5AD2}" type="pres">
      <dgm:prSet presAssocID="{160F2928-96D6-49B4-8117-511649BFF71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5A14F6-9013-455F-BFDE-932AE4F61139}" type="pres">
      <dgm:prSet presAssocID="{4A9D2457-5ABC-40E8-9D61-B584C9215F32}" presName="parTxOnlySpace" presStyleCnt="0"/>
      <dgm:spPr/>
    </dgm:pt>
    <dgm:pt modelId="{D2CABF49-5868-49B3-BCD0-9EBEA044BFAC}" type="pres">
      <dgm:prSet presAssocID="{B502E835-1730-4857-8A56-35BC9DFC9F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AE38DB-8701-4666-B8DB-C669FC2ED51F}" type="pres">
      <dgm:prSet presAssocID="{0502D6AF-FAB7-44A9-BE3C-3920AA2C0E28}" presName="parTxOnlySpace" presStyleCnt="0"/>
      <dgm:spPr/>
    </dgm:pt>
    <dgm:pt modelId="{361C7E19-4549-4075-A85C-2564EC10BBD7}" type="pres">
      <dgm:prSet presAssocID="{3A74CAF1-7496-460E-B846-88FE3AE00C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FE3172C-B6F6-4DCA-95F0-DBFE4FC3D4DC}" type="presOf" srcId="{3A74CAF1-7496-460E-B846-88FE3AE00CA8}" destId="{361C7E19-4549-4075-A85C-2564EC10BBD7}" srcOrd="0" destOrd="0" presId="urn:microsoft.com/office/officeart/2005/8/layout/chevron1"/>
    <dgm:cxn modelId="{D9A82590-C174-4B5C-A761-BDA33E4D5A4B}" type="presOf" srcId="{F756E155-A509-4ECC-9A15-B244C998579D}" destId="{6001284D-C310-49B2-BAE4-BFE49D42BBFA}" srcOrd="0" destOrd="0" presId="urn:microsoft.com/office/officeart/2005/8/layout/chevron1"/>
    <dgm:cxn modelId="{D398B11F-329E-4699-8C36-0579FACE3729}" type="presOf" srcId="{1BDFF1D5-E10C-4ECB-924F-14604F679DD9}" destId="{DA1DF9A3-F14B-4FFB-B5C3-A7182DCE865B}" srcOrd="0" destOrd="0" presId="urn:microsoft.com/office/officeart/2005/8/layout/chevron1"/>
    <dgm:cxn modelId="{46B95F33-5D79-4918-A3F2-C948251DDF1A}" srcId="{F756E155-A509-4ECC-9A15-B244C998579D}" destId="{160F2928-96D6-49B4-8117-511649BFF71B}" srcOrd="1" destOrd="0" parTransId="{766918C7-2005-4503-B025-318FE35C5331}" sibTransId="{4A9D2457-5ABC-40E8-9D61-B584C9215F32}"/>
    <dgm:cxn modelId="{F64990D7-ADD3-4541-9CC0-C0A2CE62D5EA}" srcId="{F756E155-A509-4ECC-9A15-B244C998579D}" destId="{3A74CAF1-7496-460E-B846-88FE3AE00CA8}" srcOrd="3" destOrd="0" parTransId="{C531E1F9-C4D1-42BF-904E-3D113796462B}" sibTransId="{AE2E21D0-832D-4E9A-A38B-EA18A7ECF0C4}"/>
    <dgm:cxn modelId="{B47710EF-33CB-4923-A24A-392B2548DFB3}" type="presOf" srcId="{160F2928-96D6-49B4-8117-511649BFF71B}" destId="{7434186B-248E-4025-A80C-3AA08DED5AD2}" srcOrd="0" destOrd="0" presId="urn:microsoft.com/office/officeart/2005/8/layout/chevron1"/>
    <dgm:cxn modelId="{9061ED40-CE75-4D03-96B0-BE17AA32BD25}" srcId="{F756E155-A509-4ECC-9A15-B244C998579D}" destId="{B502E835-1730-4857-8A56-35BC9DFC9FFE}" srcOrd="2" destOrd="0" parTransId="{C8604C53-C579-472C-9A17-0899D8F04E30}" sibTransId="{0502D6AF-FAB7-44A9-BE3C-3920AA2C0E28}"/>
    <dgm:cxn modelId="{0C8D199B-DD7A-44F0-8C08-0458B121F772}" srcId="{F756E155-A509-4ECC-9A15-B244C998579D}" destId="{1BDFF1D5-E10C-4ECB-924F-14604F679DD9}" srcOrd="0" destOrd="0" parTransId="{6E623471-15FC-4BA4-A77B-3A3E9C975787}" sibTransId="{7E78EBE1-E4F3-494F-97C3-3679D74576CE}"/>
    <dgm:cxn modelId="{D16A5886-B579-41CD-8EA7-A711020F9F63}" type="presOf" srcId="{B502E835-1730-4857-8A56-35BC9DFC9FFE}" destId="{D2CABF49-5868-49B3-BCD0-9EBEA044BFAC}" srcOrd="0" destOrd="0" presId="urn:microsoft.com/office/officeart/2005/8/layout/chevron1"/>
    <dgm:cxn modelId="{827E7CC9-5795-45C3-9E51-B45CF6A4725F}" type="presParOf" srcId="{6001284D-C310-49B2-BAE4-BFE49D42BBFA}" destId="{DA1DF9A3-F14B-4FFB-B5C3-A7182DCE865B}" srcOrd="0" destOrd="0" presId="urn:microsoft.com/office/officeart/2005/8/layout/chevron1"/>
    <dgm:cxn modelId="{3156AF9B-45DB-47EE-B9C2-1060FB0BDAD9}" type="presParOf" srcId="{6001284D-C310-49B2-BAE4-BFE49D42BBFA}" destId="{37CF11E5-54F4-4366-BB2F-F3BE7AC4256A}" srcOrd="1" destOrd="0" presId="urn:microsoft.com/office/officeart/2005/8/layout/chevron1"/>
    <dgm:cxn modelId="{CB8C14E5-17ED-461E-BDC3-D3F4498D8E0C}" type="presParOf" srcId="{6001284D-C310-49B2-BAE4-BFE49D42BBFA}" destId="{7434186B-248E-4025-A80C-3AA08DED5AD2}" srcOrd="2" destOrd="0" presId="urn:microsoft.com/office/officeart/2005/8/layout/chevron1"/>
    <dgm:cxn modelId="{211A4D14-DC7E-4001-84A4-FBA2CE05214F}" type="presParOf" srcId="{6001284D-C310-49B2-BAE4-BFE49D42BBFA}" destId="{575A14F6-9013-455F-BFDE-932AE4F61139}" srcOrd="3" destOrd="0" presId="urn:microsoft.com/office/officeart/2005/8/layout/chevron1"/>
    <dgm:cxn modelId="{5DC4A4DE-9D76-473D-891A-8B252526C6B0}" type="presParOf" srcId="{6001284D-C310-49B2-BAE4-BFE49D42BBFA}" destId="{D2CABF49-5868-49B3-BCD0-9EBEA044BFAC}" srcOrd="4" destOrd="0" presId="urn:microsoft.com/office/officeart/2005/8/layout/chevron1"/>
    <dgm:cxn modelId="{2C282AC6-9A03-4FDF-9A3F-F54BCCE828D4}" type="presParOf" srcId="{6001284D-C310-49B2-BAE4-BFE49D42BBFA}" destId="{53AE38DB-8701-4666-B8DB-C669FC2ED51F}" srcOrd="5" destOrd="0" presId="urn:microsoft.com/office/officeart/2005/8/layout/chevron1"/>
    <dgm:cxn modelId="{517FEFC6-8683-47C7-BB58-CB5E69DAA6AA}" type="presParOf" srcId="{6001284D-C310-49B2-BAE4-BFE49D42BBFA}" destId="{361C7E19-4549-4075-A85C-2564EC10BB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56E155-A509-4ECC-9A15-B244C998579D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1BDFF1D5-E10C-4ECB-924F-14604F679DD9}">
      <dgm:prSet phldrT="[Text]"/>
      <dgm:spPr>
        <a:xfrm>
          <a:off x="1262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zh-TW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b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E623471-15FC-4BA4-A77B-3A3E9C975787}" type="parTrans" cxnId="{0C8D199B-DD7A-44F0-8C08-0458B121F772}">
      <dgm:prSet/>
      <dgm:spPr/>
      <dgm:t>
        <a:bodyPr/>
        <a:lstStyle/>
        <a:p>
          <a:endParaRPr lang="en-US" b="1"/>
        </a:p>
      </dgm:t>
    </dgm:pt>
    <dgm:pt modelId="{7E78EBE1-E4F3-494F-97C3-3679D74576CE}" type="sibTrans" cxnId="{0C8D199B-DD7A-44F0-8C08-0458B121F772}">
      <dgm:prSet/>
      <dgm:spPr/>
      <dgm:t>
        <a:bodyPr/>
        <a:lstStyle/>
        <a:p>
          <a:endParaRPr lang="en-US" b="1"/>
        </a:p>
      </dgm:t>
    </dgm:pt>
    <dgm:pt modelId="{160F2928-96D6-49B4-8117-511649BFF71B}">
      <dgm:prSet/>
      <dgm:spPr>
        <a:xfrm>
          <a:off x="1012696" y="91657"/>
          <a:ext cx="1123814" cy="4495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b="0" i="0" u="none" dirty="0">
            <a:solidFill>
              <a:schemeClr val="tx2"/>
            </a:solidFill>
            <a:latin typeface="Arial"/>
            <a:ea typeface="SimHei"/>
            <a:cs typeface="+mn-cs"/>
          </a:endParaRPr>
        </a:p>
      </dgm:t>
    </dgm:pt>
    <dgm:pt modelId="{766918C7-2005-4503-B025-318FE35C5331}" type="parTrans" cxnId="{46B95F33-5D79-4918-A3F2-C948251DDF1A}">
      <dgm:prSet/>
      <dgm:spPr/>
      <dgm:t>
        <a:bodyPr/>
        <a:lstStyle/>
        <a:p>
          <a:endParaRPr lang="en-US" b="1"/>
        </a:p>
      </dgm:t>
    </dgm:pt>
    <dgm:pt modelId="{4A9D2457-5ABC-40E8-9D61-B584C9215F32}" type="sibTrans" cxnId="{46B95F33-5D79-4918-A3F2-C948251DDF1A}">
      <dgm:prSet/>
      <dgm:spPr/>
      <dgm:t>
        <a:bodyPr/>
        <a:lstStyle/>
        <a:p>
          <a:endParaRPr lang="en-US" b="1"/>
        </a:p>
      </dgm:t>
    </dgm:pt>
    <dgm:pt modelId="{B502E835-1730-4857-8A56-35BC9DFC9FFE}">
      <dgm:prSet/>
      <dgm:spPr>
        <a:xfrm>
          <a:off x="2024129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8604C53-C579-472C-9A17-0899D8F04E30}" type="parTrans" cxnId="{9061ED40-CE75-4D03-96B0-BE17AA32BD25}">
      <dgm:prSet/>
      <dgm:spPr/>
      <dgm:t>
        <a:bodyPr/>
        <a:lstStyle/>
        <a:p>
          <a:endParaRPr lang="en-US" b="1"/>
        </a:p>
      </dgm:t>
    </dgm:pt>
    <dgm:pt modelId="{0502D6AF-FAB7-44A9-BE3C-3920AA2C0E28}" type="sibTrans" cxnId="{9061ED40-CE75-4D03-96B0-BE17AA32BD25}">
      <dgm:prSet/>
      <dgm:spPr/>
      <dgm:t>
        <a:bodyPr/>
        <a:lstStyle/>
        <a:p>
          <a:endParaRPr lang="en-US" b="1"/>
        </a:p>
      </dgm:t>
    </dgm:pt>
    <dgm:pt modelId="{3A74CAF1-7496-460E-B846-88FE3AE00CA8}">
      <dgm:prSet/>
      <dgm:spPr>
        <a:xfrm>
          <a:off x="3035562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531E1F9-C4D1-42BF-904E-3D113796462B}" type="parTrans" cxnId="{F64990D7-ADD3-4541-9CC0-C0A2CE62D5EA}">
      <dgm:prSet/>
      <dgm:spPr/>
      <dgm:t>
        <a:bodyPr/>
        <a:lstStyle/>
        <a:p>
          <a:endParaRPr lang="en-US" b="1"/>
        </a:p>
      </dgm:t>
    </dgm:pt>
    <dgm:pt modelId="{AE2E21D0-832D-4E9A-A38B-EA18A7ECF0C4}" type="sibTrans" cxnId="{F64990D7-ADD3-4541-9CC0-C0A2CE62D5EA}">
      <dgm:prSet/>
      <dgm:spPr/>
      <dgm:t>
        <a:bodyPr/>
        <a:lstStyle/>
        <a:p>
          <a:endParaRPr lang="en-US" b="1"/>
        </a:p>
      </dgm:t>
    </dgm:pt>
    <dgm:pt modelId="{6001284D-C310-49B2-BAE4-BFE49D42BBFA}" type="pres">
      <dgm:prSet presAssocID="{F756E155-A509-4ECC-9A15-B244C998579D}" presName="Name0" presStyleCnt="0">
        <dgm:presLayoutVars>
          <dgm:dir/>
          <dgm:animLvl val="lvl"/>
          <dgm:resizeHandles val="exact"/>
        </dgm:presLayoutVars>
      </dgm:prSet>
      <dgm:spPr/>
    </dgm:pt>
    <dgm:pt modelId="{DA1DF9A3-F14B-4FFB-B5C3-A7182DCE865B}" type="pres">
      <dgm:prSet presAssocID="{1BDFF1D5-E10C-4ECB-924F-14604F679DD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CF11E5-54F4-4366-BB2F-F3BE7AC4256A}" type="pres">
      <dgm:prSet presAssocID="{7E78EBE1-E4F3-494F-97C3-3679D74576CE}" presName="parTxOnlySpace" presStyleCnt="0"/>
      <dgm:spPr/>
    </dgm:pt>
    <dgm:pt modelId="{7434186B-248E-4025-A80C-3AA08DED5AD2}" type="pres">
      <dgm:prSet presAssocID="{160F2928-96D6-49B4-8117-511649BFF71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5A14F6-9013-455F-BFDE-932AE4F61139}" type="pres">
      <dgm:prSet presAssocID="{4A9D2457-5ABC-40E8-9D61-B584C9215F32}" presName="parTxOnlySpace" presStyleCnt="0"/>
      <dgm:spPr/>
    </dgm:pt>
    <dgm:pt modelId="{D2CABF49-5868-49B3-BCD0-9EBEA044BFAC}" type="pres">
      <dgm:prSet presAssocID="{B502E835-1730-4857-8A56-35BC9DFC9F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AE38DB-8701-4666-B8DB-C669FC2ED51F}" type="pres">
      <dgm:prSet presAssocID="{0502D6AF-FAB7-44A9-BE3C-3920AA2C0E28}" presName="parTxOnlySpace" presStyleCnt="0"/>
      <dgm:spPr/>
    </dgm:pt>
    <dgm:pt modelId="{361C7E19-4549-4075-A85C-2564EC10BBD7}" type="pres">
      <dgm:prSet presAssocID="{3A74CAF1-7496-460E-B846-88FE3AE00C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FE3172C-B6F6-4DCA-95F0-DBFE4FC3D4DC}" type="presOf" srcId="{3A74CAF1-7496-460E-B846-88FE3AE00CA8}" destId="{361C7E19-4549-4075-A85C-2564EC10BBD7}" srcOrd="0" destOrd="0" presId="urn:microsoft.com/office/officeart/2005/8/layout/chevron1"/>
    <dgm:cxn modelId="{D9A82590-C174-4B5C-A761-BDA33E4D5A4B}" type="presOf" srcId="{F756E155-A509-4ECC-9A15-B244C998579D}" destId="{6001284D-C310-49B2-BAE4-BFE49D42BBFA}" srcOrd="0" destOrd="0" presId="urn:microsoft.com/office/officeart/2005/8/layout/chevron1"/>
    <dgm:cxn modelId="{D398B11F-329E-4699-8C36-0579FACE3729}" type="presOf" srcId="{1BDFF1D5-E10C-4ECB-924F-14604F679DD9}" destId="{DA1DF9A3-F14B-4FFB-B5C3-A7182DCE865B}" srcOrd="0" destOrd="0" presId="urn:microsoft.com/office/officeart/2005/8/layout/chevron1"/>
    <dgm:cxn modelId="{46B95F33-5D79-4918-A3F2-C948251DDF1A}" srcId="{F756E155-A509-4ECC-9A15-B244C998579D}" destId="{160F2928-96D6-49B4-8117-511649BFF71B}" srcOrd="1" destOrd="0" parTransId="{766918C7-2005-4503-B025-318FE35C5331}" sibTransId="{4A9D2457-5ABC-40E8-9D61-B584C9215F32}"/>
    <dgm:cxn modelId="{F64990D7-ADD3-4541-9CC0-C0A2CE62D5EA}" srcId="{F756E155-A509-4ECC-9A15-B244C998579D}" destId="{3A74CAF1-7496-460E-B846-88FE3AE00CA8}" srcOrd="3" destOrd="0" parTransId="{C531E1F9-C4D1-42BF-904E-3D113796462B}" sibTransId="{AE2E21D0-832D-4E9A-A38B-EA18A7ECF0C4}"/>
    <dgm:cxn modelId="{B47710EF-33CB-4923-A24A-392B2548DFB3}" type="presOf" srcId="{160F2928-96D6-49B4-8117-511649BFF71B}" destId="{7434186B-248E-4025-A80C-3AA08DED5AD2}" srcOrd="0" destOrd="0" presId="urn:microsoft.com/office/officeart/2005/8/layout/chevron1"/>
    <dgm:cxn modelId="{9061ED40-CE75-4D03-96B0-BE17AA32BD25}" srcId="{F756E155-A509-4ECC-9A15-B244C998579D}" destId="{B502E835-1730-4857-8A56-35BC9DFC9FFE}" srcOrd="2" destOrd="0" parTransId="{C8604C53-C579-472C-9A17-0899D8F04E30}" sibTransId="{0502D6AF-FAB7-44A9-BE3C-3920AA2C0E28}"/>
    <dgm:cxn modelId="{0C8D199B-DD7A-44F0-8C08-0458B121F772}" srcId="{F756E155-A509-4ECC-9A15-B244C998579D}" destId="{1BDFF1D5-E10C-4ECB-924F-14604F679DD9}" srcOrd="0" destOrd="0" parTransId="{6E623471-15FC-4BA4-A77B-3A3E9C975787}" sibTransId="{7E78EBE1-E4F3-494F-97C3-3679D74576CE}"/>
    <dgm:cxn modelId="{D16A5886-B579-41CD-8EA7-A711020F9F63}" type="presOf" srcId="{B502E835-1730-4857-8A56-35BC9DFC9FFE}" destId="{D2CABF49-5868-49B3-BCD0-9EBEA044BFAC}" srcOrd="0" destOrd="0" presId="urn:microsoft.com/office/officeart/2005/8/layout/chevron1"/>
    <dgm:cxn modelId="{827E7CC9-5795-45C3-9E51-B45CF6A4725F}" type="presParOf" srcId="{6001284D-C310-49B2-BAE4-BFE49D42BBFA}" destId="{DA1DF9A3-F14B-4FFB-B5C3-A7182DCE865B}" srcOrd="0" destOrd="0" presId="urn:microsoft.com/office/officeart/2005/8/layout/chevron1"/>
    <dgm:cxn modelId="{3156AF9B-45DB-47EE-B9C2-1060FB0BDAD9}" type="presParOf" srcId="{6001284D-C310-49B2-BAE4-BFE49D42BBFA}" destId="{37CF11E5-54F4-4366-BB2F-F3BE7AC4256A}" srcOrd="1" destOrd="0" presId="urn:microsoft.com/office/officeart/2005/8/layout/chevron1"/>
    <dgm:cxn modelId="{CB8C14E5-17ED-461E-BDC3-D3F4498D8E0C}" type="presParOf" srcId="{6001284D-C310-49B2-BAE4-BFE49D42BBFA}" destId="{7434186B-248E-4025-A80C-3AA08DED5AD2}" srcOrd="2" destOrd="0" presId="urn:microsoft.com/office/officeart/2005/8/layout/chevron1"/>
    <dgm:cxn modelId="{211A4D14-DC7E-4001-84A4-FBA2CE05214F}" type="presParOf" srcId="{6001284D-C310-49B2-BAE4-BFE49D42BBFA}" destId="{575A14F6-9013-455F-BFDE-932AE4F61139}" srcOrd="3" destOrd="0" presId="urn:microsoft.com/office/officeart/2005/8/layout/chevron1"/>
    <dgm:cxn modelId="{5DC4A4DE-9D76-473D-891A-8B252526C6B0}" type="presParOf" srcId="{6001284D-C310-49B2-BAE4-BFE49D42BBFA}" destId="{D2CABF49-5868-49B3-BCD0-9EBEA044BFAC}" srcOrd="4" destOrd="0" presId="urn:microsoft.com/office/officeart/2005/8/layout/chevron1"/>
    <dgm:cxn modelId="{2C282AC6-9A03-4FDF-9A3F-F54BCCE828D4}" type="presParOf" srcId="{6001284D-C310-49B2-BAE4-BFE49D42BBFA}" destId="{53AE38DB-8701-4666-B8DB-C669FC2ED51F}" srcOrd="5" destOrd="0" presId="urn:microsoft.com/office/officeart/2005/8/layout/chevron1"/>
    <dgm:cxn modelId="{517FEFC6-8683-47C7-BB58-CB5E69DAA6AA}" type="presParOf" srcId="{6001284D-C310-49B2-BAE4-BFE49D42BBFA}" destId="{361C7E19-4549-4075-A85C-2564EC10BB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56E155-A509-4ECC-9A15-B244C998579D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1BDFF1D5-E10C-4ECB-924F-14604F679DD9}">
      <dgm:prSet phldrT="[Text]"/>
      <dgm:spPr>
        <a:xfrm>
          <a:off x="1262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zh-TW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b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E623471-15FC-4BA4-A77B-3A3E9C975787}" type="parTrans" cxnId="{0C8D199B-DD7A-44F0-8C08-0458B121F772}">
      <dgm:prSet/>
      <dgm:spPr/>
      <dgm:t>
        <a:bodyPr/>
        <a:lstStyle/>
        <a:p>
          <a:endParaRPr lang="en-US" b="1"/>
        </a:p>
      </dgm:t>
    </dgm:pt>
    <dgm:pt modelId="{7E78EBE1-E4F3-494F-97C3-3679D74576CE}" type="sibTrans" cxnId="{0C8D199B-DD7A-44F0-8C08-0458B121F772}">
      <dgm:prSet/>
      <dgm:spPr/>
      <dgm:t>
        <a:bodyPr/>
        <a:lstStyle/>
        <a:p>
          <a:endParaRPr lang="en-US" b="1"/>
        </a:p>
      </dgm:t>
    </dgm:pt>
    <dgm:pt modelId="{160F2928-96D6-49B4-8117-511649BFF71B}">
      <dgm:prSet/>
      <dgm:spPr>
        <a:xfrm>
          <a:off x="1012696" y="91657"/>
          <a:ext cx="1123814" cy="4495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b="0" i="0" u="none" dirty="0">
            <a:solidFill>
              <a:schemeClr val="tx2"/>
            </a:solidFill>
            <a:latin typeface="Arial"/>
            <a:ea typeface="SimHei"/>
            <a:cs typeface="+mn-cs"/>
          </a:endParaRPr>
        </a:p>
      </dgm:t>
    </dgm:pt>
    <dgm:pt modelId="{766918C7-2005-4503-B025-318FE35C5331}" type="parTrans" cxnId="{46B95F33-5D79-4918-A3F2-C948251DDF1A}">
      <dgm:prSet/>
      <dgm:spPr/>
      <dgm:t>
        <a:bodyPr/>
        <a:lstStyle/>
        <a:p>
          <a:endParaRPr lang="en-US" b="1"/>
        </a:p>
      </dgm:t>
    </dgm:pt>
    <dgm:pt modelId="{4A9D2457-5ABC-40E8-9D61-B584C9215F32}" type="sibTrans" cxnId="{46B95F33-5D79-4918-A3F2-C948251DDF1A}">
      <dgm:prSet/>
      <dgm:spPr/>
      <dgm:t>
        <a:bodyPr/>
        <a:lstStyle/>
        <a:p>
          <a:endParaRPr lang="en-US" b="1"/>
        </a:p>
      </dgm:t>
    </dgm:pt>
    <dgm:pt modelId="{B502E835-1730-4857-8A56-35BC9DFC9FFE}">
      <dgm:prSet/>
      <dgm:spPr>
        <a:xfrm>
          <a:off x="2024129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8604C53-C579-472C-9A17-0899D8F04E30}" type="parTrans" cxnId="{9061ED40-CE75-4D03-96B0-BE17AA32BD25}">
      <dgm:prSet/>
      <dgm:spPr/>
      <dgm:t>
        <a:bodyPr/>
        <a:lstStyle/>
        <a:p>
          <a:endParaRPr lang="en-US" b="1"/>
        </a:p>
      </dgm:t>
    </dgm:pt>
    <dgm:pt modelId="{0502D6AF-FAB7-44A9-BE3C-3920AA2C0E28}" type="sibTrans" cxnId="{9061ED40-CE75-4D03-96B0-BE17AA32BD25}">
      <dgm:prSet/>
      <dgm:spPr/>
      <dgm:t>
        <a:bodyPr/>
        <a:lstStyle/>
        <a:p>
          <a:endParaRPr lang="en-US" b="1"/>
        </a:p>
      </dgm:t>
    </dgm:pt>
    <dgm:pt modelId="{3A74CAF1-7496-460E-B846-88FE3AE00CA8}">
      <dgm:prSet/>
      <dgm:spPr>
        <a:xfrm>
          <a:off x="3035562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531E1F9-C4D1-42BF-904E-3D113796462B}" type="parTrans" cxnId="{F64990D7-ADD3-4541-9CC0-C0A2CE62D5EA}">
      <dgm:prSet/>
      <dgm:spPr/>
      <dgm:t>
        <a:bodyPr/>
        <a:lstStyle/>
        <a:p>
          <a:endParaRPr lang="en-US" b="1"/>
        </a:p>
      </dgm:t>
    </dgm:pt>
    <dgm:pt modelId="{AE2E21D0-832D-4E9A-A38B-EA18A7ECF0C4}" type="sibTrans" cxnId="{F64990D7-ADD3-4541-9CC0-C0A2CE62D5EA}">
      <dgm:prSet/>
      <dgm:spPr/>
      <dgm:t>
        <a:bodyPr/>
        <a:lstStyle/>
        <a:p>
          <a:endParaRPr lang="en-US" b="1"/>
        </a:p>
      </dgm:t>
    </dgm:pt>
    <dgm:pt modelId="{6001284D-C310-49B2-BAE4-BFE49D42BBFA}" type="pres">
      <dgm:prSet presAssocID="{F756E155-A509-4ECC-9A15-B244C998579D}" presName="Name0" presStyleCnt="0">
        <dgm:presLayoutVars>
          <dgm:dir/>
          <dgm:animLvl val="lvl"/>
          <dgm:resizeHandles val="exact"/>
        </dgm:presLayoutVars>
      </dgm:prSet>
      <dgm:spPr/>
    </dgm:pt>
    <dgm:pt modelId="{DA1DF9A3-F14B-4FFB-B5C3-A7182DCE865B}" type="pres">
      <dgm:prSet presAssocID="{1BDFF1D5-E10C-4ECB-924F-14604F679DD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CF11E5-54F4-4366-BB2F-F3BE7AC4256A}" type="pres">
      <dgm:prSet presAssocID="{7E78EBE1-E4F3-494F-97C3-3679D74576CE}" presName="parTxOnlySpace" presStyleCnt="0"/>
      <dgm:spPr/>
    </dgm:pt>
    <dgm:pt modelId="{7434186B-248E-4025-A80C-3AA08DED5AD2}" type="pres">
      <dgm:prSet presAssocID="{160F2928-96D6-49B4-8117-511649BFF71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5A14F6-9013-455F-BFDE-932AE4F61139}" type="pres">
      <dgm:prSet presAssocID="{4A9D2457-5ABC-40E8-9D61-B584C9215F32}" presName="parTxOnlySpace" presStyleCnt="0"/>
      <dgm:spPr/>
    </dgm:pt>
    <dgm:pt modelId="{D2CABF49-5868-49B3-BCD0-9EBEA044BFAC}" type="pres">
      <dgm:prSet presAssocID="{B502E835-1730-4857-8A56-35BC9DFC9F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AE38DB-8701-4666-B8DB-C669FC2ED51F}" type="pres">
      <dgm:prSet presAssocID="{0502D6AF-FAB7-44A9-BE3C-3920AA2C0E28}" presName="parTxOnlySpace" presStyleCnt="0"/>
      <dgm:spPr/>
    </dgm:pt>
    <dgm:pt modelId="{361C7E19-4549-4075-A85C-2564EC10BBD7}" type="pres">
      <dgm:prSet presAssocID="{3A74CAF1-7496-460E-B846-88FE3AE00C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FE3172C-B6F6-4DCA-95F0-DBFE4FC3D4DC}" type="presOf" srcId="{3A74CAF1-7496-460E-B846-88FE3AE00CA8}" destId="{361C7E19-4549-4075-A85C-2564EC10BBD7}" srcOrd="0" destOrd="0" presId="urn:microsoft.com/office/officeart/2005/8/layout/chevron1"/>
    <dgm:cxn modelId="{D9A82590-C174-4B5C-A761-BDA33E4D5A4B}" type="presOf" srcId="{F756E155-A509-4ECC-9A15-B244C998579D}" destId="{6001284D-C310-49B2-BAE4-BFE49D42BBFA}" srcOrd="0" destOrd="0" presId="urn:microsoft.com/office/officeart/2005/8/layout/chevron1"/>
    <dgm:cxn modelId="{D398B11F-329E-4699-8C36-0579FACE3729}" type="presOf" srcId="{1BDFF1D5-E10C-4ECB-924F-14604F679DD9}" destId="{DA1DF9A3-F14B-4FFB-B5C3-A7182DCE865B}" srcOrd="0" destOrd="0" presId="urn:microsoft.com/office/officeart/2005/8/layout/chevron1"/>
    <dgm:cxn modelId="{46B95F33-5D79-4918-A3F2-C948251DDF1A}" srcId="{F756E155-A509-4ECC-9A15-B244C998579D}" destId="{160F2928-96D6-49B4-8117-511649BFF71B}" srcOrd="1" destOrd="0" parTransId="{766918C7-2005-4503-B025-318FE35C5331}" sibTransId="{4A9D2457-5ABC-40E8-9D61-B584C9215F32}"/>
    <dgm:cxn modelId="{F64990D7-ADD3-4541-9CC0-C0A2CE62D5EA}" srcId="{F756E155-A509-4ECC-9A15-B244C998579D}" destId="{3A74CAF1-7496-460E-B846-88FE3AE00CA8}" srcOrd="3" destOrd="0" parTransId="{C531E1F9-C4D1-42BF-904E-3D113796462B}" sibTransId="{AE2E21D0-832D-4E9A-A38B-EA18A7ECF0C4}"/>
    <dgm:cxn modelId="{B47710EF-33CB-4923-A24A-392B2548DFB3}" type="presOf" srcId="{160F2928-96D6-49B4-8117-511649BFF71B}" destId="{7434186B-248E-4025-A80C-3AA08DED5AD2}" srcOrd="0" destOrd="0" presId="urn:microsoft.com/office/officeart/2005/8/layout/chevron1"/>
    <dgm:cxn modelId="{9061ED40-CE75-4D03-96B0-BE17AA32BD25}" srcId="{F756E155-A509-4ECC-9A15-B244C998579D}" destId="{B502E835-1730-4857-8A56-35BC9DFC9FFE}" srcOrd="2" destOrd="0" parTransId="{C8604C53-C579-472C-9A17-0899D8F04E30}" sibTransId="{0502D6AF-FAB7-44A9-BE3C-3920AA2C0E28}"/>
    <dgm:cxn modelId="{0C8D199B-DD7A-44F0-8C08-0458B121F772}" srcId="{F756E155-A509-4ECC-9A15-B244C998579D}" destId="{1BDFF1D5-E10C-4ECB-924F-14604F679DD9}" srcOrd="0" destOrd="0" parTransId="{6E623471-15FC-4BA4-A77B-3A3E9C975787}" sibTransId="{7E78EBE1-E4F3-494F-97C3-3679D74576CE}"/>
    <dgm:cxn modelId="{D16A5886-B579-41CD-8EA7-A711020F9F63}" type="presOf" srcId="{B502E835-1730-4857-8A56-35BC9DFC9FFE}" destId="{D2CABF49-5868-49B3-BCD0-9EBEA044BFAC}" srcOrd="0" destOrd="0" presId="urn:microsoft.com/office/officeart/2005/8/layout/chevron1"/>
    <dgm:cxn modelId="{827E7CC9-5795-45C3-9E51-B45CF6A4725F}" type="presParOf" srcId="{6001284D-C310-49B2-BAE4-BFE49D42BBFA}" destId="{DA1DF9A3-F14B-4FFB-B5C3-A7182DCE865B}" srcOrd="0" destOrd="0" presId="urn:microsoft.com/office/officeart/2005/8/layout/chevron1"/>
    <dgm:cxn modelId="{3156AF9B-45DB-47EE-B9C2-1060FB0BDAD9}" type="presParOf" srcId="{6001284D-C310-49B2-BAE4-BFE49D42BBFA}" destId="{37CF11E5-54F4-4366-BB2F-F3BE7AC4256A}" srcOrd="1" destOrd="0" presId="urn:microsoft.com/office/officeart/2005/8/layout/chevron1"/>
    <dgm:cxn modelId="{CB8C14E5-17ED-461E-BDC3-D3F4498D8E0C}" type="presParOf" srcId="{6001284D-C310-49B2-BAE4-BFE49D42BBFA}" destId="{7434186B-248E-4025-A80C-3AA08DED5AD2}" srcOrd="2" destOrd="0" presId="urn:microsoft.com/office/officeart/2005/8/layout/chevron1"/>
    <dgm:cxn modelId="{211A4D14-DC7E-4001-84A4-FBA2CE05214F}" type="presParOf" srcId="{6001284D-C310-49B2-BAE4-BFE49D42BBFA}" destId="{575A14F6-9013-455F-BFDE-932AE4F61139}" srcOrd="3" destOrd="0" presId="urn:microsoft.com/office/officeart/2005/8/layout/chevron1"/>
    <dgm:cxn modelId="{5DC4A4DE-9D76-473D-891A-8B252526C6B0}" type="presParOf" srcId="{6001284D-C310-49B2-BAE4-BFE49D42BBFA}" destId="{D2CABF49-5868-49B3-BCD0-9EBEA044BFAC}" srcOrd="4" destOrd="0" presId="urn:microsoft.com/office/officeart/2005/8/layout/chevron1"/>
    <dgm:cxn modelId="{2C282AC6-9A03-4FDF-9A3F-F54BCCE828D4}" type="presParOf" srcId="{6001284D-C310-49B2-BAE4-BFE49D42BBFA}" destId="{53AE38DB-8701-4666-B8DB-C669FC2ED51F}" srcOrd="5" destOrd="0" presId="urn:microsoft.com/office/officeart/2005/8/layout/chevron1"/>
    <dgm:cxn modelId="{517FEFC6-8683-47C7-BB58-CB5E69DAA6AA}" type="presParOf" srcId="{6001284D-C310-49B2-BAE4-BFE49D42BBFA}" destId="{361C7E19-4549-4075-A85C-2564EC10BB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56E155-A509-4ECC-9A15-B244C998579D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1BDFF1D5-E10C-4ECB-924F-14604F679DD9}">
      <dgm:prSet phldrT="[Text]"/>
      <dgm:spPr>
        <a:xfrm>
          <a:off x="1262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zh-TW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b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E623471-15FC-4BA4-A77B-3A3E9C975787}" type="parTrans" cxnId="{0C8D199B-DD7A-44F0-8C08-0458B121F772}">
      <dgm:prSet/>
      <dgm:spPr/>
      <dgm:t>
        <a:bodyPr/>
        <a:lstStyle/>
        <a:p>
          <a:endParaRPr lang="en-US" b="1"/>
        </a:p>
      </dgm:t>
    </dgm:pt>
    <dgm:pt modelId="{7E78EBE1-E4F3-494F-97C3-3679D74576CE}" type="sibTrans" cxnId="{0C8D199B-DD7A-44F0-8C08-0458B121F772}">
      <dgm:prSet/>
      <dgm:spPr/>
      <dgm:t>
        <a:bodyPr/>
        <a:lstStyle/>
        <a:p>
          <a:endParaRPr lang="en-US" b="1"/>
        </a:p>
      </dgm:t>
    </dgm:pt>
    <dgm:pt modelId="{160F2928-96D6-49B4-8117-511649BFF71B}">
      <dgm:prSet/>
      <dgm:spPr>
        <a:xfrm>
          <a:off x="1012696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b="0" i="0" u="none" dirty="0">
            <a:solidFill>
              <a:schemeClr val="tx2"/>
            </a:solidFill>
            <a:latin typeface="Arial"/>
            <a:ea typeface="SimHei"/>
            <a:cs typeface="+mn-cs"/>
          </a:endParaRPr>
        </a:p>
      </dgm:t>
    </dgm:pt>
    <dgm:pt modelId="{766918C7-2005-4503-B025-318FE35C5331}" type="parTrans" cxnId="{46B95F33-5D79-4918-A3F2-C948251DDF1A}">
      <dgm:prSet/>
      <dgm:spPr/>
      <dgm:t>
        <a:bodyPr/>
        <a:lstStyle/>
        <a:p>
          <a:endParaRPr lang="en-US" b="1"/>
        </a:p>
      </dgm:t>
    </dgm:pt>
    <dgm:pt modelId="{4A9D2457-5ABC-40E8-9D61-B584C9215F32}" type="sibTrans" cxnId="{46B95F33-5D79-4918-A3F2-C948251DDF1A}">
      <dgm:prSet/>
      <dgm:spPr/>
      <dgm:t>
        <a:bodyPr/>
        <a:lstStyle/>
        <a:p>
          <a:endParaRPr lang="en-US" b="1"/>
        </a:p>
      </dgm:t>
    </dgm:pt>
    <dgm:pt modelId="{B502E835-1730-4857-8A56-35BC9DFC9FFE}">
      <dgm:prSet/>
      <dgm:spPr>
        <a:xfrm>
          <a:off x="2024129" y="91657"/>
          <a:ext cx="1123814" cy="4495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8604C53-C579-472C-9A17-0899D8F04E30}" type="parTrans" cxnId="{9061ED40-CE75-4D03-96B0-BE17AA32BD25}">
      <dgm:prSet/>
      <dgm:spPr/>
      <dgm:t>
        <a:bodyPr/>
        <a:lstStyle/>
        <a:p>
          <a:endParaRPr lang="en-US" b="1"/>
        </a:p>
      </dgm:t>
    </dgm:pt>
    <dgm:pt modelId="{0502D6AF-FAB7-44A9-BE3C-3920AA2C0E28}" type="sibTrans" cxnId="{9061ED40-CE75-4D03-96B0-BE17AA32BD25}">
      <dgm:prSet/>
      <dgm:spPr/>
      <dgm:t>
        <a:bodyPr/>
        <a:lstStyle/>
        <a:p>
          <a:endParaRPr lang="en-US" b="1"/>
        </a:p>
      </dgm:t>
    </dgm:pt>
    <dgm:pt modelId="{3A74CAF1-7496-460E-B846-88FE3AE00CA8}">
      <dgm:prSet/>
      <dgm:spPr>
        <a:xfrm>
          <a:off x="3035562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531E1F9-C4D1-42BF-904E-3D113796462B}" type="parTrans" cxnId="{F64990D7-ADD3-4541-9CC0-C0A2CE62D5EA}">
      <dgm:prSet/>
      <dgm:spPr/>
      <dgm:t>
        <a:bodyPr/>
        <a:lstStyle/>
        <a:p>
          <a:endParaRPr lang="en-US" b="1"/>
        </a:p>
      </dgm:t>
    </dgm:pt>
    <dgm:pt modelId="{AE2E21D0-832D-4E9A-A38B-EA18A7ECF0C4}" type="sibTrans" cxnId="{F64990D7-ADD3-4541-9CC0-C0A2CE62D5EA}">
      <dgm:prSet/>
      <dgm:spPr/>
      <dgm:t>
        <a:bodyPr/>
        <a:lstStyle/>
        <a:p>
          <a:endParaRPr lang="en-US" b="1"/>
        </a:p>
      </dgm:t>
    </dgm:pt>
    <dgm:pt modelId="{6001284D-C310-49B2-BAE4-BFE49D42BBFA}" type="pres">
      <dgm:prSet presAssocID="{F756E155-A509-4ECC-9A15-B244C998579D}" presName="Name0" presStyleCnt="0">
        <dgm:presLayoutVars>
          <dgm:dir/>
          <dgm:animLvl val="lvl"/>
          <dgm:resizeHandles val="exact"/>
        </dgm:presLayoutVars>
      </dgm:prSet>
      <dgm:spPr/>
    </dgm:pt>
    <dgm:pt modelId="{DA1DF9A3-F14B-4FFB-B5C3-A7182DCE865B}" type="pres">
      <dgm:prSet presAssocID="{1BDFF1D5-E10C-4ECB-924F-14604F679DD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CF11E5-54F4-4366-BB2F-F3BE7AC4256A}" type="pres">
      <dgm:prSet presAssocID="{7E78EBE1-E4F3-494F-97C3-3679D74576CE}" presName="parTxOnlySpace" presStyleCnt="0"/>
      <dgm:spPr/>
    </dgm:pt>
    <dgm:pt modelId="{7434186B-248E-4025-A80C-3AA08DED5AD2}" type="pres">
      <dgm:prSet presAssocID="{160F2928-96D6-49B4-8117-511649BFF71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5A14F6-9013-455F-BFDE-932AE4F61139}" type="pres">
      <dgm:prSet presAssocID="{4A9D2457-5ABC-40E8-9D61-B584C9215F32}" presName="parTxOnlySpace" presStyleCnt="0"/>
      <dgm:spPr/>
    </dgm:pt>
    <dgm:pt modelId="{D2CABF49-5868-49B3-BCD0-9EBEA044BFAC}" type="pres">
      <dgm:prSet presAssocID="{B502E835-1730-4857-8A56-35BC9DFC9F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AE38DB-8701-4666-B8DB-C669FC2ED51F}" type="pres">
      <dgm:prSet presAssocID="{0502D6AF-FAB7-44A9-BE3C-3920AA2C0E28}" presName="parTxOnlySpace" presStyleCnt="0"/>
      <dgm:spPr/>
    </dgm:pt>
    <dgm:pt modelId="{361C7E19-4549-4075-A85C-2564EC10BBD7}" type="pres">
      <dgm:prSet presAssocID="{3A74CAF1-7496-460E-B846-88FE3AE00C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FE3172C-B6F6-4DCA-95F0-DBFE4FC3D4DC}" type="presOf" srcId="{3A74CAF1-7496-460E-B846-88FE3AE00CA8}" destId="{361C7E19-4549-4075-A85C-2564EC10BBD7}" srcOrd="0" destOrd="0" presId="urn:microsoft.com/office/officeart/2005/8/layout/chevron1"/>
    <dgm:cxn modelId="{D9A82590-C174-4B5C-A761-BDA33E4D5A4B}" type="presOf" srcId="{F756E155-A509-4ECC-9A15-B244C998579D}" destId="{6001284D-C310-49B2-BAE4-BFE49D42BBFA}" srcOrd="0" destOrd="0" presId="urn:microsoft.com/office/officeart/2005/8/layout/chevron1"/>
    <dgm:cxn modelId="{D398B11F-329E-4699-8C36-0579FACE3729}" type="presOf" srcId="{1BDFF1D5-E10C-4ECB-924F-14604F679DD9}" destId="{DA1DF9A3-F14B-4FFB-B5C3-A7182DCE865B}" srcOrd="0" destOrd="0" presId="urn:microsoft.com/office/officeart/2005/8/layout/chevron1"/>
    <dgm:cxn modelId="{46B95F33-5D79-4918-A3F2-C948251DDF1A}" srcId="{F756E155-A509-4ECC-9A15-B244C998579D}" destId="{160F2928-96D6-49B4-8117-511649BFF71B}" srcOrd="1" destOrd="0" parTransId="{766918C7-2005-4503-B025-318FE35C5331}" sibTransId="{4A9D2457-5ABC-40E8-9D61-B584C9215F32}"/>
    <dgm:cxn modelId="{F64990D7-ADD3-4541-9CC0-C0A2CE62D5EA}" srcId="{F756E155-A509-4ECC-9A15-B244C998579D}" destId="{3A74CAF1-7496-460E-B846-88FE3AE00CA8}" srcOrd="3" destOrd="0" parTransId="{C531E1F9-C4D1-42BF-904E-3D113796462B}" sibTransId="{AE2E21D0-832D-4E9A-A38B-EA18A7ECF0C4}"/>
    <dgm:cxn modelId="{B47710EF-33CB-4923-A24A-392B2548DFB3}" type="presOf" srcId="{160F2928-96D6-49B4-8117-511649BFF71B}" destId="{7434186B-248E-4025-A80C-3AA08DED5AD2}" srcOrd="0" destOrd="0" presId="urn:microsoft.com/office/officeart/2005/8/layout/chevron1"/>
    <dgm:cxn modelId="{9061ED40-CE75-4D03-96B0-BE17AA32BD25}" srcId="{F756E155-A509-4ECC-9A15-B244C998579D}" destId="{B502E835-1730-4857-8A56-35BC9DFC9FFE}" srcOrd="2" destOrd="0" parTransId="{C8604C53-C579-472C-9A17-0899D8F04E30}" sibTransId="{0502D6AF-FAB7-44A9-BE3C-3920AA2C0E28}"/>
    <dgm:cxn modelId="{0C8D199B-DD7A-44F0-8C08-0458B121F772}" srcId="{F756E155-A509-4ECC-9A15-B244C998579D}" destId="{1BDFF1D5-E10C-4ECB-924F-14604F679DD9}" srcOrd="0" destOrd="0" parTransId="{6E623471-15FC-4BA4-A77B-3A3E9C975787}" sibTransId="{7E78EBE1-E4F3-494F-97C3-3679D74576CE}"/>
    <dgm:cxn modelId="{D16A5886-B579-41CD-8EA7-A711020F9F63}" type="presOf" srcId="{B502E835-1730-4857-8A56-35BC9DFC9FFE}" destId="{D2CABF49-5868-49B3-BCD0-9EBEA044BFAC}" srcOrd="0" destOrd="0" presId="urn:microsoft.com/office/officeart/2005/8/layout/chevron1"/>
    <dgm:cxn modelId="{827E7CC9-5795-45C3-9E51-B45CF6A4725F}" type="presParOf" srcId="{6001284D-C310-49B2-BAE4-BFE49D42BBFA}" destId="{DA1DF9A3-F14B-4FFB-B5C3-A7182DCE865B}" srcOrd="0" destOrd="0" presId="urn:microsoft.com/office/officeart/2005/8/layout/chevron1"/>
    <dgm:cxn modelId="{3156AF9B-45DB-47EE-B9C2-1060FB0BDAD9}" type="presParOf" srcId="{6001284D-C310-49B2-BAE4-BFE49D42BBFA}" destId="{37CF11E5-54F4-4366-BB2F-F3BE7AC4256A}" srcOrd="1" destOrd="0" presId="urn:microsoft.com/office/officeart/2005/8/layout/chevron1"/>
    <dgm:cxn modelId="{CB8C14E5-17ED-461E-BDC3-D3F4498D8E0C}" type="presParOf" srcId="{6001284D-C310-49B2-BAE4-BFE49D42BBFA}" destId="{7434186B-248E-4025-A80C-3AA08DED5AD2}" srcOrd="2" destOrd="0" presId="urn:microsoft.com/office/officeart/2005/8/layout/chevron1"/>
    <dgm:cxn modelId="{211A4D14-DC7E-4001-84A4-FBA2CE05214F}" type="presParOf" srcId="{6001284D-C310-49B2-BAE4-BFE49D42BBFA}" destId="{575A14F6-9013-455F-BFDE-932AE4F61139}" srcOrd="3" destOrd="0" presId="urn:microsoft.com/office/officeart/2005/8/layout/chevron1"/>
    <dgm:cxn modelId="{5DC4A4DE-9D76-473D-891A-8B252526C6B0}" type="presParOf" srcId="{6001284D-C310-49B2-BAE4-BFE49D42BBFA}" destId="{D2CABF49-5868-49B3-BCD0-9EBEA044BFAC}" srcOrd="4" destOrd="0" presId="urn:microsoft.com/office/officeart/2005/8/layout/chevron1"/>
    <dgm:cxn modelId="{2C282AC6-9A03-4FDF-9A3F-F54BCCE828D4}" type="presParOf" srcId="{6001284D-C310-49B2-BAE4-BFE49D42BBFA}" destId="{53AE38DB-8701-4666-B8DB-C669FC2ED51F}" srcOrd="5" destOrd="0" presId="urn:microsoft.com/office/officeart/2005/8/layout/chevron1"/>
    <dgm:cxn modelId="{517FEFC6-8683-47C7-BB58-CB5E69DAA6AA}" type="presParOf" srcId="{6001284D-C310-49B2-BAE4-BFE49D42BBFA}" destId="{361C7E19-4549-4075-A85C-2564EC10BB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56E155-A509-4ECC-9A15-B244C998579D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1BDFF1D5-E10C-4ECB-924F-14604F679DD9}">
      <dgm:prSet phldrT="[Text]"/>
      <dgm:spPr>
        <a:xfrm>
          <a:off x="1262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zh-TW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b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E623471-15FC-4BA4-A77B-3A3E9C975787}" type="parTrans" cxnId="{0C8D199B-DD7A-44F0-8C08-0458B121F772}">
      <dgm:prSet/>
      <dgm:spPr/>
      <dgm:t>
        <a:bodyPr/>
        <a:lstStyle/>
        <a:p>
          <a:endParaRPr lang="en-US" b="1"/>
        </a:p>
      </dgm:t>
    </dgm:pt>
    <dgm:pt modelId="{7E78EBE1-E4F3-494F-97C3-3679D74576CE}" type="sibTrans" cxnId="{0C8D199B-DD7A-44F0-8C08-0458B121F772}">
      <dgm:prSet/>
      <dgm:spPr/>
      <dgm:t>
        <a:bodyPr/>
        <a:lstStyle/>
        <a:p>
          <a:endParaRPr lang="en-US" b="1"/>
        </a:p>
      </dgm:t>
    </dgm:pt>
    <dgm:pt modelId="{160F2928-96D6-49B4-8117-511649BFF71B}">
      <dgm:prSet/>
      <dgm:spPr>
        <a:xfrm>
          <a:off x="1012696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b="0" i="0" u="none" dirty="0">
            <a:solidFill>
              <a:schemeClr val="tx2"/>
            </a:solidFill>
            <a:latin typeface="Arial"/>
            <a:ea typeface="SimHei"/>
            <a:cs typeface="+mn-cs"/>
          </a:endParaRPr>
        </a:p>
      </dgm:t>
    </dgm:pt>
    <dgm:pt modelId="{766918C7-2005-4503-B025-318FE35C5331}" type="parTrans" cxnId="{46B95F33-5D79-4918-A3F2-C948251DDF1A}">
      <dgm:prSet/>
      <dgm:spPr/>
      <dgm:t>
        <a:bodyPr/>
        <a:lstStyle/>
        <a:p>
          <a:endParaRPr lang="en-US" b="1"/>
        </a:p>
      </dgm:t>
    </dgm:pt>
    <dgm:pt modelId="{4A9D2457-5ABC-40E8-9D61-B584C9215F32}" type="sibTrans" cxnId="{46B95F33-5D79-4918-A3F2-C948251DDF1A}">
      <dgm:prSet/>
      <dgm:spPr/>
      <dgm:t>
        <a:bodyPr/>
        <a:lstStyle/>
        <a:p>
          <a:endParaRPr lang="en-US" b="1"/>
        </a:p>
      </dgm:t>
    </dgm:pt>
    <dgm:pt modelId="{B502E835-1730-4857-8A56-35BC9DFC9FFE}">
      <dgm:prSet/>
      <dgm:spPr>
        <a:xfrm>
          <a:off x="2024129" y="91657"/>
          <a:ext cx="1123814" cy="4495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8604C53-C579-472C-9A17-0899D8F04E30}" type="parTrans" cxnId="{9061ED40-CE75-4D03-96B0-BE17AA32BD25}">
      <dgm:prSet/>
      <dgm:spPr/>
      <dgm:t>
        <a:bodyPr/>
        <a:lstStyle/>
        <a:p>
          <a:endParaRPr lang="en-US" b="1"/>
        </a:p>
      </dgm:t>
    </dgm:pt>
    <dgm:pt modelId="{0502D6AF-FAB7-44A9-BE3C-3920AA2C0E28}" type="sibTrans" cxnId="{9061ED40-CE75-4D03-96B0-BE17AA32BD25}">
      <dgm:prSet/>
      <dgm:spPr/>
      <dgm:t>
        <a:bodyPr/>
        <a:lstStyle/>
        <a:p>
          <a:endParaRPr lang="en-US" b="1"/>
        </a:p>
      </dgm:t>
    </dgm:pt>
    <dgm:pt modelId="{3A74CAF1-7496-460E-B846-88FE3AE00CA8}">
      <dgm:prSet/>
      <dgm:spPr>
        <a:xfrm>
          <a:off x="3035562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531E1F9-C4D1-42BF-904E-3D113796462B}" type="parTrans" cxnId="{F64990D7-ADD3-4541-9CC0-C0A2CE62D5EA}">
      <dgm:prSet/>
      <dgm:spPr/>
      <dgm:t>
        <a:bodyPr/>
        <a:lstStyle/>
        <a:p>
          <a:endParaRPr lang="en-US" b="1"/>
        </a:p>
      </dgm:t>
    </dgm:pt>
    <dgm:pt modelId="{AE2E21D0-832D-4E9A-A38B-EA18A7ECF0C4}" type="sibTrans" cxnId="{F64990D7-ADD3-4541-9CC0-C0A2CE62D5EA}">
      <dgm:prSet/>
      <dgm:spPr/>
      <dgm:t>
        <a:bodyPr/>
        <a:lstStyle/>
        <a:p>
          <a:endParaRPr lang="en-US" b="1"/>
        </a:p>
      </dgm:t>
    </dgm:pt>
    <dgm:pt modelId="{6001284D-C310-49B2-BAE4-BFE49D42BBFA}" type="pres">
      <dgm:prSet presAssocID="{F756E155-A509-4ECC-9A15-B244C998579D}" presName="Name0" presStyleCnt="0">
        <dgm:presLayoutVars>
          <dgm:dir/>
          <dgm:animLvl val="lvl"/>
          <dgm:resizeHandles val="exact"/>
        </dgm:presLayoutVars>
      </dgm:prSet>
      <dgm:spPr/>
    </dgm:pt>
    <dgm:pt modelId="{DA1DF9A3-F14B-4FFB-B5C3-A7182DCE865B}" type="pres">
      <dgm:prSet presAssocID="{1BDFF1D5-E10C-4ECB-924F-14604F679DD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CF11E5-54F4-4366-BB2F-F3BE7AC4256A}" type="pres">
      <dgm:prSet presAssocID="{7E78EBE1-E4F3-494F-97C3-3679D74576CE}" presName="parTxOnlySpace" presStyleCnt="0"/>
      <dgm:spPr/>
    </dgm:pt>
    <dgm:pt modelId="{7434186B-248E-4025-A80C-3AA08DED5AD2}" type="pres">
      <dgm:prSet presAssocID="{160F2928-96D6-49B4-8117-511649BFF71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5A14F6-9013-455F-BFDE-932AE4F61139}" type="pres">
      <dgm:prSet presAssocID="{4A9D2457-5ABC-40E8-9D61-B584C9215F32}" presName="parTxOnlySpace" presStyleCnt="0"/>
      <dgm:spPr/>
    </dgm:pt>
    <dgm:pt modelId="{D2CABF49-5868-49B3-BCD0-9EBEA044BFAC}" type="pres">
      <dgm:prSet presAssocID="{B502E835-1730-4857-8A56-35BC9DFC9F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AE38DB-8701-4666-B8DB-C669FC2ED51F}" type="pres">
      <dgm:prSet presAssocID="{0502D6AF-FAB7-44A9-BE3C-3920AA2C0E28}" presName="parTxOnlySpace" presStyleCnt="0"/>
      <dgm:spPr/>
    </dgm:pt>
    <dgm:pt modelId="{361C7E19-4549-4075-A85C-2564EC10BBD7}" type="pres">
      <dgm:prSet presAssocID="{3A74CAF1-7496-460E-B846-88FE3AE00C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FE3172C-B6F6-4DCA-95F0-DBFE4FC3D4DC}" type="presOf" srcId="{3A74CAF1-7496-460E-B846-88FE3AE00CA8}" destId="{361C7E19-4549-4075-A85C-2564EC10BBD7}" srcOrd="0" destOrd="0" presId="urn:microsoft.com/office/officeart/2005/8/layout/chevron1"/>
    <dgm:cxn modelId="{D9A82590-C174-4B5C-A761-BDA33E4D5A4B}" type="presOf" srcId="{F756E155-A509-4ECC-9A15-B244C998579D}" destId="{6001284D-C310-49B2-BAE4-BFE49D42BBFA}" srcOrd="0" destOrd="0" presId="urn:microsoft.com/office/officeart/2005/8/layout/chevron1"/>
    <dgm:cxn modelId="{D398B11F-329E-4699-8C36-0579FACE3729}" type="presOf" srcId="{1BDFF1D5-E10C-4ECB-924F-14604F679DD9}" destId="{DA1DF9A3-F14B-4FFB-B5C3-A7182DCE865B}" srcOrd="0" destOrd="0" presId="urn:microsoft.com/office/officeart/2005/8/layout/chevron1"/>
    <dgm:cxn modelId="{46B95F33-5D79-4918-A3F2-C948251DDF1A}" srcId="{F756E155-A509-4ECC-9A15-B244C998579D}" destId="{160F2928-96D6-49B4-8117-511649BFF71B}" srcOrd="1" destOrd="0" parTransId="{766918C7-2005-4503-B025-318FE35C5331}" sibTransId="{4A9D2457-5ABC-40E8-9D61-B584C9215F32}"/>
    <dgm:cxn modelId="{F64990D7-ADD3-4541-9CC0-C0A2CE62D5EA}" srcId="{F756E155-A509-4ECC-9A15-B244C998579D}" destId="{3A74CAF1-7496-460E-B846-88FE3AE00CA8}" srcOrd="3" destOrd="0" parTransId="{C531E1F9-C4D1-42BF-904E-3D113796462B}" sibTransId="{AE2E21D0-832D-4E9A-A38B-EA18A7ECF0C4}"/>
    <dgm:cxn modelId="{B47710EF-33CB-4923-A24A-392B2548DFB3}" type="presOf" srcId="{160F2928-96D6-49B4-8117-511649BFF71B}" destId="{7434186B-248E-4025-A80C-3AA08DED5AD2}" srcOrd="0" destOrd="0" presId="urn:microsoft.com/office/officeart/2005/8/layout/chevron1"/>
    <dgm:cxn modelId="{9061ED40-CE75-4D03-96B0-BE17AA32BD25}" srcId="{F756E155-A509-4ECC-9A15-B244C998579D}" destId="{B502E835-1730-4857-8A56-35BC9DFC9FFE}" srcOrd="2" destOrd="0" parTransId="{C8604C53-C579-472C-9A17-0899D8F04E30}" sibTransId="{0502D6AF-FAB7-44A9-BE3C-3920AA2C0E28}"/>
    <dgm:cxn modelId="{0C8D199B-DD7A-44F0-8C08-0458B121F772}" srcId="{F756E155-A509-4ECC-9A15-B244C998579D}" destId="{1BDFF1D5-E10C-4ECB-924F-14604F679DD9}" srcOrd="0" destOrd="0" parTransId="{6E623471-15FC-4BA4-A77B-3A3E9C975787}" sibTransId="{7E78EBE1-E4F3-494F-97C3-3679D74576CE}"/>
    <dgm:cxn modelId="{D16A5886-B579-41CD-8EA7-A711020F9F63}" type="presOf" srcId="{B502E835-1730-4857-8A56-35BC9DFC9FFE}" destId="{D2CABF49-5868-49B3-BCD0-9EBEA044BFAC}" srcOrd="0" destOrd="0" presId="urn:microsoft.com/office/officeart/2005/8/layout/chevron1"/>
    <dgm:cxn modelId="{827E7CC9-5795-45C3-9E51-B45CF6A4725F}" type="presParOf" srcId="{6001284D-C310-49B2-BAE4-BFE49D42BBFA}" destId="{DA1DF9A3-F14B-4FFB-B5C3-A7182DCE865B}" srcOrd="0" destOrd="0" presId="urn:microsoft.com/office/officeart/2005/8/layout/chevron1"/>
    <dgm:cxn modelId="{3156AF9B-45DB-47EE-B9C2-1060FB0BDAD9}" type="presParOf" srcId="{6001284D-C310-49B2-BAE4-BFE49D42BBFA}" destId="{37CF11E5-54F4-4366-BB2F-F3BE7AC4256A}" srcOrd="1" destOrd="0" presId="urn:microsoft.com/office/officeart/2005/8/layout/chevron1"/>
    <dgm:cxn modelId="{CB8C14E5-17ED-461E-BDC3-D3F4498D8E0C}" type="presParOf" srcId="{6001284D-C310-49B2-BAE4-BFE49D42BBFA}" destId="{7434186B-248E-4025-A80C-3AA08DED5AD2}" srcOrd="2" destOrd="0" presId="urn:microsoft.com/office/officeart/2005/8/layout/chevron1"/>
    <dgm:cxn modelId="{211A4D14-DC7E-4001-84A4-FBA2CE05214F}" type="presParOf" srcId="{6001284D-C310-49B2-BAE4-BFE49D42BBFA}" destId="{575A14F6-9013-455F-BFDE-932AE4F61139}" srcOrd="3" destOrd="0" presId="urn:microsoft.com/office/officeart/2005/8/layout/chevron1"/>
    <dgm:cxn modelId="{5DC4A4DE-9D76-473D-891A-8B252526C6B0}" type="presParOf" srcId="{6001284D-C310-49B2-BAE4-BFE49D42BBFA}" destId="{D2CABF49-5868-49B3-BCD0-9EBEA044BFAC}" srcOrd="4" destOrd="0" presId="urn:microsoft.com/office/officeart/2005/8/layout/chevron1"/>
    <dgm:cxn modelId="{2C282AC6-9A03-4FDF-9A3F-F54BCCE828D4}" type="presParOf" srcId="{6001284D-C310-49B2-BAE4-BFE49D42BBFA}" destId="{53AE38DB-8701-4666-B8DB-C669FC2ED51F}" srcOrd="5" destOrd="0" presId="urn:microsoft.com/office/officeart/2005/8/layout/chevron1"/>
    <dgm:cxn modelId="{517FEFC6-8683-47C7-BB58-CB5E69DAA6AA}" type="presParOf" srcId="{6001284D-C310-49B2-BAE4-BFE49D42BBFA}" destId="{361C7E19-4549-4075-A85C-2564EC10BB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56E155-A509-4ECC-9A15-B244C998579D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1BDFF1D5-E10C-4ECB-924F-14604F679DD9}">
      <dgm:prSet phldrT="[Text]"/>
      <dgm:spPr>
        <a:xfrm>
          <a:off x="1262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zh-TW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b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E623471-15FC-4BA4-A77B-3A3E9C975787}" type="parTrans" cxnId="{0C8D199B-DD7A-44F0-8C08-0458B121F772}">
      <dgm:prSet/>
      <dgm:spPr/>
      <dgm:t>
        <a:bodyPr/>
        <a:lstStyle/>
        <a:p>
          <a:endParaRPr lang="en-US" b="1"/>
        </a:p>
      </dgm:t>
    </dgm:pt>
    <dgm:pt modelId="{7E78EBE1-E4F3-494F-97C3-3679D74576CE}" type="sibTrans" cxnId="{0C8D199B-DD7A-44F0-8C08-0458B121F772}">
      <dgm:prSet/>
      <dgm:spPr/>
      <dgm:t>
        <a:bodyPr/>
        <a:lstStyle/>
        <a:p>
          <a:endParaRPr lang="en-US" b="1"/>
        </a:p>
      </dgm:t>
    </dgm:pt>
    <dgm:pt modelId="{160F2928-96D6-49B4-8117-511649BFF71B}">
      <dgm:prSet/>
      <dgm:spPr>
        <a:xfrm>
          <a:off x="1012696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b="0" i="0" u="none" dirty="0">
            <a:solidFill>
              <a:schemeClr val="tx2"/>
            </a:solidFill>
            <a:latin typeface="Arial"/>
            <a:ea typeface="SimHei"/>
            <a:cs typeface="+mn-cs"/>
          </a:endParaRPr>
        </a:p>
      </dgm:t>
    </dgm:pt>
    <dgm:pt modelId="{766918C7-2005-4503-B025-318FE35C5331}" type="parTrans" cxnId="{46B95F33-5D79-4918-A3F2-C948251DDF1A}">
      <dgm:prSet/>
      <dgm:spPr/>
      <dgm:t>
        <a:bodyPr/>
        <a:lstStyle/>
        <a:p>
          <a:endParaRPr lang="en-US" b="1"/>
        </a:p>
      </dgm:t>
    </dgm:pt>
    <dgm:pt modelId="{4A9D2457-5ABC-40E8-9D61-B584C9215F32}" type="sibTrans" cxnId="{46B95F33-5D79-4918-A3F2-C948251DDF1A}">
      <dgm:prSet/>
      <dgm:spPr/>
      <dgm:t>
        <a:bodyPr/>
        <a:lstStyle/>
        <a:p>
          <a:endParaRPr lang="en-US" b="1"/>
        </a:p>
      </dgm:t>
    </dgm:pt>
    <dgm:pt modelId="{B502E835-1730-4857-8A56-35BC9DFC9FFE}">
      <dgm:prSet/>
      <dgm:spPr>
        <a:xfrm>
          <a:off x="2024129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8604C53-C579-472C-9A17-0899D8F04E30}" type="parTrans" cxnId="{9061ED40-CE75-4D03-96B0-BE17AA32BD25}">
      <dgm:prSet/>
      <dgm:spPr/>
      <dgm:t>
        <a:bodyPr/>
        <a:lstStyle/>
        <a:p>
          <a:endParaRPr lang="en-US" b="1"/>
        </a:p>
      </dgm:t>
    </dgm:pt>
    <dgm:pt modelId="{0502D6AF-FAB7-44A9-BE3C-3920AA2C0E28}" type="sibTrans" cxnId="{9061ED40-CE75-4D03-96B0-BE17AA32BD25}">
      <dgm:prSet/>
      <dgm:spPr/>
      <dgm:t>
        <a:bodyPr/>
        <a:lstStyle/>
        <a:p>
          <a:endParaRPr lang="en-US" b="1"/>
        </a:p>
      </dgm:t>
    </dgm:pt>
    <dgm:pt modelId="{3A74CAF1-7496-460E-B846-88FE3AE00CA8}">
      <dgm:prSet/>
      <dgm:spPr>
        <a:xfrm>
          <a:off x="3035562" y="91657"/>
          <a:ext cx="1123814" cy="4495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531E1F9-C4D1-42BF-904E-3D113796462B}" type="parTrans" cxnId="{F64990D7-ADD3-4541-9CC0-C0A2CE62D5EA}">
      <dgm:prSet/>
      <dgm:spPr/>
      <dgm:t>
        <a:bodyPr/>
        <a:lstStyle/>
        <a:p>
          <a:endParaRPr lang="en-US" b="1"/>
        </a:p>
      </dgm:t>
    </dgm:pt>
    <dgm:pt modelId="{AE2E21D0-832D-4E9A-A38B-EA18A7ECF0C4}" type="sibTrans" cxnId="{F64990D7-ADD3-4541-9CC0-C0A2CE62D5EA}">
      <dgm:prSet/>
      <dgm:spPr/>
      <dgm:t>
        <a:bodyPr/>
        <a:lstStyle/>
        <a:p>
          <a:endParaRPr lang="en-US" b="1"/>
        </a:p>
      </dgm:t>
    </dgm:pt>
    <dgm:pt modelId="{6001284D-C310-49B2-BAE4-BFE49D42BBFA}" type="pres">
      <dgm:prSet presAssocID="{F756E155-A509-4ECC-9A15-B244C998579D}" presName="Name0" presStyleCnt="0">
        <dgm:presLayoutVars>
          <dgm:dir/>
          <dgm:animLvl val="lvl"/>
          <dgm:resizeHandles val="exact"/>
        </dgm:presLayoutVars>
      </dgm:prSet>
      <dgm:spPr/>
    </dgm:pt>
    <dgm:pt modelId="{DA1DF9A3-F14B-4FFB-B5C3-A7182DCE865B}" type="pres">
      <dgm:prSet presAssocID="{1BDFF1D5-E10C-4ECB-924F-14604F679DD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CF11E5-54F4-4366-BB2F-F3BE7AC4256A}" type="pres">
      <dgm:prSet presAssocID="{7E78EBE1-E4F3-494F-97C3-3679D74576CE}" presName="parTxOnlySpace" presStyleCnt="0"/>
      <dgm:spPr/>
    </dgm:pt>
    <dgm:pt modelId="{7434186B-248E-4025-A80C-3AA08DED5AD2}" type="pres">
      <dgm:prSet presAssocID="{160F2928-96D6-49B4-8117-511649BFF71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5A14F6-9013-455F-BFDE-932AE4F61139}" type="pres">
      <dgm:prSet presAssocID="{4A9D2457-5ABC-40E8-9D61-B584C9215F32}" presName="parTxOnlySpace" presStyleCnt="0"/>
      <dgm:spPr/>
    </dgm:pt>
    <dgm:pt modelId="{D2CABF49-5868-49B3-BCD0-9EBEA044BFAC}" type="pres">
      <dgm:prSet presAssocID="{B502E835-1730-4857-8A56-35BC9DFC9F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AE38DB-8701-4666-B8DB-C669FC2ED51F}" type="pres">
      <dgm:prSet presAssocID="{0502D6AF-FAB7-44A9-BE3C-3920AA2C0E28}" presName="parTxOnlySpace" presStyleCnt="0"/>
      <dgm:spPr/>
    </dgm:pt>
    <dgm:pt modelId="{361C7E19-4549-4075-A85C-2564EC10BBD7}" type="pres">
      <dgm:prSet presAssocID="{3A74CAF1-7496-460E-B846-88FE3AE00C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FE3172C-B6F6-4DCA-95F0-DBFE4FC3D4DC}" type="presOf" srcId="{3A74CAF1-7496-460E-B846-88FE3AE00CA8}" destId="{361C7E19-4549-4075-A85C-2564EC10BBD7}" srcOrd="0" destOrd="0" presId="urn:microsoft.com/office/officeart/2005/8/layout/chevron1"/>
    <dgm:cxn modelId="{D9A82590-C174-4B5C-A761-BDA33E4D5A4B}" type="presOf" srcId="{F756E155-A509-4ECC-9A15-B244C998579D}" destId="{6001284D-C310-49B2-BAE4-BFE49D42BBFA}" srcOrd="0" destOrd="0" presId="urn:microsoft.com/office/officeart/2005/8/layout/chevron1"/>
    <dgm:cxn modelId="{D398B11F-329E-4699-8C36-0579FACE3729}" type="presOf" srcId="{1BDFF1D5-E10C-4ECB-924F-14604F679DD9}" destId="{DA1DF9A3-F14B-4FFB-B5C3-A7182DCE865B}" srcOrd="0" destOrd="0" presId="urn:microsoft.com/office/officeart/2005/8/layout/chevron1"/>
    <dgm:cxn modelId="{46B95F33-5D79-4918-A3F2-C948251DDF1A}" srcId="{F756E155-A509-4ECC-9A15-B244C998579D}" destId="{160F2928-96D6-49B4-8117-511649BFF71B}" srcOrd="1" destOrd="0" parTransId="{766918C7-2005-4503-B025-318FE35C5331}" sibTransId="{4A9D2457-5ABC-40E8-9D61-B584C9215F32}"/>
    <dgm:cxn modelId="{F64990D7-ADD3-4541-9CC0-C0A2CE62D5EA}" srcId="{F756E155-A509-4ECC-9A15-B244C998579D}" destId="{3A74CAF1-7496-460E-B846-88FE3AE00CA8}" srcOrd="3" destOrd="0" parTransId="{C531E1F9-C4D1-42BF-904E-3D113796462B}" sibTransId="{AE2E21D0-832D-4E9A-A38B-EA18A7ECF0C4}"/>
    <dgm:cxn modelId="{B47710EF-33CB-4923-A24A-392B2548DFB3}" type="presOf" srcId="{160F2928-96D6-49B4-8117-511649BFF71B}" destId="{7434186B-248E-4025-A80C-3AA08DED5AD2}" srcOrd="0" destOrd="0" presId="urn:microsoft.com/office/officeart/2005/8/layout/chevron1"/>
    <dgm:cxn modelId="{9061ED40-CE75-4D03-96B0-BE17AA32BD25}" srcId="{F756E155-A509-4ECC-9A15-B244C998579D}" destId="{B502E835-1730-4857-8A56-35BC9DFC9FFE}" srcOrd="2" destOrd="0" parTransId="{C8604C53-C579-472C-9A17-0899D8F04E30}" sibTransId="{0502D6AF-FAB7-44A9-BE3C-3920AA2C0E28}"/>
    <dgm:cxn modelId="{0C8D199B-DD7A-44F0-8C08-0458B121F772}" srcId="{F756E155-A509-4ECC-9A15-B244C998579D}" destId="{1BDFF1D5-E10C-4ECB-924F-14604F679DD9}" srcOrd="0" destOrd="0" parTransId="{6E623471-15FC-4BA4-A77B-3A3E9C975787}" sibTransId="{7E78EBE1-E4F3-494F-97C3-3679D74576CE}"/>
    <dgm:cxn modelId="{D16A5886-B579-41CD-8EA7-A711020F9F63}" type="presOf" srcId="{B502E835-1730-4857-8A56-35BC9DFC9FFE}" destId="{D2CABF49-5868-49B3-BCD0-9EBEA044BFAC}" srcOrd="0" destOrd="0" presId="urn:microsoft.com/office/officeart/2005/8/layout/chevron1"/>
    <dgm:cxn modelId="{827E7CC9-5795-45C3-9E51-B45CF6A4725F}" type="presParOf" srcId="{6001284D-C310-49B2-BAE4-BFE49D42BBFA}" destId="{DA1DF9A3-F14B-4FFB-B5C3-A7182DCE865B}" srcOrd="0" destOrd="0" presId="urn:microsoft.com/office/officeart/2005/8/layout/chevron1"/>
    <dgm:cxn modelId="{3156AF9B-45DB-47EE-B9C2-1060FB0BDAD9}" type="presParOf" srcId="{6001284D-C310-49B2-BAE4-BFE49D42BBFA}" destId="{37CF11E5-54F4-4366-BB2F-F3BE7AC4256A}" srcOrd="1" destOrd="0" presId="urn:microsoft.com/office/officeart/2005/8/layout/chevron1"/>
    <dgm:cxn modelId="{CB8C14E5-17ED-461E-BDC3-D3F4498D8E0C}" type="presParOf" srcId="{6001284D-C310-49B2-BAE4-BFE49D42BBFA}" destId="{7434186B-248E-4025-A80C-3AA08DED5AD2}" srcOrd="2" destOrd="0" presId="urn:microsoft.com/office/officeart/2005/8/layout/chevron1"/>
    <dgm:cxn modelId="{211A4D14-DC7E-4001-84A4-FBA2CE05214F}" type="presParOf" srcId="{6001284D-C310-49B2-BAE4-BFE49D42BBFA}" destId="{575A14F6-9013-455F-BFDE-932AE4F61139}" srcOrd="3" destOrd="0" presId="urn:microsoft.com/office/officeart/2005/8/layout/chevron1"/>
    <dgm:cxn modelId="{5DC4A4DE-9D76-473D-891A-8B252526C6B0}" type="presParOf" srcId="{6001284D-C310-49B2-BAE4-BFE49D42BBFA}" destId="{D2CABF49-5868-49B3-BCD0-9EBEA044BFAC}" srcOrd="4" destOrd="0" presId="urn:microsoft.com/office/officeart/2005/8/layout/chevron1"/>
    <dgm:cxn modelId="{2C282AC6-9A03-4FDF-9A3F-F54BCCE828D4}" type="presParOf" srcId="{6001284D-C310-49B2-BAE4-BFE49D42BBFA}" destId="{53AE38DB-8701-4666-B8DB-C669FC2ED51F}" srcOrd="5" destOrd="0" presId="urn:microsoft.com/office/officeart/2005/8/layout/chevron1"/>
    <dgm:cxn modelId="{517FEFC6-8683-47C7-BB58-CB5E69DAA6AA}" type="presParOf" srcId="{6001284D-C310-49B2-BAE4-BFE49D42BBFA}" destId="{361C7E19-4549-4075-A85C-2564EC10BB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56E155-A509-4ECC-9A15-B244C998579D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1BDFF1D5-E10C-4ECB-924F-14604F679DD9}">
      <dgm:prSet phldrT="[Text]"/>
      <dgm:spPr>
        <a:xfrm>
          <a:off x="1262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zh-TW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b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gm:t>
    </dgm:pt>
    <dgm:pt modelId="{6E623471-15FC-4BA4-A77B-3A3E9C975787}" type="parTrans" cxnId="{0C8D199B-DD7A-44F0-8C08-0458B121F772}">
      <dgm:prSet/>
      <dgm:spPr/>
      <dgm:t>
        <a:bodyPr/>
        <a:lstStyle/>
        <a:p>
          <a:endParaRPr lang="en-US" b="1"/>
        </a:p>
      </dgm:t>
    </dgm:pt>
    <dgm:pt modelId="{7E78EBE1-E4F3-494F-97C3-3679D74576CE}" type="sibTrans" cxnId="{0C8D199B-DD7A-44F0-8C08-0458B121F772}">
      <dgm:prSet/>
      <dgm:spPr/>
      <dgm:t>
        <a:bodyPr/>
        <a:lstStyle/>
        <a:p>
          <a:endParaRPr lang="en-US" b="1"/>
        </a:p>
      </dgm:t>
    </dgm:pt>
    <dgm:pt modelId="{160F2928-96D6-49B4-8117-511649BFF71B}">
      <dgm:prSet/>
      <dgm:spPr>
        <a:xfrm>
          <a:off x="1012696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b="0" i="0" u="none" dirty="0">
            <a:solidFill>
              <a:schemeClr val="tx2"/>
            </a:solidFill>
            <a:latin typeface="Arial"/>
            <a:ea typeface="SimHei"/>
            <a:cs typeface="+mn-cs"/>
          </a:endParaRPr>
        </a:p>
      </dgm:t>
    </dgm:pt>
    <dgm:pt modelId="{766918C7-2005-4503-B025-318FE35C5331}" type="parTrans" cxnId="{46B95F33-5D79-4918-A3F2-C948251DDF1A}">
      <dgm:prSet/>
      <dgm:spPr/>
      <dgm:t>
        <a:bodyPr/>
        <a:lstStyle/>
        <a:p>
          <a:endParaRPr lang="en-US" b="1"/>
        </a:p>
      </dgm:t>
    </dgm:pt>
    <dgm:pt modelId="{4A9D2457-5ABC-40E8-9D61-B584C9215F32}" type="sibTrans" cxnId="{46B95F33-5D79-4918-A3F2-C948251DDF1A}">
      <dgm:prSet/>
      <dgm:spPr/>
      <dgm:t>
        <a:bodyPr/>
        <a:lstStyle/>
        <a:p>
          <a:endParaRPr lang="en-US" b="1"/>
        </a:p>
      </dgm:t>
    </dgm:pt>
    <dgm:pt modelId="{B502E835-1730-4857-8A56-35BC9DFC9FFE}">
      <dgm:prSet/>
      <dgm:spPr>
        <a:xfrm>
          <a:off x="2024129" y="91657"/>
          <a:ext cx="1123814" cy="4495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8604C53-C579-472C-9A17-0899D8F04E30}" type="parTrans" cxnId="{9061ED40-CE75-4D03-96B0-BE17AA32BD25}">
      <dgm:prSet/>
      <dgm:spPr/>
      <dgm:t>
        <a:bodyPr/>
        <a:lstStyle/>
        <a:p>
          <a:endParaRPr lang="en-US" b="1"/>
        </a:p>
      </dgm:t>
    </dgm:pt>
    <dgm:pt modelId="{0502D6AF-FAB7-44A9-BE3C-3920AA2C0E28}" type="sibTrans" cxnId="{9061ED40-CE75-4D03-96B0-BE17AA32BD25}">
      <dgm:prSet/>
      <dgm:spPr/>
      <dgm:t>
        <a:bodyPr/>
        <a:lstStyle/>
        <a:p>
          <a:endParaRPr lang="en-US" b="1"/>
        </a:p>
      </dgm:t>
    </dgm:pt>
    <dgm:pt modelId="{3A74CAF1-7496-460E-B846-88FE3AE00CA8}">
      <dgm:prSet/>
      <dgm:spPr>
        <a:xfrm>
          <a:off x="3035562" y="91657"/>
          <a:ext cx="1123814" cy="4495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TW" altLang="en-US" b="0" i="0" u="none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b="0" i="0" u="none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gm:t>
    </dgm:pt>
    <dgm:pt modelId="{C531E1F9-C4D1-42BF-904E-3D113796462B}" type="parTrans" cxnId="{F64990D7-ADD3-4541-9CC0-C0A2CE62D5EA}">
      <dgm:prSet/>
      <dgm:spPr/>
      <dgm:t>
        <a:bodyPr/>
        <a:lstStyle/>
        <a:p>
          <a:endParaRPr lang="en-US" b="1"/>
        </a:p>
      </dgm:t>
    </dgm:pt>
    <dgm:pt modelId="{AE2E21D0-832D-4E9A-A38B-EA18A7ECF0C4}" type="sibTrans" cxnId="{F64990D7-ADD3-4541-9CC0-C0A2CE62D5EA}">
      <dgm:prSet/>
      <dgm:spPr/>
      <dgm:t>
        <a:bodyPr/>
        <a:lstStyle/>
        <a:p>
          <a:endParaRPr lang="en-US" b="1"/>
        </a:p>
      </dgm:t>
    </dgm:pt>
    <dgm:pt modelId="{6001284D-C310-49B2-BAE4-BFE49D42BBFA}" type="pres">
      <dgm:prSet presAssocID="{F756E155-A509-4ECC-9A15-B244C998579D}" presName="Name0" presStyleCnt="0">
        <dgm:presLayoutVars>
          <dgm:dir/>
          <dgm:animLvl val="lvl"/>
          <dgm:resizeHandles val="exact"/>
        </dgm:presLayoutVars>
      </dgm:prSet>
      <dgm:spPr/>
    </dgm:pt>
    <dgm:pt modelId="{DA1DF9A3-F14B-4FFB-B5C3-A7182DCE865B}" type="pres">
      <dgm:prSet presAssocID="{1BDFF1D5-E10C-4ECB-924F-14604F679DD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CF11E5-54F4-4366-BB2F-F3BE7AC4256A}" type="pres">
      <dgm:prSet presAssocID="{7E78EBE1-E4F3-494F-97C3-3679D74576CE}" presName="parTxOnlySpace" presStyleCnt="0"/>
      <dgm:spPr/>
    </dgm:pt>
    <dgm:pt modelId="{7434186B-248E-4025-A80C-3AA08DED5AD2}" type="pres">
      <dgm:prSet presAssocID="{160F2928-96D6-49B4-8117-511649BFF71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5A14F6-9013-455F-BFDE-932AE4F61139}" type="pres">
      <dgm:prSet presAssocID="{4A9D2457-5ABC-40E8-9D61-B584C9215F32}" presName="parTxOnlySpace" presStyleCnt="0"/>
      <dgm:spPr/>
    </dgm:pt>
    <dgm:pt modelId="{D2CABF49-5868-49B3-BCD0-9EBEA044BFAC}" type="pres">
      <dgm:prSet presAssocID="{B502E835-1730-4857-8A56-35BC9DFC9F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AE38DB-8701-4666-B8DB-C669FC2ED51F}" type="pres">
      <dgm:prSet presAssocID="{0502D6AF-FAB7-44A9-BE3C-3920AA2C0E28}" presName="parTxOnlySpace" presStyleCnt="0"/>
      <dgm:spPr/>
    </dgm:pt>
    <dgm:pt modelId="{361C7E19-4549-4075-A85C-2564EC10BBD7}" type="pres">
      <dgm:prSet presAssocID="{3A74CAF1-7496-460E-B846-88FE3AE00CA8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FE3172C-B6F6-4DCA-95F0-DBFE4FC3D4DC}" type="presOf" srcId="{3A74CAF1-7496-460E-B846-88FE3AE00CA8}" destId="{361C7E19-4549-4075-A85C-2564EC10BBD7}" srcOrd="0" destOrd="0" presId="urn:microsoft.com/office/officeart/2005/8/layout/chevron1"/>
    <dgm:cxn modelId="{D9A82590-C174-4B5C-A761-BDA33E4D5A4B}" type="presOf" srcId="{F756E155-A509-4ECC-9A15-B244C998579D}" destId="{6001284D-C310-49B2-BAE4-BFE49D42BBFA}" srcOrd="0" destOrd="0" presId="urn:microsoft.com/office/officeart/2005/8/layout/chevron1"/>
    <dgm:cxn modelId="{D398B11F-329E-4699-8C36-0579FACE3729}" type="presOf" srcId="{1BDFF1D5-E10C-4ECB-924F-14604F679DD9}" destId="{DA1DF9A3-F14B-4FFB-B5C3-A7182DCE865B}" srcOrd="0" destOrd="0" presId="urn:microsoft.com/office/officeart/2005/8/layout/chevron1"/>
    <dgm:cxn modelId="{46B95F33-5D79-4918-A3F2-C948251DDF1A}" srcId="{F756E155-A509-4ECC-9A15-B244C998579D}" destId="{160F2928-96D6-49B4-8117-511649BFF71B}" srcOrd="1" destOrd="0" parTransId="{766918C7-2005-4503-B025-318FE35C5331}" sibTransId="{4A9D2457-5ABC-40E8-9D61-B584C9215F32}"/>
    <dgm:cxn modelId="{F64990D7-ADD3-4541-9CC0-C0A2CE62D5EA}" srcId="{F756E155-A509-4ECC-9A15-B244C998579D}" destId="{3A74CAF1-7496-460E-B846-88FE3AE00CA8}" srcOrd="3" destOrd="0" parTransId="{C531E1F9-C4D1-42BF-904E-3D113796462B}" sibTransId="{AE2E21D0-832D-4E9A-A38B-EA18A7ECF0C4}"/>
    <dgm:cxn modelId="{B47710EF-33CB-4923-A24A-392B2548DFB3}" type="presOf" srcId="{160F2928-96D6-49B4-8117-511649BFF71B}" destId="{7434186B-248E-4025-A80C-3AA08DED5AD2}" srcOrd="0" destOrd="0" presId="urn:microsoft.com/office/officeart/2005/8/layout/chevron1"/>
    <dgm:cxn modelId="{9061ED40-CE75-4D03-96B0-BE17AA32BD25}" srcId="{F756E155-A509-4ECC-9A15-B244C998579D}" destId="{B502E835-1730-4857-8A56-35BC9DFC9FFE}" srcOrd="2" destOrd="0" parTransId="{C8604C53-C579-472C-9A17-0899D8F04E30}" sibTransId="{0502D6AF-FAB7-44A9-BE3C-3920AA2C0E28}"/>
    <dgm:cxn modelId="{0C8D199B-DD7A-44F0-8C08-0458B121F772}" srcId="{F756E155-A509-4ECC-9A15-B244C998579D}" destId="{1BDFF1D5-E10C-4ECB-924F-14604F679DD9}" srcOrd="0" destOrd="0" parTransId="{6E623471-15FC-4BA4-A77B-3A3E9C975787}" sibTransId="{7E78EBE1-E4F3-494F-97C3-3679D74576CE}"/>
    <dgm:cxn modelId="{D16A5886-B579-41CD-8EA7-A711020F9F63}" type="presOf" srcId="{B502E835-1730-4857-8A56-35BC9DFC9FFE}" destId="{D2CABF49-5868-49B3-BCD0-9EBEA044BFAC}" srcOrd="0" destOrd="0" presId="urn:microsoft.com/office/officeart/2005/8/layout/chevron1"/>
    <dgm:cxn modelId="{827E7CC9-5795-45C3-9E51-B45CF6A4725F}" type="presParOf" srcId="{6001284D-C310-49B2-BAE4-BFE49D42BBFA}" destId="{DA1DF9A3-F14B-4FFB-B5C3-A7182DCE865B}" srcOrd="0" destOrd="0" presId="urn:microsoft.com/office/officeart/2005/8/layout/chevron1"/>
    <dgm:cxn modelId="{3156AF9B-45DB-47EE-B9C2-1060FB0BDAD9}" type="presParOf" srcId="{6001284D-C310-49B2-BAE4-BFE49D42BBFA}" destId="{37CF11E5-54F4-4366-BB2F-F3BE7AC4256A}" srcOrd="1" destOrd="0" presId="urn:microsoft.com/office/officeart/2005/8/layout/chevron1"/>
    <dgm:cxn modelId="{CB8C14E5-17ED-461E-BDC3-D3F4498D8E0C}" type="presParOf" srcId="{6001284D-C310-49B2-BAE4-BFE49D42BBFA}" destId="{7434186B-248E-4025-A80C-3AA08DED5AD2}" srcOrd="2" destOrd="0" presId="urn:microsoft.com/office/officeart/2005/8/layout/chevron1"/>
    <dgm:cxn modelId="{211A4D14-DC7E-4001-84A4-FBA2CE05214F}" type="presParOf" srcId="{6001284D-C310-49B2-BAE4-BFE49D42BBFA}" destId="{575A14F6-9013-455F-BFDE-932AE4F61139}" srcOrd="3" destOrd="0" presId="urn:microsoft.com/office/officeart/2005/8/layout/chevron1"/>
    <dgm:cxn modelId="{5DC4A4DE-9D76-473D-891A-8B252526C6B0}" type="presParOf" srcId="{6001284D-C310-49B2-BAE4-BFE49D42BBFA}" destId="{D2CABF49-5868-49B3-BCD0-9EBEA044BFAC}" srcOrd="4" destOrd="0" presId="urn:microsoft.com/office/officeart/2005/8/layout/chevron1"/>
    <dgm:cxn modelId="{2C282AC6-9A03-4FDF-9A3F-F54BCCE828D4}" type="presParOf" srcId="{6001284D-C310-49B2-BAE4-BFE49D42BBFA}" destId="{53AE38DB-8701-4666-B8DB-C669FC2ED51F}" srcOrd="5" destOrd="0" presId="urn:microsoft.com/office/officeart/2005/8/layout/chevron1"/>
    <dgm:cxn modelId="{517FEFC6-8683-47C7-BB58-CB5E69DAA6AA}" type="presParOf" srcId="{6001284D-C310-49B2-BAE4-BFE49D42BBFA}" destId="{361C7E19-4549-4075-A85C-2564EC10BB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DF9A3-F14B-4FFB-B5C3-A7182DCE865B}">
      <dsp:nvSpPr>
        <dsp:cNvPr id="0" name=""/>
        <dsp:cNvSpPr/>
      </dsp:nvSpPr>
      <dsp:spPr>
        <a:xfrm>
          <a:off x="1917" y="25292"/>
          <a:ext cx="1116064" cy="4464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sz="1100" b="0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225130" y="25292"/>
        <a:ext cx="669639" cy="446425"/>
      </dsp:txXfrm>
    </dsp:sp>
    <dsp:sp modelId="{7434186B-248E-4025-A80C-3AA08DED5AD2}">
      <dsp:nvSpPr>
        <dsp:cNvPr id="0" name=""/>
        <dsp:cNvSpPr/>
      </dsp:nvSpPr>
      <dsp:spPr>
        <a:xfrm>
          <a:off x="1006375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sz="1100" b="0" i="0" u="none" kern="1200" dirty="0">
            <a:solidFill>
              <a:schemeClr val="tx2"/>
            </a:solidFill>
            <a:latin typeface="Arial"/>
            <a:ea typeface="SimHei"/>
            <a:cs typeface="+mn-cs"/>
          </a:endParaRPr>
        </a:p>
      </dsp:txBody>
      <dsp:txXfrm>
        <a:off x="1229588" y="25292"/>
        <a:ext cx="669639" cy="446425"/>
      </dsp:txXfrm>
    </dsp:sp>
    <dsp:sp modelId="{D2CABF49-5868-49B3-BCD0-9EBEA044BFAC}">
      <dsp:nvSpPr>
        <dsp:cNvPr id="0" name=""/>
        <dsp:cNvSpPr/>
      </dsp:nvSpPr>
      <dsp:spPr>
        <a:xfrm>
          <a:off x="2010833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2234046" y="25292"/>
        <a:ext cx="669639" cy="446425"/>
      </dsp:txXfrm>
    </dsp:sp>
    <dsp:sp modelId="{361C7E19-4549-4075-A85C-2564EC10BBD7}">
      <dsp:nvSpPr>
        <dsp:cNvPr id="0" name=""/>
        <dsp:cNvSpPr/>
      </dsp:nvSpPr>
      <dsp:spPr>
        <a:xfrm>
          <a:off x="3015292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3238505" y="25292"/>
        <a:ext cx="669639" cy="446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DF9A3-F14B-4FFB-B5C3-A7182DCE865B}">
      <dsp:nvSpPr>
        <dsp:cNvPr id="0" name=""/>
        <dsp:cNvSpPr/>
      </dsp:nvSpPr>
      <dsp:spPr>
        <a:xfrm>
          <a:off x="1917" y="25292"/>
          <a:ext cx="1116064" cy="4464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sz="1100" b="0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225130" y="25292"/>
        <a:ext cx="669639" cy="446425"/>
      </dsp:txXfrm>
    </dsp:sp>
    <dsp:sp modelId="{7434186B-248E-4025-A80C-3AA08DED5AD2}">
      <dsp:nvSpPr>
        <dsp:cNvPr id="0" name=""/>
        <dsp:cNvSpPr/>
      </dsp:nvSpPr>
      <dsp:spPr>
        <a:xfrm>
          <a:off x="1006375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sz="1100" b="0" i="0" u="none" kern="1200" dirty="0">
            <a:solidFill>
              <a:schemeClr val="tx2"/>
            </a:solidFill>
            <a:latin typeface="Arial"/>
            <a:ea typeface="SimHei"/>
            <a:cs typeface="+mn-cs"/>
          </a:endParaRPr>
        </a:p>
      </dsp:txBody>
      <dsp:txXfrm>
        <a:off x="1229588" y="25292"/>
        <a:ext cx="669639" cy="446425"/>
      </dsp:txXfrm>
    </dsp:sp>
    <dsp:sp modelId="{D2CABF49-5868-49B3-BCD0-9EBEA044BFAC}">
      <dsp:nvSpPr>
        <dsp:cNvPr id="0" name=""/>
        <dsp:cNvSpPr/>
      </dsp:nvSpPr>
      <dsp:spPr>
        <a:xfrm>
          <a:off x="2010833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2234046" y="25292"/>
        <a:ext cx="669639" cy="446425"/>
      </dsp:txXfrm>
    </dsp:sp>
    <dsp:sp modelId="{361C7E19-4549-4075-A85C-2564EC10BBD7}">
      <dsp:nvSpPr>
        <dsp:cNvPr id="0" name=""/>
        <dsp:cNvSpPr/>
      </dsp:nvSpPr>
      <dsp:spPr>
        <a:xfrm>
          <a:off x="3015292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3238505" y="25292"/>
        <a:ext cx="669639" cy="446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DF9A3-F14B-4FFB-B5C3-A7182DCE865B}">
      <dsp:nvSpPr>
        <dsp:cNvPr id="0" name=""/>
        <dsp:cNvSpPr/>
      </dsp:nvSpPr>
      <dsp:spPr>
        <a:xfrm>
          <a:off x="1917" y="25292"/>
          <a:ext cx="1116064" cy="4464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sz="1100" b="0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225130" y="25292"/>
        <a:ext cx="669639" cy="446425"/>
      </dsp:txXfrm>
    </dsp:sp>
    <dsp:sp modelId="{7434186B-248E-4025-A80C-3AA08DED5AD2}">
      <dsp:nvSpPr>
        <dsp:cNvPr id="0" name=""/>
        <dsp:cNvSpPr/>
      </dsp:nvSpPr>
      <dsp:spPr>
        <a:xfrm>
          <a:off x="1006375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sz="1100" b="0" i="0" u="none" kern="1200" dirty="0">
            <a:solidFill>
              <a:schemeClr val="tx2"/>
            </a:solidFill>
            <a:latin typeface="Arial"/>
            <a:ea typeface="SimHei"/>
            <a:cs typeface="+mn-cs"/>
          </a:endParaRPr>
        </a:p>
      </dsp:txBody>
      <dsp:txXfrm>
        <a:off x="1229588" y="25292"/>
        <a:ext cx="669639" cy="446425"/>
      </dsp:txXfrm>
    </dsp:sp>
    <dsp:sp modelId="{D2CABF49-5868-49B3-BCD0-9EBEA044BFAC}">
      <dsp:nvSpPr>
        <dsp:cNvPr id="0" name=""/>
        <dsp:cNvSpPr/>
      </dsp:nvSpPr>
      <dsp:spPr>
        <a:xfrm>
          <a:off x="2010833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2234046" y="25292"/>
        <a:ext cx="669639" cy="446425"/>
      </dsp:txXfrm>
    </dsp:sp>
    <dsp:sp modelId="{361C7E19-4549-4075-A85C-2564EC10BBD7}">
      <dsp:nvSpPr>
        <dsp:cNvPr id="0" name=""/>
        <dsp:cNvSpPr/>
      </dsp:nvSpPr>
      <dsp:spPr>
        <a:xfrm>
          <a:off x="3015292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3238505" y="25292"/>
        <a:ext cx="669639" cy="446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DF9A3-F14B-4FFB-B5C3-A7182DCE865B}">
      <dsp:nvSpPr>
        <dsp:cNvPr id="0" name=""/>
        <dsp:cNvSpPr/>
      </dsp:nvSpPr>
      <dsp:spPr>
        <a:xfrm>
          <a:off x="1917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sz="1100" b="0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225130" y="25292"/>
        <a:ext cx="669639" cy="446425"/>
      </dsp:txXfrm>
    </dsp:sp>
    <dsp:sp modelId="{7434186B-248E-4025-A80C-3AA08DED5AD2}">
      <dsp:nvSpPr>
        <dsp:cNvPr id="0" name=""/>
        <dsp:cNvSpPr/>
      </dsp:nvSpPr>
      <dsp:spPr>
        <a:xfrm>
          <a:off x="1006375" y="25292"/>
          <a:ext cx="1116064" cy="4464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sz="1100" b="0" i="0" u="none" kern="1200" dirty="0">
            <a:solidFill>
              <a:schemeClr val="tx2"/>
            </a:solidFill>
            <a:latin typeface="Arial"/>
            <a:ea typeface="SimHei"/>
            <a:cs typeface="+mn-cs"/>
          </a:endParaRPr>
        </a:p>
      </dsp:txBody>
      <dsp:txXfrm>
        <a:off x="1229588" y="25292"/>
        <a:ext cx="669639" cy="446425"/>
      </dsp:txXfrm>
    </dsp:sp>
    <dsp:sp modelId="{D2CABF49-5868-49B3-BCD0-9EBEA044BFAC}">
      <dsp:nvSpPr>
        <dsp:cNvPr id="0" name=""/>
        <dsp:cNvSpPr/>
      </dsp:nvSpPr>
      <dsp:spPr>
        <a:xfrm>
          <a:off x="2010833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2234046" y="25292"/>
        <a:ext cx="669639" cy="446425"/>
      </dsp:txXfrm>
    </dsp:sp>
    <dsp:sp modelId="{361C7E19-4549-4075-A85C-2564EC10BBD7}">
      <dsp:nvSpPr>
        <dsp:cNvPr id="0" name=""/>
        <dsp:cNvSpPr/>
      </dsp:nvSpPr>
      <dsp:spPr>
        <a:xfrm>
          <a:off x="3015292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3238505" y="25292"/>
        <a:ext cx="669639" cy="4464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DF9A3-F14B-4FFB-B5C3-A7182DCE865B}">
      <dsp:nvSpPr>
        <dsp:cNvPr id="0" name=""/>
        <dsp:cNvSpPr/>
      </dsp:nvSpPr>
      <dsp:spPr>
        <a:xfrm>
          <a:off x="1917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sz="1100" b="0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225130" y="25292"/>
        <a:ext cx="669639" cy="446425"/>
      </dsp:txXfrm>
    </dsp:sp>
    <dsp:sp modelId="{7434186B-248E-4025-A80C-3AA08DED5AD2}">
      <dsp:nvSpPr>
        <dsp:cNvPr id="0" name=""/>
        <dsp:cNvSpPr/>
      </dsp:nvSpPr>
      <dsp:spPr>
        <a:xfrm>
          <a:off x="1006375" y="25292"/>
          <a:ext cx="1116064" cy="4464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sz="1100" b="0" i="0" u="none" kern="1200" dirty="0">
            <a:solidFill>
              <a:schemeClr val="tx2"/>
            </a:solidFill>
            <a:latin typeface="Arial"/>
            <a:ea typeface="SimHei"/>
            <a:cs typeface="+mn-cs"/>
          </a:endParaRPr>
        </a:p>
      </dsp:txBody>
      <dsp:txXfrm>
        <a:off x="1229588" y="25292"/>
        <a:ext cx="669639" cy="446425"/>
      </dsp:txXfrm>
    </dsp:sp>
    <dsp:sp modelId="{D2CABF49-5868-49B3-BCD0-9EBEA044BFAC}">
      <dsp:nvSpPr>
        <dsp:cNvPr id="0" name=""/>
        <dsp:cNvSpPr/>
      </dsp:nvSpPr>
      <dsp:spPr>
        <a:xfrm>
          <a:off x="2010833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2234046" y="25292"/>
        <a:ext cx="669639" cy="446425"/>
      </dsp:txXfrm>
    </dsp:sp>
    <dsp:sp modelId="{361C7E19-4549-4075-A85C-2564EC10BBD7}">
      <dsp:nvSpPr>
        <dsp:cNvPr id="0" name=""/>
        <dsp:cNvSpPr/>
      </dsp:nvSpPr>
      <dsp:spPr>
        <a:xfrm>
          <a:off x="3015292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3238505" y="25292"/>
        <a:ext cx="669639" cy="4464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DF9A3-F14B-4FFB-B5C3-A7182DCE865B}">
      <dsp:nvSpPr>
        <dsp:cNvPr id="0" name=""/>
        <dsp:cNvSpPr/>
      </dsp:nvSpPr>
      <dsp:spPr>
        <a:xfrm>
          <a:off x="1917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sz="1100" b="0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225130" y="25292"/>
        <a:ext cx="669639" cy="446425"/>
      </dsp:txXfrm>
    </dsp:sp>
    <dsp:sp modelId="{7434186B-248E-4025-A80C-3AA08DED5AD2}">
      <dsp:nvSpPr>
        <dsp:cNvPr id="0" name=""/>
        <dsp:cNvSpPr/>
      </dsp:nvSpPr>
      <dsp:spPr>
        <a:xfrm>
          <a:off x="1006375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sz="1100" b="0" i="0" u="none" kern="1200" dirty="0">
            <a:solidFill>
              <a:schemeClr val="tx2"/>
            </a:solidFill>
            <a:latin typeface="Arial"/>
            <a:ea typeface="SimHei"/>
            <a:cs typeface="+mn-cs"/>
          </a:endParaRPr>
        </a:p>
      </dsp:txBody>
      <dsp:txXfrm>
        <a:off x="1229588" y="25292"/>
        <a:ext cx="669639" cy="446425"/>
      </dsp:txXfrm>
    </dsp:sp>
    <dsp:sp modelId="{D2CABF49-5868-49B3-BCD0-9EBEA044BFAC}">
      <dsp:nvSpPr>
        <dsp:cNvPr id="0" name=""/>
        <dsp:cNvSpPr/>
      </dsp:nvSpPr>
      <dsp:spPr>
        <a:xfrm>
          <a:off x="2010833" y="25292"/>
          <a:ext cx="1116064" cy="4464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2234046" y="25292"/>
        <a:ext cx="669639" cy="446425"/>
      </dsp:txXfrm>
    </dsp:sp>
    <dsp:sp modelId="{361C7E19-4549-4075-A85C-2564EC10BBD7}">
      <dsp:nvSpPr>
        <dsp:cNvPr id="0" name=""/>
        <dsp:cNvSpPr/>
      </dsp:nvSpPr>
      <dsp:spPr>
        <a:xfrm>
          <a:off x="3015292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3238505" y="25292"/>
        <a:ext cx="669639" cy="4464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DF9A3-F14B-4FFB-B5C3-A7182DCE865B}">
      <dsp:nvSpPr>
        <dsp:cNvPr id="0" name=""/>
        <dsp:cNvSpPr/>
      </dsp:nvSpPr>
      <dsp:spPr>
        <a:xfrm>
          <a:off x="1917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sz="1100" b="0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225130" y="25292"/>
        <a:ext cx="669639" cy="446425"/>
      </dsp:txXfrm>
    </dsp:sp>
    <dsp:sp modelId="{7434186B-248E-4025-A80C-3AA08DED5AD2}">
      <dsp:nvSpPr>
        <dsp:cNvPr id="0" name=""/>
        <dsp:cNvSpPr/>
      </dsp:nvSpPr>
      <dsp:spPr>
        <a:xfrm>
          <a:off x="1006375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sz="1100" b="0" i="0" u="none" kern="1200" dirty="0">
            <a:solidFill>
              <a:schemeClr val="tx2"/>
            </a:solidFill>
            <a:latin typeface="Arial"/>
            <a:ea typeface="SimHei"/>
            <a:cs typeface="+mn-cs"/>
          </a:endParaRPr>
        </a:p>
      </dsp:txBody>
      <dsp:txXfrm>
        <a:off x="1229588" y="25292"/>
        <a:ext cx="669639" cy="446425"/>
      </dsp:txXfrm>
    </dsp:sp>
    <dsp:sp modelId="{D2CABF49-5868-49B3-BCD0-9EBEA044BFAC}">
      <dsp:nvSpPr>
        <dsp:cNvPr id="0" name=""/>
        <dsp:cNvSpPr/>
      </dsp:nvSpPr>
      <dsp:spPr>
        <a:xfrm>
          <a:off x="2010833" y="25292"/>
          <a:ext cx="1116064" cy="4464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2234046" y="25292"/>
        <a:ext cx="669639" cy="446425"/>
      </dsp:txXfrm>
    </dsp:sp>
    <dsp:sp modelId="{361C7E19-4549-4075-A85C-2564EC10BBD7}">
      <dsp:nvSpPr>
        <dsp:cNvPr id="0" name=""/>
        <dsp:cNvSpPr/>
      </dsp:nvSpPr>
      <dsp:spPr>
        <a:xfrm>
          <a:off x="3015292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3238505" y="25292"/>
        <a:ext cx="669639" cy="4464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DF9A3-F14B-4FFB-B5C3-A7182DCE865B}">
      <dsp:nvSpPr>
        <dsp:cNvPr id="0" name=""/>
        <dsp:cNvSpPr/>
      </dsp:nvSpPr>
      <dsp:spPr>
        <a:xfrm>
          <a:off x="1917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sz="1100" b="0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225130" y="25292"/>
        <a:ext cx="669639" cy="446425"/>
      </dsp:txXfrm>
    </dsp:sp>
    <dsp:sp modelId="{7434186B-248E-4025-A80C-3AA08DED5AD2}">
      <dsp:nvSpPr>
        <dsp:cNvPr id="0" name=""/>
        <dsp:cNvSpPr/>
      </dsp:nvSpPr>
      <dsp:spPr>
        <a:xfrm>
          <a:off x="1006375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sz="1100" b="0" i="0" u="none" kern="1200" dirty="0">
            <a:solidFill>
              <a:schemeClr val="tx2"/>
            </a:solidFill>
            <a:latin typeface="Arial"/>
            <a:ea typeface="SimHei"/>
            <a:cs typeface="+mn-cs"/>
          </a:endParaRPr>
        </a:p>
      </dsp:txBody>
      <dsp:txXfrm>
        <a:off x="1229588" y="25292"/>
        <a:ext cx="669639" cy="446425"/>
      </dsp:txXfrm>
    </dsp:sp>
    <dsp:sp modelId="{D2CABF49-5868-49B3-BCD0-9EBEA044BFAC}">
      <dsp:nvSpPr>
        <dsp:cNvPr id="0" name=""/>
        <dsp:cNvSpPr/>
      </dsp:nvSpPr>
      <dsp:spPr>
        <a:xfrm>
          <a:off x="2010833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2234046" y="25292"/>
        <a:ext cx="669639" cy="446425"/>
      </dsp:txXfrm>
    </dsp:sp>
    <dsp:sp modelId="{361C7E19-4549-4075-A85C-2564EC10BBD7}">
      <dsp:nvSpPr>
        <dsp:cNvPr id="0" name=""/>
        <dsp:cNvSpPr/>
      </dsp:nvSpPr>
      <dsp:spPr>
        <a:xfrm>
          <a:off x="3015292" y="25292"/>
          <a:ext cx="1116064" cy="4464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3238505" y="25292"/>
        <a:ext cx="669639" cy="4464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DF9A3-F14B-4FFB-B5C3-A7182DCE865B}">
      <dsp:nvSpPr>
        <dsp:cNvPr id="0" name=""/>
        <dsp:cNvSpPr/>
      </dsp:nvSpPr>
      <dsp:spPr>
        <a:xfrm>
          <a:off x="1917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rPr>
            <a:t>EDA</a:t>
          </a:r>
          <a:endParaRPr lang="en-US" sz="1100" b="0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+mn-cs"/>
          </a:endParaRPr>
        </a:p>
      </dsp:txBody>
      <dsp:txXfrm>
        <a:off x="225130" y="25292"/>
        <a:ext cx="669639" cy="446425"/>
      </dsp:txXfrm>
    </dsp:sp>
    <dsp:sp modelId="{7434186B-248E-4025-A80C-3AA08DED5AD2}">
      <dsp:nvSpPr>
        <dsp:cNvPr id="0" name=""/>
        <dsp:cNvSpPr/>
      </dsp:nvSpPr>
      <dsp:spPr>
        <a:xfrm>
          <a:off x="1006375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 smtClean="0">
              <a:solidFill>
                <a:schemeClr val="tx2"/>
              </a:solidFill>
              <a:latin typeface="M 盈黑 HK W4" panose="02000403000000020004" pitchFamily="2" charset="-120"/>
              <a:cs typeface="M 盈黑 HK W4" panose="02000403000000020004" pitchFamily="2" charset="-120"/>
            </a:rPr>
            <a:t>分群</a:t>
          </a:r>
          <a:endParaRPr lang="en-US" sz="1100" b="0" i="0" u="none" kern="1200" dirty="0">
            <a:solidFill>
              <a:schemeClr val="tx2"/>
            </a:solidFill>
            <a:latin typeface="Arial"/>
            <a:ea typeface="SimHei"/>
            <a:cs typeface="+mn-cs"/>
          </a:endParaRPr>
        </a:p>
      </dsp:txBody>
      <dsp:txXfrm>
        <a:off x="1229588" y="25292"/>
        <a:ext cx="669639" cy="446425"/>
      </dsp:txXfrm>
    </dsp:sp>
    <dsp:sp modelId="{D2CABF49-5868-49B3-BCD0-9EBEA044BFAC}">
      <dsp:nvSpPr>
        <dsp:cNvPr id="0" name=""/>
        <dsp:cNvSpPr/>
      </dsp:nvSpPr>
      <dsp:spPr>
        <a:xfrm>
          <a:off x="2010833" y="25292"/>
          <a:ext cx="1116064" cy="446425"/>
        </a:xfrm>
        <a:prstGeom prst="chevron">
          <a:avLst/>
        </a:prstGeom>
        <a:solidFill>
          <a:srgbClr val="C4C4CD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rPr>
            <a:t>預測模型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微軟正黑體" panose="020B0604030504040204" pitchFamily="34" charset="-12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2234046" y="25292"/>
        <a:ext cx="669639" cy="446425"/>
      </dsp:txXfrm>
    </dsp:sp>
    <dsp:sp modelId="{361C7E19-4549-4075-A85C-2564EC10BBD7}">
      <dsp:nvSpPr>
        <dsp:cNvPr id="0" name=""/>
        <dsp:cNvSpPr/>
      </dsp:nvSpPr>
      <dsp:spPr>
        <a:xfrm>
          <a:off x="3015292" y="25292"/>
          <a:ext cx="1116064" cy="446425"/>
        </a:xfrm>
        <a:prstGeom prst="chevron">
          <a:avLst/>
        </a:prstGeom>
        <a:solidFill>
          <a:srgbClr val="2E2E38"/>
        </a:solidFill>
        <a:ln w="25400" cap="flat" cmpd="sng" algn="ctr">
          <a:solidFill>
            <a:srgbClr val="FFFFFF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b="0" i="0" u="none" kern="1200" dirty="0" smtClean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rPr>
            <a:t>推薦系統</a:t>
          </a:r>
          <a:endParaRPr lang="en-US" sz="1100" b="0" i="0" u="none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rial" panose="020B0604020202020204" pitchFamily="34" charset="0"/>
            <a:ea typeface="微軟正黑體" panose="020B0604030504040204" pitchFamily="34" charset="-120"/>
            <a:cs typeface="Arial" panose="020B0604020202020204" pitchFamily="34" charset="0"/>
          </a:endParaRPr>
        </a:p>
      </dsp:txBody>
      <dsp:txXfrm>
        <a:off x="3238505" y="25292"/>
        <a:ext cx="669639" cy="446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136F60-2122-441B-8BCC-3FF9013F15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C4B4B7-C594-4B41-9C61-721034AE8B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ED33E8-5804-4BCB-958C-B04996A6BC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8EFAF4-C22C-435F-9B80-C379244363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7F0987-985A-4A26-9DE7-E456FCED5D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357534-0160-49A9-B1D8-541E1C8583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72ECFF-70EB-4D67-9865-0C9B16F8CE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E8D778-044E-475A-A297-B58E728788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DA9683-771B-4A83-94C5-CE8D5030BD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ECA2DF-70E4-4C6B-9334-37B8783830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D335F1-DF98-4E94-93C5-61BD11DDAE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6F65BF-A467-4AA5-8B1B-1C9462E842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zh-TW" sz="6000" spc="-1" strike="noStrike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4DC5DB0-2263-4620-B256-83E3C9151C1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請按這裡編輯大綱文字格式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第二個大綱層次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4" hidden="1"/>
          <p:cNvSpPr/>
          <p:nvPr/>
        </p:nvSpPr>
        <p:spPr>
          <a:xfrm>
            <a:off x="457200" y="6496200"/>
            <a:ext cx="722160" cy="20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zh-CN" sz="1100" spc="-1" strike="noStrike">
                <a:solidFill>
                  <a:srgbClr val="404040"/>
                </a:solidFill>
                <a:latin typeface="Arial"/>
              </a:rPr>
              <a:t>第</a:t>
            </a:r>
            <a:fld id="{73F1DBC4-66B2-43A4-9218-E6C32C7F28A4}" type="slidenum">
              <a:rPr b="0" lang="en-GB" sz="1100" spc="-1" strike="noStrike">
                <a:solidFill>
                  <a:srgbClr val="404040"/>
                </a:solidFill>
                <a:latin typeface="Arial"/>
              </a:rPr>
              <a:t>&lt;編號&gt;</a:t>
            </a:fld>
            <a:r>
              <a:rPr b="0" lang="zh-CN" sz="1100" spc="-1" strike="noStrike">
                <a:solidFill>
                  <a:srgbClr val="404040"/>
                </a:solidFill>
                <a:latin typeface="Arial"/>
              </a:rPr>
              <a:t>頁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圖片 5" descr=""/>
          <p:cNvPicPr/>
          <p:nvPr/>
        </p:nvPicPr>
        <p:blipFill>
          <a:blip r:embed="rId2"/>
          <a:stretch/>
        </p:blipFill>
        <p:spPr>
          <a:xfrm>
            <a:off x="8158680" y="6300360"/>
            <a:ext cx="527760" cy="431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solidFill>
                  <a:srgbClr val="646464"/>
                </a:solidFill>
                <a:latin typeface="Arial"/>
              </a:rPr>
              <a:t>請按這裡編輯大綱文字格式</a:t>
            </a:r>
            <a:endParaRPr b="0" lang="en-US" sz="2400" spc="-1" strike="noStrike">
              <a:solidFill>
                <a:srgbClr val="646464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646464"/>
                </a:solidFill>
                <a:latin typeface="Arial"/>
              </a:rPr>
              <a:t>第二個大綱層次</a:t>
            </a:r>
            <a:endParaRPr b="0" lang="en-US" sz="1800" spc="-1" strike="noStrike">
              <a:solidFill>
                <a:srgbClr val="646464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646464"/>
                </a:solidFill>
                <a:latin typeface="Arial"/>
              </a:rPr>
              <a:t>第三個大綱層次</a:t>
            </a:r>
            <a:endParaRPr b="0" lang="en-US" sz="1600" spc="-1" strike="noStrike">
              <a:solidFill>
                <a:srgbClr val="646464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600" spc="-1" strike="noStrike">
                <a:solidFill>
                  <a:srgbClr val="646464"/>
                </a:solidFill>
                <a:latin typeface="Arial"/>
              </a:rPr>
              <a:t>第四個大綱層次</a:t>
            </a:r>
            <a:endParaRPr b="0" lang="en-US" sz="1600" spc="-1" strike="noStrike">
              <a:solidFill>
                <a:srgbClr val="646464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646464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646464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646464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646464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646464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646464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diagramData" Target="../diagrams/data8.xml"/><Relationship Id="rId2" Type="http://schemas.openxmlformats.org/officeDocument/2006/relationships/diagramLayout" Target="../diagrams/layout8.xml"/><Relationship Id="rId3" Type="http://schemas.openxmlformats.org/officeDocument/2006/relationships/diagramQuickStyle" Target="../diagrams/quickStyle8.xml"/><Relationship Id="rId4" Type="http://schemas.openxmlformats.org/officeDocument/2006/relationships/diagramColors" Target="../diagrams/colors8.xml"/><Relationship Id="rId5" Type="http://schemas.microsoft.com/office/2007/relationships/diagramDrawing" Target="../diagrams/drawing8.xml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9.xml"/><Relationship Id="rId2" Type="http://schemas.openxmlformats.org/officeDocument/2006/relationships/diagramLayout" Target="../diagrams/layout9.xml"/><Relationship Id="rId3" Type="http://schemas.openxmlformats.org/officeDocument/2006/relationships/diagramQuickStyle" Target="../diagrams/quickStyle9.xml"/><Relationship Id="rId4" Type="http://schemas.openxmlformats.org/officeDocument/2006/relationships/diagramColors" Target="../diagrams/colors9.xml"/><Relationship Id="rId5" Type="http://schemas.microsoft.com/office/2007/relationships/diagramDrawing" Target="../diagrams/drawing9.xml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wmf"/><Relationship Id="rId10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diagramData" Target="../diagrams/data5.xml"/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7.xml"/><Relationship Id="rId2" Type="http://schemas.openxmlformats.org/officeDocument/2006/relationships/diagramLayout" Target="../diagrams/layout7.xml"/><Relationship Id="rId3" Type="http://schemas.openxmlformats.org/officeDocument/2006/relationships/diagramQuickStyle" Target="../diagrams/quickStyle7.xml"/><Relationship Id="rId4" Type="http://schemas.openxmlformats.org/officeDocument/2006/relationships/diagramColors" Target="../diagrams/colors7.xml"/><Relationship Id="rId5" Type="http://schemas.microsoft.com/office/2007/relationships/diagramDrawing" Target="../diagrams/drawing7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圖片 7" descr=""/>
          <p:cNvPicPr/>
          <p:nvPr/>
        </p:nvPicPr>
        <p:blipFill>
          <a:blip r:embed="rId1"/>
          <a:srcRect l="10429" t="0" r="10652" b="0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82" name="剪去單一角落矩形 10"/>
          <p:cNvSpPr/>
          <p:nvPr/>
        </p:nvSpPr>
        <p:spPr>
          <a:xfrm rot="5400000">
            <a:off x="780480" y="-780120"/>
            <a:ext cx="4054680" cy="5615280"/>
          </a:xfrm>
          <a:prstGeom prst="snip1Rect">
            <a:avLst>
              <a:gd name="adj" fmla="val 50000"/>
            </a:avLst>
          </a:prstGeom>
          <a:solidFill>
            <a:schemeClr val="accent5">
              <a:lumMod val="50000"/>
              <a:alpha val="62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0" y="546840"/>
            <a:ext cx="5615280" cy="1383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zh-TW" sz="48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測試資料分析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0" y="2154600"/>
            <a:ext cx="561528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微軟正黑體"/>
              </a:rPr>
              <a:t>2023/02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TW" sz="2000" spc="-1" strike="noStrike">
                <a:solidFill>
                  <a:srgbClr val="ffffff"/>
                </a:solidFill>
                <a:latin typeface="Arial"/>
                <a:ea typeface="微軟正黑體"/>
              </a:rPr>
              <a:t>李家君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/>
          <p:nvPr/>
        </p:nvSpPr>
        <p:spPr>
          <a:xfrm>
            <a:off x="457200" y="294120"/>
            <a:ext cx="8229240" cy="5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4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推薦系統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item-based</a:t>
            </a:r>
            <a:r>
              <a:rPr b="0" lang="zh-TW" sz="20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協同過濾簡介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" name="Diagram8"/>
          <p:cNvGraphicFramePr/>
          <p:nvPr>
            <p:extLst>
              <p:ext uri="{D42A27DB-BD31-4B8C-83A1-F6EECF244321}">
                <p14:modId xmlns:p14="http://schemas.microsoft.com/office/powerpoint/2010/main" val="2826044060"/>
              </p:ext>
            </p:extLst>
          </p:nvPr>
        </p:nvGraphicFramePr>
        <p:xfrm>
          <a:off x="4553640" y="294120"/>
          <a:ext cx="4132800" cy="49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206" name="直線接點 58"/>
          <p:cNvCxnSpPr/>
          <p:nvPr/>
        </p:nvCxnSpPr>
        <p:spPr>
          <a:xfrm>
            <a:off x="457200" y="903600"/>
            <a:ext cx="8229960" cy="360"/>
          </a:xfrm>
          <a:prstGeom prst="straightConnector1">
            <a:avLst/>
          </a:prstGeom>
          <a:ln w="19050">
            <a:solidFill>
              <a:srgbClr val="00a3ae"/>
            </a:solidFill>
            <a:round/>
          </a:ln>
        </p:spPr>
      </p:cxnSp>
      <p:sp>
        <p:nvSpPr>
          <p:cNvPr id="207" name="Content Placeholder 2"/>
          <p:cNvSpPr/>
          <p:nvPr/>
        </p:nvSpPr>
        <p:spPr>
          <a:xfrm>
            <a:off x="457200" y="1137960"/>
            <a:ext cx="8229240" cy="11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假設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col1~col15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代表該商品是否購買，可以使用</a:t>
            </a:r>
            <a:r>
              <a:rPr b="1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協同過濾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(Collaborative filtering, CF)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item-base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建置</a:t>
            </a:r>
            <a:r>
              <a:rPr b="1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推薦系統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67480" indent="-267480">
              <a:lnSpc>
                <a:spcPct val="100000"/>
              </a:lnSpc>
              <a:spcBef>
                <a:spcPts val="360"/>
              </a:spcBef>
              <a:buClr>
                <a:srgbClr val="00a3ae"/>
              </a:buClr>
              <a:buSzPct val="70000"/>
              <a:buFont typeface="Arial"/>
              <a:buChar char="►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item-base CF: 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根據顧客是否購買商品的行為紀錄去建置商品間的矩陣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(ITEM-ITEM Similarity Matrix)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，如下圖。如商品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1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與商品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11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最為相似，則可以推薦商品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11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給購買過商品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1</a:t>
            </a: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的顧客。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圖片 6" descr=""/>
          <p:cNvPicPr/>
          <p:nvPr/>
        </p:nvPicPr>
        <p:blipFill>
          <a:blip r:embed="rId6"/>
          <a:stretch/>
        </p:blipFill>
        <p:spPr>
          <a:xfrm>
            <a:off x="1500840" y="2753280"/>
            <a:ext cx="6141960" cy="3916800"/>
          </a:xfrm>
          <a:prstGeom prst="rect">
            <a:avLst/>
          </a:prstGeom>
          <a:ln w="0">
            <a:noFill/>
          </a:ln>
        </p:spPr>
      </p:pic>
      <p:sp>
        <p:nvSpPr>
          <p:cNvPr id="209" name="矩形 7"/>
          <p:cNvSpPr/>
          <p:nvPr/>
        </p:nvSpPr>
        <p:spPr>
          <a:xfrm>
            <a:off x="5320080" y="2753280"/>
            <a:ext cx="369000" cy="3916800"/>
          </a:xfrm>
          <a:prstGeom prst="rect">
            <a:avLst/>
          </a:prstGeom>
          <a:noFill/>
          <a:ln w="28575">
            <a:solidFill>
              <a:srgbClr val="00a3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矩形 18"/>
          <p:cNvSpPr/>
          <p:nvPr/>
        </p:nvSpPr>
        <p:spPr>
          <a:xfrm rot="5400000">
            <a:off x="3515040" y="873000"/>
            <a:ext cx="294480" cy="4054320"/>
          </a:xfrm>
          <a:prstGeom prst="rect">
            <a:avLst/>
          </a:prstGeom>
          <a:noFill/>
          <a:ln w="28575">
            <a:solidFill>
              <a:srgbClr val="00a3a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/>
          <p:nvPr/>
        </p:nvSpPr>
        <p:spPr>
          <a:xfrm>
            <a:off x="457200" y="294120"/>
            <a:ext cx="8229240" cy="5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4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推薦系統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0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演算法及結果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" name="Diagram9"/>
          <p:cNvGraphicFramePr/>
          <p:nvPr>
            <p:extLst>
              <p:ext uri="{D42A27DB-BD31-4B8C-83A1-F6EECF244321}">
                <p14:modId xmlns:p14="http://schemas.microsoft.com/office/powerpoint/2010/main" val="2062649071"/>
              </p:ext>
            </p:extLst>
          </p:nvPr>
        </p:nvGraphicFramePr>
        <p:xfrm>
          <a:off x="4553640" y="294120"/>
          <a:ext cx="4132800" cy="49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212" name="直線接點 58"/>
          <p:cNvCxnSpPr/>
          <p:nvPr/>
        </p:nvCxnSpPr>
        <p:spPr>
          <a:xfrm>
            <a:off x="457200" y="903600"/>
            <a:ext cx="8229960" cy="360"/>
          </a:xfrm>
          <a:prstGeom prst="straightConnector1">
            <a:avLst/>
          </a:prstGeom>
          <a:ln w="19050">
            <a:solidFill>
              <a:srgbClr val="00a3ae"/>
            </a:solidFill>
            <a:round/>
          </a:ln>
        </p:spPr>
      </p:cxnSp>
      <p:sp>
        <p:nvSpPr>
          <p:cNvPr id="213" name="Abgerundetes Rechteck 24"/>
          <p:cNvSpPr/>
          <p:nvPr/>
        </p:nvSpPr>
        <p:spPr>
          <a:xfrm>
            <a:off x="923760" y="1308960"/>
            <a:ext cx="7762680" cy="845280"/>
          </a:xfrm>
          <a:prstGeom prst="rect">
            <a:avLst/>
          </a:prstGeom>
          <a:solidFill>
            <a:srgbClr val="f0f0f0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648000" rIns="108000" tIns="72000" bIns="72000" anchor="ctr">
            <a:noAutofit/>
          </a:bodyPr>
          <a:p>
            <a:pPr>
              <a:lnSpc>
                <a:spcPct val="95000"/>
              </a:lnSpc>
              <a:spcAft>
                <a:spcPts val="351"/>
              </a:spcAft>
            </a:pPr>
            <a:r>
              <a:rPr b="1" lang="zh-TW" sz="1800" spc="-1" strike="noStrike">
                <a:solidFill>
                  <a:srgbClr val="000000"/>
                </a:solidFill>
                <a:latin typeface="Arial"/>
              </a:rPr>
              <a:t>找出每位顧客購買過哪些商品。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Aft>
                <a:spcPts val="351"/>
              </a:spcAft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如最後一位顧客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Wyden</a:t>
            </a: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購買過商品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1,4,6,8,11,12,14,15</a:t>
            </a: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。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Abgerundetes Rechteck 24"/>
          <p:cNvSpPr/>
          <p:nvPr/>
        </p:nvSpPr>
        <p:spPr>
          <a:xfrm>
            <a:off x="685440" y="2222280"/>
            <a:ext cx="8001000" cy="977400"/>
          </a:xfrm>
          <a:custGeom>
            <a:avLst/>
            <a:gdLst>
              <a:gd name="textAreaLeft" fmla="*/ 0 w 8001000"/>
              <a:gd name="textAreaRight" fmla="*/ 8001360 w 8001000"/>
              <a:gd name="textAreaTop" fmla="*/ 0 h 977400"/>
              <a:gd name="textAreaBottom" fmla="*/ 977760 h 977400"/>
            </a:gdLst>
            <a:ahLst/>
            <a:rect l="textAreaLeft" t="textAreaTop" r="textAreaRight" b="textAreaBottom"/>
            <a:pathLst>
              <a:path w="7835544" h="1132150">
                <a:moveTo>
                  <a:pt x="278634" y="0"/>
                </a:moveTo>
                <a:lnTo>
                  <a:pt x="7835544" y="0"/>
                </a:lnTo>
                <a:lnTo>
                  <a:pt x="7835544" y="1132150"/>
                </a:lnTo>
                <a:lnTo>
                  <a:pt x="278634" y="1132150"/>
                </a:lnTo>
                <a:cubicBezTo>
                  <a:pt x="-423116" y="1099863"/>
                  <a:pt x="421994" y="412257"/>
                  <a:pt x="421284" y="250430"/>
                </a:cubicBezTo>
                <a:lnTo>
                  <a:pt x="278634" y="0"/>
                </a:lnTo>
                <a:close/>
              </a:path>
            </a:pathLst>
          </a:custGeom>
          <a:solidFill>
            <a:srgbClr val="f0f0f0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648000" rIns="108000" tIns="72000" bIns="72000" anchor="ctr">
            <a:noAutofit/>
          </a:bodyPr>
          <a:p>
            <a:pPr>
              <a:lnSpc>
                <a:spcPct val="95000"/>
              </a:lnSpc>
              <a:spcAft>
                <a:spcPts val="351"/>
              </a:spcAft>
              <a:tabLst>
                <a:tab algn="l" pos="0"/>
              </a:tabLst>
            </a:pPr>
            <a:r>
              <a:rPr b="1" lang="zh-TW" sz="1800" spc="-1" strike="noStrike">
                <a:solidFill>
                  <a:srgbClr val="000000"/>
                </a:solidFill>
                <a:latin typeface="Arial"/>
              </a:rPr>
              <a:t>根據</a:t>
            </a:r>
            <a:r>
              <a:rPr b="1" lang="zh-TW" sz="1800" spc="-1" strike="noStrike">
                <a:solidFill>
                  <a:schemeClr val="accent5"/>
                </a:solidFill>
                <a:latin typeface="Arial"/>
              </a:rPr>
              <a:t>商品矩陣</a:t>
            </a:r>
            <a:r>
              <a:rPr b="1" lang="zh-TW" sz="1800" spc="-1" strike="noStrike">
                <a:solidFill>
                  <a:srgbClr val="000000"/>
                </a:solidFill>
                <a:latin typeface="Arial"/>
              </a:rPr>
              <a:t>計算每項商品推薦分數。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Aft>
                <a:spcPts val="351"/>
              </a:spcAft>
              <a:tabLst>
                <a:tab algn="l" pos="0"/>
              </a:tabLst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如商品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推薦商品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的分數為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0.024</a:t>
            </a: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，推薦商品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的分數為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0…</a:t>
            </a: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。將所有商品的推薦分數加總，可得各商品的推薦分數。如左圖為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Wyden</a:t>
            </a: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各商品的推薦分數。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Abgerundetes Rechteck 24"/>
          <p:cNvSpPr/>
          <p:nvPr/>
        </p:nvSpPr>
        <p:spPr>
          <a:xfrm>
            <a:off x="923760" y="3264840"/>
            <a:ext cx="7762680" cy="845280"/>
          </a:xfrm>
          <a:prstGeom prst="rect">
            <a:avLst/>
          </a:prstGeom>
          <a:solidFill>
            <a:srgbClr val="f0f0f0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648000" rIns="108000" tIns="72000" bIns="72000" anchor="ctr">
            <a:noAutofit/>
          </a:bodyPr>
          <a:p>
            <a:pPr>
              <a:lnSpc>
                <a:spcPct val="95000"/>
              </a:lnSpc>
              <a:spcAft>
                <a:spcPts val="351"/>
              </a:spcAft>
              <a:tabLst>
                <a:tab algn="l" pos="0"/>
              </a:tabLst>
            </a:pPr>
            <a:r>
              <a:rPr b="1" lang="zh-TW" sz="1800" spc="-1" strike="noStrike">
                <a:solidFill>
                  <a:srgbClr val="000000"/>
                </a:solidFill>
                <a:latin typeface="Arial"/>
              </a:rPr>
              <a:t>找出每一位顧客</a:t>
            </a:r>
            <a:r>
              <a:rPr b="1" lang="zh-TW" sz="1800" spc="-1" strike="noStrike">
                <a:solidFill>
                  <a:schemeClr val="accent5"/>
                </a:solidFill>
                <a:latin typeface="Arial"/>
              </a:rPr>
              <a:t>前</a:t>
            </a:r>
            <a:r>
              <a:rPr b="1" lang="en-US" sz="1800" spc="-1" strike="noStrike">
                <a:solidFill>
                  <a:schemeClr val="accent5"/>
                </a:solidFill>
                <a:latin typeface="Arial"/>
              </a:rPr>
              <a:t>5</a:t>
            </a:r>
            <a:r>
              <a:rPr b="1" lang="zh-TW" sz="1800" spc="-1" strike="noStrike">
                <a:solidFill>
                  <a:schemeClr val="accent5"/>
                </a:solidFill>
                <a:latin typeface="Arial"/>
              </a:rPr>
              <a:t>名推薦商品清單</a:t>
            </a:r>
            <a:r>
              <a:rPr b="1" lang="zh-TW" sz="1800" spc="-1" strike="noStrike">
                <a:solidFill>
                  <a:srgbClr val="000000"/>
                </a:solidFill>
                <a:latin typeface="Arial"/>
              </a:rPr>
              <a:t>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Aft>
                <a:spcPts val="351"/>
              </a:spcAft>
              <a:tabLst>
                <a:tab algn="l" pos="0"/>
              </a:tabLst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</a:rPr>
              <a:t>如右圖為每位顧客之商品推薦清單。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Box 28"/>
          <p:cNvSpPr/>
          <p:nvPr/>
        </p:nvSpPr>
        <p:spPr>
          <a:xfrm>
            <a:off x="460080" y="1142280"/>
            <a:ext cx="706680" cy="12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85000"/>
              </a:lnSpc>
              <a:spcAft>
                <a:spcPts val="527"/>
              </a:spcAft>
            </a:pPr>
            <a:r>
              <a:rPr b="1" lang="en-US" sz="10000" spc="-1" strike="noStrike">
                <a:solidFill>
                  <a:schemeClr val="accent5">
                    <a:lumMod val="50000"/>
                  </a:schemeClr>
                </a:solidFill>
                <a:latin typeface="Arial"/>
              </a:rPr>
              <a:t>1</a:t>
            </a:r>
            <a:endParaRPr b="0" lang="en-US" sz="10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Box 29"/>
          <p:cNvSpPr/>
          <p:nvPr/>
        </p:nvSpPr>
        <p:spPr>
          <a:xfrm>
            <a:off x="460080" y="2146680"/>
            <a:ext cx="706680" cy="12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85000"/>
              </a:lnSpc>
              <a:spcAft>
                <a:spcPts val="527"/>
              </a:spcAft>
            </a:pPr>
            <a:r>
              <a:rPr b="1" lang="en-US" sz="10000" spc="-1" strike="noStrike">
                <a:solidFill>
                  <a:schemeClr val="accent5"/>
                </a:solidFill>
                <a:latin typeface="Arial"/>
              </a:rPr>
              <a:t>2</a:t>
            </a:r>
            <a:endParaRPr b="0" lang="en-US" sz="10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Box 24"/>
          <p:cNvSpPr/>
          <p:nvPr/>
        </p:nvSpPr>
        <p:spPr>
          <a:xfrm>
            <a:off x="460080" y="3150720"/>
            <a:ext cx="706680" cy="12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85000"/>
              </a:lnSpc>
              <a:spcAft>
                <a:spcPts val="527"/>
              </a:spcAft>
            </a:pPr>
            <a:r>
              <a:rPr b="1" lang="en-US" sz="10000" spc="-1" strike="noStrike">
                <a:solidFill>
                  <a:srgbClr val="00ecfe"/>
                </a:solidFill>
                <a:latin typeface="Arial"/>
              </a:rPr>
              <a:t>3</a:t>
            </a:r>
            <a:endParaRPr b="0" lang="en-US" sz="10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圖片 1" descr=""/>
          <p:cNvPicPr/>
          <p:nvPr/>
        </p:nvPicPr>
        <p:blipFill>
          <a:blip r:embed="rId6"/>
          <a:stretch/>
        </p:blipFill>
        <p:spPr>
          <a:xfrm>
            <a:off x="1170360" y="4280760"/>
            <a:ext cx="1545480" cy="2426400"/>
          </a:xfrm>
          <a:prstGeom prst="rect">
            <a:avLst/>
          </a:prstGeom>
          <a:ln w="0">
            <a:noFill/>
          </a:ln>
        </p:spPr>
      </p:pic>
      <p:pic>
        <p:nvPicPr>
          <p:cNvPr id="220" name="圖片 3" descr=""/>
          <p:cNvPicPr/>
          <p:nvPr/>
        </p:nvPicPr>
        <p:blipFill>
          <a:blip r:embed="rId7"/>
          <a:stretch/>
        </p:blipFill>
        <p:spPr>
          <a:xfrm>
            <a:off x="3349080" y="4489200"/>
            <a:ext cx="5337360" cy="200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/>
          <p:nvPr/>
        </p:nvSpPr>
        <p:spPr>
          <a:xfrm>
            <a:off x="457200" y="294120"/>
            <a:ext cx="8229240" cy="5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4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分析流程與架構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直線接點 24"/>
          <p:cNvCxnSpPr/>
          <p:nvPr/>
        </p:nvCxnSpPr>
        <p:spPr>
          <a:xfrm>
            <a:off x="457200" y="903600"/>
            <a:ext cx="8229960" cy="360"/>
          </a:xfrm>
          <a:prstGeom prst="straightConnector1">
            <a:avLst/>
          </a:prstGeom>
          <a:ln w="19050">
            <a:solidFill>
              <a:srgbClr val="00a3ae"/>
            </a:solidFill>
            <a:round/>
          </a:ln>
        </p:spPr>
      </p:cxnSp>
      <p:grpSp>
        <p:nvGrpSpPr>
          <p:cNvPr id="87" name="Group 22"/>
          <p:cNvGrpSpPr/>
          <p:nvPr/>
        </p:nvGrpSpPr>
        <p:grpSpPr>
          <a:xfrm>
            <a:off x="926280" y="1531080"/>
            <a:ext cx="6967080" cy="4690800"/>
            <a:chOff x="926280" y="1531080"/>
            <a:chExt cx="6967080" cy="4690800"/>
          </a:xfrm>
        </p:grpSpPr>
        <p:grpSp>
          <p:nvGrpSpPr>
            <p:cNvPr id="88" name="Group 23"/>
            <p:cNvGrpSpPr/>
            <p:nvPr/>
          </p:nvGrpSpPr>
          <p:grpSpPr>
            <a:xfrm>
              <a:off x="4130640" y="1531080"/>
              <a:ext cx="459720" cy="4690800"/>
              <a:chOff x="4130640" y="1531080"/>
              <a:chExt cx="459720" cy="4690800"/>
            </a:xfrm>
          </p:grpSpPr>
          <p:sp>
            <p:nvSpPr>
              <p:cNvPr id="89" name="Oval 40"/>
              <p:cNvSpPr/>
              <p:nvPr/>
            </p:nvSpPr>
            <p:spPr>
              <a:xfrm>
                <a:off x="4130640" y="5967360"/>
                <a:ext cx="459720" cy="254520"/>
              </a:xfrm>
              <a:prstGeom prst="ellipse">
                <a:avLst/>
              </a:prstGeom>
              <a:solidFill>
                <a:srgbClr val="c0c0c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IN" sz="11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Rectangle 41"/>
              <p:cNvSpPr/>
              <p:nvPr/>
            </p:nvSpPr>
            <p:spPr>
              <a:xfrm>
                <a:off x="4245480" y="1531080"/>
                <a:ext cx="229680" cy="4501080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IN" sz="11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1" name="Pentagon 24"/>
            <p:cNvSpPr/>
            <p:nvPr/>
          </p:nvSpPr>
          <p:spPr>
            <a:xfrm flipH="1">
              <a:off x="1218600" y="4377240"/>
              <a:ext cx="3017880" cy="44028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endParaRPr b="0" lang="en-IN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Pentagon 25"/>
            <p:cNvSpPr/>
            <p:nvPr/>
          </p:nvSpPr>
          <p:spPr>
            <a:xfrm>
              <a:off x="4483800" y="3600720"/>
              <a:ext cx="2924640" cy="44028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endParaRPr b="0" lang="en-IN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Pentagon 26"/>
            <p:cNvSpPr/>
            <p:nvPr/>
          </p:nvSpPr>
          <p:spPr>
            <a:xfrm flipH="1">
              <a:off x="1312560" y="2671560"/>
              <a:ext cx="2924640" cy="44028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endParaRPr b="0" lang="en-IN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Pentagon 27"/>
            <p:cNvSpPr/>
            <p:nvPr/>
          </p:nvSpPr>
          <p:spPr>
            <a:xfrm>
              <a:off x="4483800" y="1893960"/>
              <a:ext cx="2924640" cy="440280"/>
            </a:xfrm>
            <a:prstGeom prst="homePlate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endParaRPr b="0" lang="en-IN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TextBox 28"/>
            <p:cNvSpPr/>
            <p:nvPr/>
          </p:nvSpPr>
          <p:spPr>
            <a:xfrm>
              <a:off x="4609800" y="1865880"/>
              <a:ext cx="226800" cy="45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36720" bIns="0" anchor="t">
              <a:spAutoFit/>
            </a:bodyPr>
            <a:p>
              <a:pPr algn="ctr">
                <a:lnSpc>
                  <a:spcPct val="85000"/>
                </a:lnSpc>
                <a:spcAft>
                  <a:spcPts val="527"/>
                </a:spcAft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TextBox 29"/>
            <p:cNvSpPr/>
            <p:nvPr/>
          </p:nvSpPr>
          <p:spPr>
            <a:xfrm>
              <a:off x="3982320" y="2632680"/>
              <a:ext cx="226800" cy="45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36720" bIns="0" anchor="t">
              <a:spAutoFit/>
            </a:bodyPr>
            <a:p>
              <a:pPr algn="ctr">
                <a:lnSpc>
                  <a:spcPct val="85000"/>
                </a:lnSpc>
                <a:spcAft>
                  <a:spcPts val="527"/>
                </a:spcAft>
              </a:pPr>
              <a:r>
                <a:rPr b="0" lang="en-US" sz="3200" spc="-1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TextBox 30"/>
            <p:cNvSpPr/>
            <p:nvPr/>
          </p:nvSpPr>
          <p:spPr>
            <a:xfrm>
              <a:off x="4609800" y="3584520"/>
              <a:ext cx="226800" cy="45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36720" bIns="0" anchor="t">
              <a:spAutoFit/>
            </a:bodyPr>
            <a:p>
              <a:pPr algn="ctr">
                <a:lnSpc>
                  <a:spcPct val="85000"/>
                </a:lnSpc>
                <a:spcAft>
                  <a:spcPts val="527"/>
                </a:spcAft>
              </a:pPr>
              <a:r>
                <a:rPr b="0" lang="en-US" sz="3200" spc="-1" strike="noStrike">
                  <a:solidFill>
                    <a:srgbClr val="ffffff"/>
                  </a:solidFill>
                  <a:latin typeface="Arial"/>
                </a:rPr>
                <a:t>3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TextBox 31"/>
            <p:cNvSpPr/>
            <p:nvPr/>
          </p:nvSpPr>
          <p:spPr>
            <a:xfrm>
              <a:off x="3982320" y="4352040"/>
              <a:ext cx="226800" cy="45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36720" bIns="0" anchor="t">
              <a:spAutoFit/>
            </a:bodyPr>
            <a:p>
              <a:pPr algn="ctr">
                <a:lnSpc>
                  <a:spcPct val="85000"/>
                </a:lnSpc>
                <a:spcAft>
                  <a:spcPts val="527"/>
                </a:spcAft>
              </a:pPr>
              <a:r>
                <a:rPr b="0" lang="en-US" sz="3200" spc="-1" strike="noStrike">
                  <a:solidFill>
                    <a:srgbClr val="ffffff"/>
                  </a:solidFill>
                  <a:latin typeface="Arial"/>
                </a:rPr>
                <a:t>4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Rechteck 65"/>
            <p:cNvSpPr/>
            <p:nvPr/>
          </p:nvSpPr>
          <p:spPr>
            <a:xfrm>
              <a:off x="4557960" y="2405520"/>
              <a:ext cx="3335400" cy="51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Aft>
                  <a:spcPts val="264"/>
                </a:spcAft>
              </a:pPr>
              <a:r>
                <a:rPr b="1" lang="zh-TW" sz="1400" spc="-1" strike="noStrike">
                  <a:solidFill>
                    <a:srgbClr val="000000"/>
                  </a:solidFill>
                  <a:latin typeface="Arial"/>
                </a:rPr>
                <a:t>探索式資料分析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264"/>
                </a:spcAft>
              </a:pPr>
              <a:r>
                <a:rPr b="0" lang="zh-TW" sz="1200" spc="-1" strike="noStrike">
                  <a:solidFill>
                    <a:srgbClr val="000000"/>
                  </a:solidFill>
                  <a:latin typeface="Arial"/>
                </a:rPr>
                <a:t>利用視覺化、基本統計等工具初步認識資料。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Rechteck 65"/>
            <p:cNvSpPr/>
            <p:nvPr/>
          </p:nvSpPr>
          <p:spPr>
            <a:xfrm>
              <a:off x="4557960" y="4102560"/>
              <a:ext cx="3335400" cy="70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Aft>
                  <a:spcPts val="264"/>
                </a:spcAft>
              </a:pPr>
              <a:r>
                <a:rPr b="1" lang="zh-TW" sz="1400" spc="-1" strike="noStrike">
                  <a:solidFill>
                    <a:srgbClr val="000000"/>
                  </a:solidFill>
                  <a:latin typeface="Arial"/>
                </a:rPr>
                <a:t>預測模型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  <a:spcAft>
                  <a:spcPts val="264"/>
                </a:spcAft>
              </a:pPr>
              <a:r>
                <a:rPr b="0" lang="zh-TW" sz="1200" spc="-1" strike="noStrike">
                  <a:solidFill>
                    <a:srgbClr val="000000"/>
                  </a:solidFill>
                  <a:latin typeface="Arial"/>
                </a:rPr>
                <a:t>使用多種監督式學習演算法進行預測並比較模型間優劣差異。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Rechteck 65"/>
            <p:cNvSpPr/>
            <p:nvPr/>
          </p:nvSpPr>
          <p:spPr>
            <a:xfrm>
              <a:off x="926280" y="3187440"/>
              <a:ext cx="3335400" cy="51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spcAft>
                  <a:spcPts val="264"/>
                </a:spcAft>
              </a:pPr>
              <a:r>
                <a:rPr b="1" lang="zh-TW" sz="1400" spc="-1" strike="noStrike">
                  <a:solidFill>
                    <a:srgbClr val="000000"/>
                  </a:solidFill>
                  <a:latin typeface="Arial"/>
                </a:rPr>
                <a:t>分群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100000"/>
                </a:lnSpc>
                <a:spcAft>
                  <a:spcPts val="264"/>
                </a:spcAft>
              </a:pPr>
              <a:r>
                <a:rPr b="0" lang="zh-TW" sz="1200" spc="-1" strike="noStrike">
                  <a:solidFill>
                    <a:srgbClr val="000000"/>
                  </a:solidFill>
                  <a:latin typeface="Arial"/>
                </a:rPr>
                <a:t>根據客戶價值進行分群管理行銷。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Rechteck 65"/>
            <p:cNvSpPr/>
            <p:nvPr/>
          </p:nvSpPr>
          <p:spPr>
            <a:xfrm>
              <a:off x="926280" y="4866120"/>
              <a:ext cx="3335400" cy="70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spcAft>
                  <a:spcPts val="264"/>
                </a:spcAft>
              </a:pPr>
              <a:r>
                <a:rPr b="1" lang="zh-TW" sz="1400" spc="-1" strike="noStrike">
                  <a:solidFill>
                    <a:srgbClr val="000000"/>
                  </a:solidFill>
                  <a:latin typeface="Arial"/>
                </a:rPr>
                <a:t>推薦系統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100000"/>
                </a:lnSpc>
                <a:spcAft>
                  <a:spcPts val="264"/>
                </a:spcAft>
              </a:pPr>
              <a:r>
                <a:rPr b="0" lang="zh-TW" sz="1200" spc="-1" strike="noStrike">
                  <a:solidFill>
                    <a:srgbClr val="000000"/>
                  </a:solidFill>
                  <a:latin typeface="Arial"/>
                </a:rPr>
                <a:t>根據每位客戶對商品的購買行為給予客製化的推薦商品清單。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Rechteck 65"/>
            <p:cNvSpPr/>
            <p:nvPr/>
          </p:nvSpPr>
          <p:spPr>
            <a:xfrm>
              <a:off x="4891320" y="1932840"/>
              <a:ext cx="2284560" cy="349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5000"/>
                </a:lnSpc>
                <a:spcAft>
                  <a:spcPts val="700"/>
                </a:spcAft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EDA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Rechteck 65"/>
            <p:cNvSpPr/>
            <p:nvPr/>
          </p:nvSpPr>
          <p:spPr>
            <a:xfrm>
              <a:off x="4891320" y="3639600"/>
              <a:ext cx="2284560" cy="349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5000"/>
                </a:lnSpc>
                <a:spcAft>
                  <a:spcPts val="700"/>
                </a:spcAft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</a:rPr>
                <a:t>Predict Model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Rechteck 65"/>
            <p:cNvSpPr/>
            <p:nvPr/>
          </p:nvSpPr>
          <p:spPr>
            <a:xfrm>
              <a:off x="1645560" y="2710440"/>
              <a:ext cx="2284560" cy="349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95000"/>
                </a:lnSpc>
                <a:spcAft>
                  <a:spcPts val="700"/>
                </a:spcAft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Clustering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Rechteck 65"/>
            <p:cNvSpPr/>
            <p:nvPr/>
          </p:nvSpPr>
          <p:spPr>
            <a:xfrm>
              <a:off x="1117440" y="4429800"/>
              <a:ext cx="2830680" cy="349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95000"/>
                </a:lnSpc>
                <a:spcAft>
                  <a:spcPts val="700"/>
                </a:spcAft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</a:rPr>
                <a:t>Recommender System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/>
          <p:nvPr/>
        </p:nvSpPr>
        <p:spPr>
          <a:xfrm>
            <a:off x="457200" y="294120"/>
            <a:ext cx="8229240" cy="5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4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探索式資料分析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0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初探資料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ontent Placeholder 2"/>
          <p:cNvSpPr/>
          <p:nvPr/>
        </p:nvSpPr>
        <p:spPr>
          <a:xfrm>
            <a:off x="457200" y="1137960"/>
            <a:ext cx="8229240" cy="151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zh-TW" sz="2000" spc="-1" strike="noStrike">
                <a:solidFill>
                  <a:srgbClr val="2e2e38"/>
                </a:solidFill>
                <a:latin typeface="Arial"/>
                <a:ea typeface="微軟正黑體"/>
              </a:rPr>
              <a:t>運用</a:t>
            </a:r>
            <a:r>
              <a:rPr b="0" lang="zh-TW" sz="2000" spc="-1" strike="noStrike">
                <a:solidFill>
                  <a:schemeClr val="accent5"/>
                </a:solidFill>
                <a:latin typeface="Arial"/>
                <a:ea typeface="微軟正黑體"/>
              </a:rPr>
              <a:t>視覺化圖表</a:t>
            </a:r>
            <a:r>
              <a:rPr b="0" lang="zh-TW" sz="2000" spc="-1" strike="noStrike">
                <a:solidFill>
                  <a:srgbClr val="2e2e38"/>
                </a:solidFill>
                <a:latin typeface="Arial"/>
                <a:ea typeface="微軟正黑體"/>
              </a:rPr>
              <a:t>及</a:t>
            </a:r>
            <a:r>
              <a:rPr b="0" lang="zh-TW" sz="2000" spc="-1" strike="noStrike">
                <a:solidFill>
                  <a:schemeClr val="accent5"/>
                </a:solidFill>
                <a:latin typeface="Arial"/>
                <a:ea typeface="微軟正黑體"/>
              </a:rPr>
              <a:t>統計方法</a:t>
            </a:r>
            <a:r>
              <a:rPr b="0" lang="zh-TW" sz="2000" spc="-1" strike="noStrike">
                <a:solidFill>
                  <a:srgbClr val="2e2e38"/>
                </a:solidFill>
                <a:latin typeface="Arial"/>
                <a:ea typeface="微軟正黑體"/>
              </a:rPr>
              <a:t>等方式，初步了解資料以利後續分析。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67480" indent="-267480">
              <a:lnSpc>
                <a:spcPct val="100000"/>
              </a:lnSpc>
              <a:spcBef>
                <a:spcPts val="360"/>
              </a:spcBef>
              <a:buClr>
                <a:srgbClr val="00a3ae"/>
              </a:buClr>
              <a:buSzPct val="70000"/>
              <a:buFont typeface="Arial"/>
              <a:buChar char="►"/>
              <a:tabLst>
                <a:tab algn="l" pos="0"/>
              </a:tabLst>
            </a:pP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共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100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筆資料、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18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個欄位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67480" indent="-267480">
              <a:lnSpc>
                <a:spcPct val="100000"/>
              </a:lnSpc>
              <a:spcBef>
                <a:spcPts val="360"/>
              </a:spcBef>
              <a:buClr>
                <a:srgbClr val="00a3ae"/>
              </a:buClr>
              <a:buSzPct val="70000"/>
              <a:buFont typeface="Arial"/>
              <a:buChar char="►"/>
              <a:tabLst>
                <a:tab algn="l" pos="0"/>
              </a:tabLst>
            </a:pP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無遺失值、離群值及重複姓名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67480" indent="-267480">
              <a:lnSpc>
                <a:spcPct val="100000"/>
              </a:lnSpc>
              <a:spcBef>
                <a:spcPts val="360"/>
              </a:spcBef>
              <a:buClr>
                <a:srgbClr val="00a3ae"/>
              </a:buClr>
              <a:buSzPct val="70000"/>
              <a:buFont typeface="Arial"/>
              <a:buChar char="►"/>
              <a:tabLst>
                <a:tab algn="l" pos="0"/>
              </a:tabLst>
            </a:pP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欄位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1~15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僅有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0,0.5,1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三種值，先將欄位名稱更新為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col1~col15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015027238"/>
              </p:ext>
            </p:extLst>
          </p:nvPr>
        </p:nvGraphicFramePr>
        <p:xfrm>
          <a:off x="4553640" y="294120"/>
          <a:ext cx="4132800" cy="49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109" name="直線接點 58"/>
          <p:cNvCxnSpPr/>
          <p:nvPr/>
        </p:nvCxnSpPr>
        <p:spPr>
          <a:xfrm>
            <a:off x="457200" y="903600"/>
            <a:ext cx="8229960" cy="360"/>
          </a:xfrm>
          <a:prstGeom prst="straightConnector1">
            <a:avLst/>
          </a:prstGeom>
          <a:ln w="19050">
            <a:solidFill>
              <a:srgbClr val="00a3ae"/>
            </a:solidFill>
            <a:round/>
          </a:ln>
        </p:spPr>
      </p:cxnSp>
      <p:grpSp>
        <p:nvGrpSpPr>
          <p:cNvPr id="110" name="群組 8"/>
          <p:cNvGrpSpPr/>
          <p:nvPr/>
        </p:nvGrpSpPr>
        <p:grpSpPr>
          <a:xfrm>
            <a:off x="399240" y="2679840"/>
            <a:ext cx="8287200" cy="3854160"/>
            <a:chOff x="399240" y="2679840"/>
            <a:chExt cx="8287200" cy="3854160"/>
          </a:xfrm>
        </p:grpSpPr>
        <p:pic>
          <p:nvPicPr>
            <p:cNvPr id="111" name="圖片 2" descr=""/>
            <p:cNvPicPr/>
            <p:nvPr/>
          </p:nvPicPr>
          <p:blipFill>
            <a:blip r:embed="rId6"/>
            <a:stretch/>
          </p:blipFill>
          <p:spPr>
            <a:xfrm>
              <a:off x="5104800" y="2679840"/>
              <a:ext cx="3115440" cy="3056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2" name="矩形 28"/>
            <p:cNvSpPr/>
            <p:nvPr/>
          </p:nvSpPr>
          <p:spPr>
            <a:xfrm>
              <a:off x="4674960" y="2752920"/>
              <a:ext cx="4011480" cy="37810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endParaRPr b="0" lang="en-US" sz="1200" spc="-1" strike="noStrike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113" name="矩形 27"/>
            <p:cNvSpPr/>
            <p:nvPr/>
          </p:nvSpPr>
          <p:spPr>
            <a:xfrm>
              <a:off x="451080" y="2752920"/>
              <a:ext cx="4030560" cy="3781080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prstDash val="sysDash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</a:pPr>
              <a:endParaRPr b="0" lang="en-US" sz="1200" spc="-1" strike="noStrike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pic>
          <p:nvPicPr>
            <p:cNvPr id="114" name="圖片 1" descr=""/>
            <p:cNvPicPr/>
            <p:nvPr/>
          </p:nvPicPr>
          <p:blipFill>
            <a:blip r:embed="rId7"/>
            <a:stretch/>
          </p:blipFill>
          <p:spPr>
            <a:xfrm>
              <a:off x="457200" y="2905200"/>
              <a:ext cx="3403080" cy="2284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15" name="Group 113"/>
            <p:cNvGrpSpPr/>
            <p:nvPr/>
          </p:nvGrpSpPr>
          <p:grpSpPr>
            <a:xfrm>
              <a:off x="832680" y="5190480"/>
              <a:ext cx="3588120" cy="1343520"/>
              <a:chOff x="832680" y="5190480"/>
              <a:chExt cx="3588120" cy="1343520"/>
            </a:xfrm>
          </p:grpSpPr>
          <p:grpSp>
            <p:nvGrpSpPr>
              <p:cNvPr id="116" name="Group 10"/>
              <p:cNvGrpSpPr/>
              <p:nvPr/>
            </p:nvGrpSpPr>
            <p:grpSpPr>
              <a:xfrm>
                <a:off x="832680" y="5190480"/>
                <a:ext cx="3588120" cy="1343520"/>
                <a:chOff x="832680" y="5190480"/>
                <a:chExt cx="3588120" cy="1343520"/>
              </a:xfrm>
            </p:grpSpPr>
            <p:sp>
              <p:nvSpPr>
                <p:cNvPr id="117" name="Freeform 116"/>
                <p:cNvSpPr/>
                <p:nvPr/>
              </p:nvSpPr>
              <p:spPr>
                <a:xfrm>
                  <a:off x="1925280" y="5190480"/>
                  <a:ext cx="2495520" cy="1271520"/>
                </a:xfrm>
                <a:custGeom>
                  <a:avLst/>
                  <a:gdLst>
                    <a:gd name="textAreaLeft" fmla="*/ 0 w 2495520"/>
                    <a:gd name="textAreaRight" fmla="*/ 2495880 w 2495520"/>
                    <a:gd name="textAreaTop" fmla="*/ 0 h 1271520"/>
                    <a:gd name="textAreaBottom" fmla="*/ 1271880 h 1271520"/>
                  </a:gdLst>
                  <a:ahLst/>
                  <a:rect l="textAreaLeft" t="textAreaTop" r="textAreaRight" b="textAreaBottom"/>
                  <a:pathLst>
                    <a:path w="3275209" h="2251881">
                      <a:moveTo>
                        <a:pt x="0" y="163773"/>
                      </a:moveTo>
                      <a:lnTo>
                        <a:pt x="136478" y="109182"/>
                      </a:lnTo>
                      <a:cubicBezTo>
                        <a:pt x="263284" y="179630"/>
                        <a:pt x="212470" y="177421"/>
                        <a:pt x="272955" y="177421"/>
                      </a:cubicBezTo>
                      <a:lnTo>
                        <a:pt x="464024" y="177421"/>
                      </a:lnTo>
                      <a:cubicBezTo>
                        <a:pt x="727825" y="219075"/>
                        <a:pt x="723331" y="305872"/>
                        <a:pt x="723331" y="204717"/>
                      </a:cubicBezTo>
                      <a:lnTo>
                        <a:pt x="873457" y="163773"/>
                      </a:lnTo>
                      <a:lnTo>
                        <a:pt x="1037230" y="81887"/>
                      </a:lnTo>
                      <a:lnTo>
                        <a:pt x="1132764" y="150126"/>
                      </a:lnTo>
                      <a:lnTo>
                        <a:pt x="1296537" y="95535"/>
                      </a:lnTo>
                      <a:lnTo>
                        <a:pt x="1446663" y="40944"/>
                      </a:lnTo>
                      <a:cubicBezTo>
                        <a:pt x="1580266" y="144857"/>
                        <a:pt x="1517624" y="136478"/>
                        <a:pt x="1610436" y="136478"/>
                      </a:cubicBezTo>
                      <a:cubicBezTo>
                        <a:pt x="1848620" y="66424"/>
                        <a:pt x="1785446" y="125241"/>
                        <a:pt x="1856096" y="54591"/>
                      </a:cubicBezTo>
                      <a:lnTo>
                        <a:pt x="1978925" y="0"/>
                      </a:lnTo>
                      <a:lnTo>
                        <a:pt x="2265528" y="0"/>
                      </a:lnTo>
                      <a:cubicBezTo>
                        <a:pt x="2435543" y="42504"/>
                        <a:pt x="2389511" y="80734"/>
                        <a:pt x="2442949" y="27296"/>
                      </a:cubicBezTo>
                      <a:lnTo>
                        <a:pt x="2606722" y="13648"/>
                      </a:lnTo>
                      <a:cubicBezTo>
                        <a:pt x="2856869" y="55339"/>
                        <a:pt x="2769366" y="54591"/>
                        <a:pt x="2866030" y="54591"/>
                      </a:cubicBezTo>
                      <a:cubicBezTo>
                        <a:pt x="3020149" y="138656"/>
                        <a:pt x="3016155" y="79476"/>
                        <a:pt x="3016155" y="150126"/>
                      </a:cubicBezTo>
                      <a:lnTo>
                        <a:pt x="3029803" y="272956"/>
                      </a:lnTo>
                      <a:cubicBezTo>
                        <a:pt x="3101167" y="401409"/>
                        <a:pt x="3131161" y="362666"/>
                        <a:pt x="3084394" y="409433"/>
                      </a:cubicBezTo>
                      <a:lnTo>
                        <a:pt x="3084394" y="477672"/>
                      </a:lnTo>
                      <a:cubicBezTo>
                        <a:pt x="3170638" y="635784"/>
                        <a:pt x="3109279" y="627797"/>
                        <a:pt x="3193576" y="627797"/>
                      </a:cubicBezTo>
                      <a:cubicBezTo>
                        <a:pt x="3094588" y="712645"/>
                        <a:pt x="3098042" y="667742"/>
                        <a:pt x="3098042" y="723332"/>
                      </a:cubicBezTo>
                      <a:cubicBezTo>
                        <a:pt x="3275209" y="811915"/>
                        <a:pt x="3234519" y="740708"/>
                        <a:pt x="3234519" y="928048"/>
                      </a:cubicBezTo>
                      <a:lnTo>
                        <a:pt x="3248167" y="1023582"/>
                      </a:lnTo>
                      <a:lnTo>
                        <a:pt x="3248167" y="1214651"/>
                      </a:lnTo>
                      <a:lnTo>
                        <a:pt x="3207224" y="1282890"/>
                      </a:lnTo>
                      <a:cubicBezTo>
                        <a:pt x="3236303" y="1428289"/>
                        <a:pt x="3234519" y="1372974"/>
                        <a:pt x="3234519" y="1446663"/>
                      </a:cubicBezTo>
                      <a:lnTo>
                        <a:pt x="3220872" y="1569493"/>
                      </a:lnTo>
                      <a:cubicBezTo>
                        <a:pt x="3235083" y="1683189"/>
                        <a:pt x="3234519" y="1641998"/>
                        <a:pt x="3234519" y="1692323"/>
                      </a:cubicBezTo>
                      <a:lnTo>
                        <a:pt x="3207224" y="1801505"/>
                      </a:lnTo>
                      <a:lnTo>
                        <a:pt x="3043451" y="1842448"/>
                      </a:lnTo>
                      <a:lnTo>
                        <a:pt x="2866030" y="1965278"/>
                      </a:lnTo>
                      <a:lnTo>
                        <a:pt x="2634018" y="2019869"/>
                      </a:lnTo>
                      <a:cubicBezTo>
                        <a:pt x="2535030" y="2104716"/>
                        <a:pt x="2538484" y="2059814"/>
                        <a:pt x="2538484" y="2115403"/>
                      </a:cubicBezTo>
                      <a:cubicBezTo>
                        <a:pt x="2354914" y="2058920"/>
                        <a:pt x="2404818" y="2104564"/>
                        <a:pt x="2347415" y="2047165"/>
                      </a:cubicBezTo>
                      <a:cubicBezTo>
                        <a:pt x="2138160" y="2033214"/>
                        <a:pt x="2211089" y="2033517"/>
                        <a:pt x="2129051" y="2033517"/>
                      </a:cubicBezTo>
                      <a:cubicBezTo>
                        <a:pt x="2002436" y="2117927"/>
                        <a:pt x="2055429" y="2115403"/>
                        <a:pt x="1992573" y="2115403"/>
                      </a:cubicBezTo>
                      <a:cubicBezTo>
                        <a:pt x="1893822" y="2016652"/>
                        <a:pt x="1942074" y="2019869"/>
                        <a:pt x="1883391" y="2019869"/>
                      </a:cubicBezTo>
                      <a:cubicBezTo>
                        <a:pt x="1833349" y="2056263"/>
                        <a:pt x="1790139" y="2104677"/>
                        <a:pt x="1733266" y="2129051"/>
                      </a:cubicBezTo>
                      <a:cubicBezTo>
                        <a:pt x="1718190" y="2135512"/>
                        <a:pt x="1692322" y="2101756"/>
                        <a:pt x="1692322" y="2101756"/>
                      </a:cubicBezTo>
                      <a:lnTo>
                        <a:pt x="1692322" y="2101756"/>
                      </a:lnTo>
                      <a:cubicBezTo>
                        <a:pt x="1651379" y="2088108"/>
                        <a:pt x="1612064" y="2067907"/>
                        <a:pt x="1569493" y="2060812"/>
                      </a:cubicBezTo>
                      <a:cubicBezTo>
                        <a:pt x="1555302" y="2058447"/>
                        <a:pt x="1528549" y="2074460"/>
                        <a:pt x="1528549" y="2074460"/>
                      </a:cubicBezTo>
                      <a:cubicBezTo>
                        <a:pt x="1494116" y="2126109"/>
                        <a:pt x="1512852" y="2103805"/>
                        <a:pt x="1473958" y="2142699"/>
                      </a:cubicBezTo>
                      <a:lnTo>
                        <a:pt x="1378424" y="2156347"/>
                      </a:lnTo>
                      <a:cubicBezTo>
                        <a:pt x="1355678" y="2142699"/>
                        <a:pt x="1334425" y="2126176"/>
                        <a:pt x="1310185" y="2115403"/>
                      </a:cubicBezTo>
                      <a:cubicBezTo>
                        <a:pt x="1228060" y="2078903"/>
                        <a:pt x="1276161" y="2122323"/>
                        <a:pt x="1241946" y="2088108"/>
                      </a:cubicBezTo>
                      <a:lnTo>
                        <a:pt x="1241946" y="2088108"/>
                      </a:lnTo>
                      <a:cubicBezTo>
                        <a:pt x="1205552" y="2079009"/>
                        <a:pt x="1170124" y="2064208"/>
                        <a:pt x="1132764" y="2060812"/>
                      </a:cubicBezTo>
                      <a:cubicBezTo>
                        <a:pt x="1095232" y="2057400"/>
                        <a:pt x="1040192" y="2118670"/>
                        <a:pt x="1023582" y="2129051"/>
                      </a:cubicBezTo>
                      <a:cubicBezTo>
                        <a:pt x="992538" y="2148454"/>
                        <a:pt x="962667" y="2142699"/>
                        <a:pt x="928048" y="2142699"/>
                      </a:cubicBezTo>
                      <a:lnTo>
                        <a:pt x="914400" y="2115403"/>
                      </a:lnTo>
                      <a:lnTo>
                        <a:pt x="723331" y="2224585"/>
                      </a:lnTo>
                      <a:cubicBezTo>
                        <a:pt x="709193" y="2232901"/>
                        <a:pt x="682388" y="2251881"/>
                        <a:pt x="682388" y="2251881"/>
                      </a:cubicBezTo>
                      <a:lnTo>
                        <a:pt x="573206" y="2224585"/>
                      </a:lnTo>
                      <a:cubicBezTo>
                        <a:pt x="514066" y="2220036"/>
                        <a:pt x="455100" y="2210938"/>
                        <a:pt x="395785" y="2210938"/>
                      </a:cubicBezTo>
                      <a:cubicBezTo>
                        <a:pt x="372588" y="2210938"/>
                        <a:pt x="350427" y="2220772"/>
                        <a:pt x="327546" y="2224585"/>
                      </a:cubicBezTo>
                      <a:cubicBezTo>
                        <a:pt x="323059" y="2225333"/>
                        <a:pt x="318448" y="2224585"/>
                        <a:pt x="313899" y="2224585"/>
                      </a:cubicBezTo>
                      <a:lnTo>
                        <a:pt x="300251" y="2224585"/>
                      </a:lnTo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4000" rIns="54000" tIns="54000" bIns="5400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GB" sz="18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832680" y="5277960"/>
                  <a:ext cx="1386000" cy="1256040"/>
                </a:xfrm>
                <a:custGeom>
                  <a:avLst/>
                  <a:gdLst>
                    <a:gd name="textAreaLeft" fmla="*/ 0 w 1386000"/>
                    <a:gd name="textAreaRight" fmla="*/ 1386360 w 1386000"/>
                    <a:gd name="textAreaTop" fmla="*/ 0 h 1256040"/>
                    <a:gd name="textAreaBottom" fmla="*/ 1256400 h 1256040"/>
                  </a:gdLst>
                  <a:ahLst/>
                  <a:rect l="textAreaLeft" t="textAreaTop" r="textAreaRight" b="textAreaBottom"/>
                  <a:pathLst>
                    <a:path w="1819701" h="2224585">
                      <a:moveTo>
                        <a:pt x="136478" y="136478"/>
                      </a:moveTo>
                      <a:lnTo>
                        <a:pt x="0" y="368490"/>
                      </a:lnTo>
                      <a:lnTo>
                        <a:pt x="81887" y="586854"/>
                      </a:lnTo>
                      <a:lnTo>
                        <a:pt x="232012" y="818866"/>
                      </a:lnTo>
                      <a:lnTo>
                        <a:pt x="95534" y="928048"/>
                      </a:lnTo>
                      <a:lnTo>
                        <a:pt x="95534" y="1064526"/>
                      </a:lnTo>
                      <a:lnTo>
                        <a:pt x="95534" y="1064526"/>
                      </a:lnTo>
                      <a:lnTo>
                        <a:pt x="122830" y="1201003"/>
                      </a:lnTo>
                      <a:cubicBezTo>
                        <a:pt x="232329" y="1341788"/>
                        <a:pt x="218364" y="1271964"/>
                        <a:pt x="218364" y="1392072"/>
                      </a:cubicBezTo>
                      <a:cubicBezTo>
                        <a:pt x="160931" y="1463863"/>
                        <a:pt x="163773" y="1431182"/>
                        <a:pt x="163773" y="1473958"/>
                      </a:cubicBezTo>
                      <a:cubicBezTo>
                        <a:pt x="220399" y="1587209"/>
                        <a:pt x="218364" y="1542450"/>
                        <a:pt x="218364" y="1596788"/>
                      </a:cubicBezTo>
                      <a:cubicBezTo>
                        <a:pt x="189112" y="1786927"/>
                        <a:pt x="148759" y="1731898"/>
                        <a:pt x="218364" y="1801505"/>
                      </a:cubicBezTo>
                      <a:cubicBezTo>
                        <a:pt x="236561" y="1828800"/>
                        <a:pt x="263528" y="1851970"/>
                        <a:pt x="272955" y="1883391"/>
                      </a:cubicBezTo>
                      <a:cubicBezTo>
                        <a:pt x="278345" y="1901357"/>
                        <a:pt x="259308" y="1937982"/>
                        <a:pt x="259308" y="1937982"/>
                      </a:cubicBezTo>
                      <a:cubicBezTo>
                        <a:pt x="273753" y="2053548"/>
                        <a:pt x="247020" y="2021229"/>
                        <a:pt x="286603" y="2060812"/>
                      </a:cubicBezTo>
                      <a:cubicBezTo>
                        <a:pt x="313899" y="2092657"/>
                        <a:pt x="344438" y="2121986"/>
                        <a:pt x="368490" y="2156346"/>
                      </a:cubicBezTo>
                      <a:cubicBezTo>
                        <a:pt x="376740" y="2168132"/>
                        <a:pt x="376794" y="2183933"/>
                        <a:pt x="382137" y="2197290"/>
                      </a:cubicBezTo>
                      <a:cubicBezTo>
                        <a:pt x="385915" y="2206735"/>
                        <a:pt x="391236" y="2215487"/>
                        <a:pt x="395785" y="2224585"/>
                      </a:cubicBezTo>
                      <a:cubicBezTo>
                        <a:pt x="463616" y="2207627"/>
                        <a:pt x="431619" y="2210937"/>
                        <a:pt x="491319" y="2210937"/>
                      </a:cubicBezTo>
                      <a:cubicBezTo>
                        <a:pt x="809729" y="2169406"/>
                        <a:pt x="699699" y="2169994"/>
                        <a:pt x="818866" y="2169994"/>
                      </a:cubicBezTo>
                      <a:cubicBezTo>
                        <a:pt x="947320" y="2098631"/>
                        <a:pt x="908578" y="2068635"/>
                        <a:pt x="955343" y="2115403"/>
                      </a:cubicBezTo>
                      <a:cubicBezTo>
                        <a:pt x="987188" y="2124502"/>
                        <a:pt x="1017759" y="2142699"/>
                        <a:pt x="1050878" y="2142699"/>
                      </a:cubicBezTo>
                      <a:cubicBezTo>
                        <a:pt x="1096012" y="2142699"/>
                        <a:pt x="1135274" y="2120972"/>
                        <a:pt x="1173708" y="2101755"/>
                      </a:cubicBezTo>
                      <a:cubicBezTo>
                        <a:pt x="1214651" y="2092657"/>
                        <a:pt x="1254719" y="2071243"/>
                        <a:pt x="1296537" y="2074460"/>
                      </a:cubicBezTo>
                      <a:cubicBezTo>
                        <a:pt x="1319216" y="2076205"/>
                        <a:pt x="1351128" y="2115403"/>
                        <a:pt x="1351128" y="2115403"/>
                      </a:cubicBezTo>
                      <a:lnTo>
                        <a:pt x="1555845" y="2115403"/>
                      </a:lnTo>
                      <a:cubicBezTo>
                        <a:pt x="1596788" y="2119952"/>
                        <a:pt x="1637959" y="2122787"/>
                        <a:pt x="1678675" y="2129051"/>
                      </a:cubicBezTo>
                      <a:cubicBezTo>
                        <a:pt x="1697214" y="2131903"/>
                        <a:pt x="1714509" y="2142699"/>
                        <a:pt x="1733266" y="2142699"/>
                      </a:cubicBezTo>
                      <a:cubicBezTo>
                        <a:pt x="1743438" y="2142699"/>
                        <a:pt x="1751463" y="2133600"/>
                        <a:pt x="1760561" y="2129051"/>
                      </a:cubicBezTo>
                      <a:lnTo>
                        <a:pt x="1815152" y="2101755"/>
                      </a:lnTo>
                      <a:cubicBezTo>
                        <a:pt x="1737815" y="1869743"/>
                        <a:pt x="1819701" y="1087271"/>
                        <a:pt x="1760561" y="736979"/>
                      </a:cubicBezTo>
                      <a:cubicBezTo>
                        <a:pt x="1701421" y="386687"/>
                        <a:pt x="1492156" y="106907"/>
                        <a:pt x="1460311" y="0"/>
                      </a:cubicBezTo>
                      <a:lnTo>
                        <a:pt x="1105469" y="95535"/>
                      </a:lnTo>
                      <a:lnTo>
                        <a:pt x="887105" y="232012"/>
                      </a:lnTo>
                      <a:lnTo>
                        <a:pt x="641445" y="204717"/>
                      </a:lnTo>
                      <a:cubicBezTo>
                        <a:pt x="623248" y="186520"/>
                        <a:pt x="610508" y="160263"/>
                        <a:pt x="586854" y="150126"/>
                      </a:cubicBezTo>
                      <a:cubicBezTo>
                        <a:pt x="573631" y="144459"/>
                        <a:pt x="560297" y="163773"/>
                        <a:pt x="545911" y="163773"/>
                      </a:cubicBezTo>
                      <a:cubicBezTo>
                        <a:pt x="527154" y="163773"/>
                        <a:pt x="509821" y="153209"/>
                        <a:pt x="491319" y="150126"/>
                      </a:cubicBezTo>
                      <a:cubicBezTo>
                        <a:pt x="482344" y="148630"/>
                        <a:pt x="473122" y="150126"/>
                        <a:pt x="464024" y="150126"/>
                      </a:cubicBezTo>
                      <a:cubicBezTo>
                        <a:pt x="387337" y="119451"/>
                        <a:pt x="420284" y="122830"/>
                        <a:pt x="368490" y="122830"/>
                      </a:cubicBezTo>
                      <a:lnTo>
                        <a:pt x="136478" y="136478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4000" rIns="54000" tIns="54000" bIns="5400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GB" sz="18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19" name="Text Box 5"/>
              <p:cNvSpPr/>
              <p:nvPr/>
            </p:nvSpPr>
            <p:spPr>
              <a:xfrm rot="21297000">
                <a:off x="1281240" y="5341320"/>
                <a:ext cx="2775600" cy="1020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>
                <a:spAutoFit/>
              </a:bodyPr>
              <a:p>
                <a:pPr>
                  <a:lnSpc>
                    <a:spcPct val="100000"/>
                  </a:lnSpc>
                  <a:spcAft>
                    <a:spcPts val="264"/>
                  </a:spcAft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</a:rPr>
                  <a:t>party</a:t>
                </a:r>
                <a:r>
                  <a:rPr b="1" lang="zh-TW" sz="1600" spc="-1" strike="noStrike">
                    <a:solidFill>
                      <a:srgbClr val="000000"/>
                    </a:solidFill>
                    <a:latin typeface="Arial"/>
                  </a:rPr>
                  <a:t>欄位數量長條圖</a:t>
                </a:r>
                <a:endParaRPr b="0" lang="en-US" sz="16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marL="285840" indent="-252000">
                  <a:lnSpc>
                    <a:spcPct val="100000"/>
                  </a:lnSpc>
                  <a:spcAft>
                    <a:spcPts val="99"/>
                  </a:spcAft>
                  <a:buClr>
                    <a:srgbClr val="00a3ae"/>
                  </a:buClr>
                  <a:buSzPct val="80000"/>
                  <a:buFont typeface="Arial"/>
                  <a:buChar char="►"/>
                </a:pPr>
                <a:r>
                  <a:rPr b="1" lang="en-US" sz="1200" spc="-1" strike="noStrike">
                    <a:solidFill>
                      <a:schemeClr val="accent5"/>
                    </a:solidFill>
                    <a:latin typeface="Arial"/>
                  </a:rPr>
                  <a:t>party I</a:t>
                </a:r>
                <a:r>
                  <a:rPr b="1" lang="zh-TW" sz="1200" spc="-1" strike="noStrike">
                    <a:solidFill>
                      <a:schemeClr val="accent5"/>
                    </a:solidFill>
                    <a:latin typeface="Arial"/>
                  </a:rPr>
                  <a:t>人數嚴重少於</a:t>
                </a:r>
                <a:r>
                  <a:rPr b="1" lang="en-US" sz="1200" spc="-1" strike="noStrike">
                    <a:solidFill>
                      <a:schemeClr val="accent5"/>
                    </a:solidFill>
                    <a:latin typeface="Arial"/>
                  </a:rPr>
                  <a:t>D</a:t>
                </a:r>
                <a:r>
                  <a:rPr b="1" lang="zh-TW" sz="1200" spc="-1" strike="noStrike">
                    <a:solidFill>
                      <a:schemeClr val="accent5"/>
                    </a:solidFill>
                    <a:latin typeface="Arial"/>
                  </a:rPr>
                  <a:t>與</a:t>
                </a:r>
                <a:r>
                  <a:rPr b="1" lang="en-US" sz="1200" spc="-1" strike="noStrike">
                    <a:solidFill>
                      <a:schemeClr val="accent5"/>
                    </a:solidFill>
                    <a:latin typeface="Arial"/>
                  </a:rPr>
                  <a:t>R</a:t>
                </a:r>
                <a:r>
                  <a:rPr b="0" lang="zh-TW" sz="1200" spc="-1" strike="noStrike">
                    <a:solidFill>
                      <a:srgbClr val="000000"/>
                    </a:solidFill>
                    <a:latin typeface="Arial"/>
                  </a:rPr>
                  <a:t>，可以確認是否與真實世界相符。</a:t>
                </a:r>
                <a:endParaRPr b="0" lang="en-US" sz="12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marL="285840" indent="-252000">
                  <a:lnSpc>
                    <a:spcPct val="100000"/>
                  </a:lnSpc>
                  <a:spcAft>
                    <a:spcPts val="99"/>
                  </a:spcAft>
                  <a:buClr>
                    <a:srgbClr val="00a3ae"/>
                  </a:buClr>
                  <a:buSzPct val="80000"/>
                  <a:buFont typeface="Arial"/>
                  <a:buChar char="►"/>
                </a:pPr>
                <a:r>
                  <a:rPr b="0" lang="zh-TW" sz="1200" spc="-1" strike="noStrike">
                    <a:solidFill>
                      <a:srgbClr val="000000"/>
                    </a:solidFill>
                    <a:latin typeface="Arial"/>
                  </a:rPr>
                  <a:t>若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</a:rPr>
                  <a:t>party</a:t>
                </a:r>
                <a:r>
                  <a:rPr b="0" lang="zh-TW" sz="1200" spc="-1" strike="noStrike">
                    <a:solidFill>
                      <a:srgbClr val="000000"/>
                    </a:solidFill>
                    <a:latin typeface="Arial"/>
                  </a:rPr>
                  <a:t>當作預測模型的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</a:rPr>
                  <a:t>label</a:t>
                </a:r>
                <a:r>
                  <a:rPr b="0" lang="zh-TW" sz="1200" spc="-1" strike="noStrike">
                    <a:solidFill>
                      <a:srgbClr val="000000"/>
                    </a:solidFill>
                    <a:latin typeface="Arial"/>
                  </a:rPr>
                  <a:t>，可能造成</a:t>
                </a:r>
                <a:r>
                  <a:rPr b="1" lang="zh-TW" sz="1200" spc="-1" strike="noStrike">
                    <a:solidFill>
                      <a:schemeClr val="accent5"/>
                    </a:solidFill>
                    <a:latin typeface="Arial"/>
                  </a:rPr>
                  <a:t>資料不平衡</a:t>
                </a:r>
                <a:r>
                  <a:rPr b="0" lang="zh-TW" sz="1200" spc="-1" strike="noStrike">
                    <a:solidFill>
                      <a:srgbClr val="000000"/>
                    </a:solidFill>
                    <a:latin typeface="Arial"/>
                  </a:rPr>
                  <a:t>問題。</a:t>
                </a:r>
                <a:endParaRPr b="0" lang="en-US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20" name="Freeform 121"/>
            <p:cNvSpPr/>
            <p:nvPr/>
          </p:nvSpPr>
          <p:spPr>
            <a:xfrm rot="4978800">
              <a:off x="819360" y="4907520"/>
              <a:ext cx="489960" cy="510840"/>
            </a:xfrm>
            <a:custGeom>
              <a:avLst/>
              <a:gdLst>
                <a:gd name="textAreaLeft" fmla="*/ 0 w 489960"/>
                <a:gd name="textAreaRight" fmla="*/ 490320 w 489960"/>
                <a:gd name="textAreaTop" fmla="*/ 0 h 510840"/>
                <a:gd name="textAreaBottom" fmla="*/ 511200 h 510840"/>
              </a:gdLst>
              <a:ahLst/>
              <a:rect l="textAreaLeft" t="textAreaTop" r="textAreaRight" b="textAreaBottom"/>
              <a:pathLst>
                <a:path w="956469" h="1041400">
                  <a:moveTo>
                    <a:pt x="0" y="1022350"/>
                  </a:moveTo>
                  <a:lnTo>
                    <a:pt x="100013" y="1041400"/>
                  </a:lnTo>
                  <a:lnTo>
                    <a:pt x="95646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121" name="矩形 16"/>
            <p:cNvSpPr/>
            <p:nvPr/>
          </p:nvSpPr>
          <p:spPr>
            <a:xfrm>
              <a:off x="399240" y="2725560"/>
              <a:ext cx="997920" cy="31536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a3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Arial"/>
                </a:rPr>
                <a:t>party</a:t>
              </a:r>
              <a:r>
                <a:rPr b="1" lang="zh-TW" sz="1200" spc="-1" strike="noStrike">
                  <a:solidFill>
                    <a:srgbClr val="000000"/>
                  </a:solidFill>
                  <a:latin typeface="Arial"/>
                </a:rPr>
                <a:t>欄位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矩形 17"/>
            <p:cNvSpPr/>
            <p:nvPr/>
          </p:nvSpPr>
          <p:spPr>
            <a:xfrm>
              <a:off x="4614840" y="2725560"/>
              <a:ext cx="997920" cy="315360"/>
            </a:xfrm>
            <a:prstGeom prst="rect">
              <a:avLst/>
            </a:prstGeom>
            <a:solidFill>
              <a:schemeClr val="tx2"/>
            </a:solidFill>
            <a:ln w="28575">
              <a:solidFill>
                <a:srgbClr val="00a3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0000"/>
                  </a:solidFill>
                  <a:latin typeface="Arial"/>
                </a:rPr>
                <a:t>state</a:t>
              </a:r>
              <a:r>
                <a:rPr b="1" lang="zh-TW" sz="1200" spc="-1" strike="noStrike">
                  <a:solidFill>
                    <a:srgbClr val="000000"/>
                  </a:solidFill>
                  <a:latin typeface="Arial"/>
                </a:rPr>
                <a:t>欄位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23" name="Group 113"/>
            <p:cNvGrpSpPr/>
            <p:nvPr/>
          </p:nvGrpSpPr>
          <p:grpSpPr>
            <a:xfrm>
              <a:off x="5515920" y="5438520"/>
              <a:ext cx="3170520" cy="1041120"/>
              <a:chOff x="5515920" y="5438520"/>
              <a:chExt cx="3170520" cy="1041120"/>
            </a:xfrm>
          </p:grpSpPr>
          <p:grpSp>
            <p:nvGrpSpPr>
              <p:cNvPr id="124" name="Group 10"/>
              <p:cNvGrpSpPr/>
              <p:nvPr/>
            </p:nvGrpSpPr>
            <p:grpSpPr>
              <a:xfrm>
                <a:off x="5515920" y="5452200"/>
                <a:ext cx="3170520" cy="1027440"/>
                <a:chOff x="5515920" y="5452200"/>
                <a:chExt cx="3170520" cy="1027440"/>
              </a:xfrm>
            </p:grpSpPr>
            <p:sp>
              <p:nvSpPr>
                <p:cNvPr id="125" name="Freeform 116"/>
                <p:cNvSpPr/>
                <p:nvPr/>
              </p:nvSpPr>
              <p:spPr>
                <a:xfrm>
                  <a:off x="6481080" y="5452200"/>
                  <a:ext cx="2205360" cy="972000"/>
                </a:xfrm>
                <a:custGeom>
                  <a:avLst/>
                  <a:gdLst>
                    <a:gd name="textAreaLeft" fmla="*/ 0 w 2205360"/>
                    <a:gd name="textAreaRight" fmla="*/ 2205720 w 2205360"/>
                    <a:gd name="textAreaTop" fmla="*/ 0 h 972000"/>
                    <a:gd name="textAreaBottom" fmla="*/ 972360 h 972000"/>
                  </a:gdLst>
                  <a:ahLst/>
                  <a:rect l="textAreaLeft" t="textAreaTop" r="textAreaRight" b="textAreaBottom"/>
                  <a:pathLst>
                    <a:path w="3275209" h="2251881">
                      <a:moveTo>
                        <a:pt x="0" y="163773"/>
                      </a:moveTo>
                      <a:lnTo>
                        <a:pt x="136478" y="109182"/>
                      </a:lnTo>
                      <a:cubicBezTo>
                        <a:pt x="263284" y="179630"/>
                        <a:pt x="212470" y="177421"/>
                        <a:pt x="272955" y="177421"/>
                      </a:cubicBezTo>
                      <a:lnTo>
                        <a:pt x="464024" y="177421"/>
                      </a:lnTo>
                      <a:cubicBezTo>
                        <a:pt x="727825" y="219075"/>
                        <a:pt x="723331" y="305872"/>
                        <a:pt x="723331" y="204717"/>
                      </a:cubicBezTo>
                      <a:lnTo>
                        <a:pt x="873457" y="163773"/>
                      </a:lnTo>
                      <a:lnTo>
                        <a:pt x="1037230" y="81887"/>
                      </a:lnTo>
                      <a:lnTo>
                        <a:pt x="1132764" y="150126"/>
                      </a:lnTo>
                      <a:lnTo>
                        <a:pt x="1296537" y="95535"/>
                      </a:lnTo>
                      <a:lnTo>
                        <a:pt x="1446663" y="40944"/>
                      </a:lnTo>
                      <a:cubicBezTo>
                        <a:pt x="1580266" y="144857"/>
                        <a:pt x="1517624" y="136478"/>
                        <a:pt x="1610436" y="136478"/>
                      </a:cubicBezTo>
                      <a:cubicBezTo>
                        <a:pt x="1848620" y="66424"/>
                        <a:pt x="1785446" y="125241"/>
                        <a:pt x="1856096" y="54591"/>
                      </a:cubicBezTo>
                      <a:lnTo>
                        <a:pt x="1978925" y="0"/>
                      </a:lnTo>
                      <a:lnTo>
                        <a:pt x="2265528" y="0"/>
                      </a:lnTo>
                      <a:cubicBezTo>
                        <a:pt x="2435543" y="42504"/>
                        <a:pt x="2389511" y="80734"/>
                        <a:pt x="2442949" y="27296"/>
                      </a:cubicBezTo>
                      <a:lnTo>
                        <a:pt x="2606722" y="13648"/>
                      </a:lnTo>
                      <a:cubicBezTo>
                        <a:pt x="2856869" y="55339"/>
                        <a:pt x="2769366" y="54591"/>
                        <a:pt x="2866030" y="54591"/>
                      </a:cubicBezTo>
                      <a:cubicBezTo>
                        <a:pt x="3020149" y="138656"/>
                        <a:pt x="3016155" y="79476"/>
                        <a:pt x="3016155" y="150126"/>
                      </a:cubicBezTo>
                      <a:lnTo>
                        <a:pt x="3029803" y="272956"/>
                      </a:lnTo>
                      <a:cubicBezTo>
                        <a:pt x="3101167" y="401409"/>
                        <a:pt x="3131161" y="362666"/>
                        <a:pt x="3084394" y="409433"/>
                      </a:cubicBezTo>
                      <a:lnTo>
                        <a:pt x="3084394" y="477672"/>
                      </a:lnTo>
                      <a:cubicBezTo>
                        <a:pt x="3170638" y="635784"/>
                        <a:pt x="3109279" y="627797"/>
                        <a:pt x="3193576" y="627797"/>
                      </a:cubicBezTo>
                      <a:cubicBezTo>
                        <a:pt x="3094588" y="712645"/>
                        <a:pt x="3098042" y="667742"/>
                        <a:pt x="3098042" y="723332"/>
                      </a:cubicBezTo>
                      <a:cubicBezTo>
                        <a:pt x="3275209" y="811915"/>
                        <a:pt x="3234519" y="740708"/>
                        <a:pt x="3234519" y="928048"/>
                      </a:cubicBezTo>
                      <a:lnTo>
                        <a:pt x="3248167" y="1023582"/>
                      </a:lnTo>
                      <a:lnTo>
                        <a:pt x="3248167" y="1214651"/>
                      </a:lnTo>
                      <a:lnTo>
                        <a:pt x="3207224" y="1282890"/>
                      </a:lnTo>
                      <a:cubicBezTo>
                        <a:pt x="3236303" y="1428289"/>
                        <a:pt x="3234519" y="1372974"/>
                        <a:pt x="3234519" y="1446663"/>
                      </a:cubicBezTo>
                      <a:lnTo>
                        <a:pt x="3220872" y="1569493"/>
                      </a:lnTo>
                      <a:cubicBezTo>
                        <a:pt x="3235083" y="1683189"/>
                        <a:pt x="3234519" y="1641998"/>
                        <a:pt x="3234519" y="1692323"/>
                      </a:cubicBezTo>
                      <a:lnTo>
                        <a:pt x="3207224" y="1801505"/>
                      </a:lnTo>
                      <a:lnTo>
                        <a:pt x="3043451" y="1842448"/>
                      </a:lnTo>
                      <a:lnTo>
                        <a:pt x="2866030" y="1965278"/>
                      </a:lnTo>
                      <a:lnTo>
                        <a:pt x="2634018" y="2019869"/>
                      </a:lnTo>
                      <a:cubicBezTo>
                        <a:pt x="2535030" y="2104716"/>
                        <a:pt x="2538484" y="2059814"/>
                        <a:pt x="2538484" y="2115403"/>
                      </a:cubicBezTo>
                      <a:cubicBezTo>
                        <a:pt x="2354914" y="2058920"/>
                        <a:pt x="2404818" y="2104564"/>
                        <a:pt x="2347415" y="2047165"/>
                      </a:cubicBezTo>
                      <a:cubicBezTo>
                        <a:pt x="2138160" y="2033214"/>
                        <a:pt x="2211089" y="2033517"/>
                        <a:pt x="2129051" y="2033517"/>
                      </a:cubicBezTo>
                      <a:cubicBezTo>
                        <a:pt x="2002436" y="2117927"/>
                        <a:pt x="2055429" y="2115403"/>
                        <a:pt x="1992573" y="2115403"/>
                      </a:cubicBezTo>
                      <a:cubicBezTo>
                        <a:pt x="1893822" y="2016652"/>
                        <a:pt x="1942074" y="2019869"/>
                        <a:pt x="1883391" y="2019869"/>
                      </a:cubicBezTo>
                      <a:cubicBezTo>
                        <a:pt x="1833349" y="2056263"/>
                        <a:pt x="1790139" y="2104677"/>
                        <a:pt x="1733266" y="2129051"/>
                      </a:cubicBezTo>
                      <a:cubicBezTo>
                        <a:pt x="1718190" y="2135512"/>
                        <a:pt x="1692322" y="2101756"/>
                        <a:pt x="1692322" y="2101756"/>
                      </a:cubicBezTo>
                      <a:lnTo>
                        <a:pt x="1692322" y="2101756"/>
                      </a:lnTo>
                      <a:cubicBezTo>
                        <a:pt x="1651379" y="2088108"/>
                        <a:pt x="1612064" y="2067907"/>
                        <a:pt x="1569493" y="2060812"/>
                      </a:cubicBezTo>
                      <a:cubicBezTo>
                        <a:pt x="1555302" y="2058447"/>
                        <a:pt x="1528549" y="2074460"/>
                        <a:pt x="1528549" y="2074460"/>
                      </a:cubicBezTo>
                      <a:cubicBezTo>
                        <a:pt x="1494116" y="2126109"/>
                        <a:pt x="1512852" y="2103805"/>
                        <a:pt x="1473958" y="2142699"/>
                      </a:cubicBezTo>
                      <a:lnTo>
                        <a:pt x="1378424" y="2156347"/>
                      </a:lnTo>
                      <a:cubicBezTo>
                        <a:pt x="1355678" y="2142699"/>
                        <a:pt x="1334425" y="2126176"/>
                        <a:pt x="1310185" y="2115403"/>
                      </a:cubicBezTo>
                      <a:cubicBezTo>
                        <a:pt x="1228060" y="2078903"/>
                        <a:pt x="1276161" y="2122323"/>
                        <a:pt x="1241946" y="2088108"/>
                      </a:cubicBezTo>
                      <a:lnTo>
                        <a:pt x="1241946" y="2088108"/>
                      </a:lnTo>
                      <a:cubicBezTo>
                        <a:pt x="1205552" y="2079009"/>
                        <a:pt x="1170124" y="2064208"/>
                        <a:pt x="1132764" y="2060812"/>
                      </a:cubicBezTo>
                      <a:cubicBezTo>
                        <a:pt x="1095232" y="2057400"/>
                        <a:pt x="1040192" y="2118670"/>
                        <a:pt x="1023582" y="2129051"/>
                      </a:cubicBezTo>
                      <a:cubicBezTo>
                        <a:pt x="992538" y="2148454"/>
                        <a:pt x="962667" y="2142699"/>
                        <a:pt x="928048" y="2142699"/>
                      </a:cubicBezTo>
                      <a:lnTo>
                        <a:pt x="914400" y="2115403"/>
                      </a:lnTo>
                      <a:lnTo>
                        <a:pt x="723331" y="2224585"/>
                      </a:lnTo>
                      <a:cubicBezTo>
                        <a:pt x="709193" y="2232901"/>
                        <a:pt x="682388" y="2251881"/>
                        <a:pt x="682388" y="2251881"/>
                      </a:cubicBezTo>
                      <a:lnTo>
                        <a:pt x="573206" y="2224585"/>
                      </a:lnTo>
                      <a:cubicBezTo>
                        <a:pt x="514066" y="2220036"/>
                        <a:pt x="455100" y="2210938"/>
                        <a:pt x="395785" y="2210938"/>
                      </a:cubicBezTo>
                      <a:cubicBezTo>
                        <a:pt x="372588" y="2210938"/>
                        <a:pt x="350427" y="2220772"/>
                        <a:pt x="327546" y="2224585"/>
                      </a:cubicBezTo>
                      <a:cubicBezTo>
                        <a:pt x="323059" y="2225333"/>
                        <a:pt x="318448" y="2224585"/>
                        <a:pt x="313899" y="2224585"/>
                      </a:cubicBezTo>
                      <a:lnTo>
                        <a:pt x="300251" y="2224585"/>
                      </a:lnTo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4000" rIns="54000" tIns="54000" bIns="5400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GB" sz="18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6" name="Freeform 117"/>
                <p:cNvSpPr/>
                <p:nvPr/>
              </p:nvSpPr>
              <p:spPr>
                <a:xfrm>
                  <a:off x="5515920" y="5519160"/>
                  <a:ext cx="1224720" cy="960480"/>
                </a:xfrm>
                <a:custGeom>
                  <a:avLst/>
                  <a:gdLst>
                    <a:gd name="textAreaLeft" fmla="*/ 0 w 1224720"/>
                    <a:gd name="textAreaRight" fmla="*/ 1225080 w 1224720"/>
                    <a:gd name="textAreaTop" fmla="*/ 0 h 960480"/>
                    <a:gd name="textAreaBottom" fmla="*/ 960840 h 960480"/>
                  </a:gdLst>
                  <a:ahLst/>
                  <a:rect l="textAreaLeft" t="textAreaTop" r="textAreaRight" b="textAreaBottom"/>
                  <a:pathLst>
                    <a:path w="1819701" h="2224585">
                      <a:moveTo>
                        <a:pt x="136478" y="136478"/>
                      </a:moveTo>
                      <a:lnTo>
                        <a:pt x="0" y="368490"/>
                      </a:lnTo>
                      <a:lnTo>
                        <a:pt x="81887" y="586854"/>
                      </a:lnTo>
                      <a:lnTo>
                        <a:pt x="232012" y="818866"/>
                      </a:lnTo>
                      <a:lnTo>
                        <a:pt x="95534" y="928048"/>
                      </a:lnTo>
                      <a:lnTo>
                        <a:pt x="95534" y="1064526"/>
                      </a:lnTo>
                      <a:lnTo>
                        <a:pt x="95534" y="1064526"/>
                      </a:lnTo>
                      <a:lnTo>
                        <a:pt x="122830" y="1201003"/>
                      </a:lnTo>
                      <a:cubicBezTo>
                        <a:pt x="232329" y="1341788"/>
                        <a:pt x="218364" y="1271964"/>
                        <a:pt x="218364" y="1392072"/>
                      </a:cubicBezTo>
                      <a:cubicBezTo>
                        <a:pt x="160931" y="1463863"/>
                        <a:pt x="163773" y="1431182"/>
                        <a:pt x="163773" y="1473958"/>
                      </a:cubicBezTo>
                      <a:cubicBezTo>
                        <a:pt x="220399" y="1587209"/>
                        <a:pt x="218364" y="1542450"/>
                        <a:pt x="218364" y="1596788"/>
                      </a:cubicBezTo>
                      <a:cubicBezTo>
                        <a:pt x="189112" y="1786927"/>
                        <a:pt x="148759" y="1731898"/>
                        <a:pt x="218364" y="1801505"/>
                      </a:cubicBezTo>
                      <a:cubicBezTo>
                        <a:pt x="236561" y="1828800"/>
                        <a:pt x="263528" y="1851970"/>
                        <a:pt x="272955" y="1883391"/>
                      </a:cubicBezTo>
                      <a:cubicBezTo>
                        <a:pt x="278345" y="1901357"/>
                        <a:pt x="259308" y="1937982"/>
                        <a:pt x="259308" y="1937982"/>
                      </a:cubicBezTo>
                      <a:cubicBezTo>
                        <a:pt x="273753" y="2053548"/>
                        <a:pt x="247020" y="2021229"/>
                        <a:pt x="286603" y="2060812"/>
                      </a:cubicBezTo>
                      <a:cubicBezTo>
                        <a:pt x="313899" y="2092657"/>
                        <a:pt x="344438" y="2121986"/>
                        <a:pt x="368490" y="2156346"/>
                      </a:cubicBezTo>
                      <a:cubicBezTo>
                        <a:pt x="376740" y="2168132"/>
                        <a:pt x="376794" y="2183933"/>
                        <a:pt x="382137" y="2197290"/>
                      </a:cubicBezTo>
                      <a:cubicBezTo>
                        <a:pt x="385915" y="2206735"/>
                        <a:pt x="391236" y="2215487"/>
                        <a:pt x="395785" y="2224585"/>
                      </a:cubicBezTo>
                      <a:cubicBezTo>
                        <a:pt x="463616" y="2207627"/>
                        <a:pt x="431619" y="2210937"/>
                        <a:pt x="491319" y="2210937"/>
                      </a:cubicBezTo>
                      <a:cubicBezTo>
                        <a:pt x="809729" y="2169406"/>
                        <a:pt x="699699" y="2169994"/>
                        <a:pt x="818866" y="2169994"/>
                      </a:cubicBezTo>
                      <a:cubicBezTo>
                        <a:pt x="947320" y="2098631"/>
                        <a:pt x="908578" y="2068635"/>
                        <a:pt x="955343" y="2115403"/>
                      </a:cubicBezTo>
                      <a:cubicBezTo>
                        <a:pt x="987188" y="2124502"/>
                        <a:pt x="1017759" y="2142699"/>
                        <a:pt x="1050878" y="2142699"/>
                      </a:cubicBezTo>
                      <a:cubicBezTo>
                        <a:pt x="1096012" y="2142699"/>
                        <a:pt x="1135274" y="2120972"/>
                        <a:pt x="1173708" y="2101755"/>
                      </a:cubicBezTo>
                      <a:cubicBezTo>
                        <a:pt x="1214651" y="2092657"/>
                        <a:pt x="1254719" y="2071243"/>
                        <a:pt x="1296537" y="2074460"/>
                      </a:cubicBezTo>
                      <a:cubicBezTo>
                        <a:pt x="1319216" y="2076205"/>
                        <a:pt x="1351128" y="2115403"/>
                        <a:pt x="1351128" y="2115403"/>
                      </a:cubicBezTo>
                      <a:lnTo>
                        <a:pt x="1555845" y="2115403"/>
                      </a:lnTo>
                      <a:cubicBezTo>
                        <a:pt x="1596788" y="2119952"/>
                        <a:pt x="1637959" y="2122787"/>
                        <a:pt x="1678675" y="2129051"/>
                      </a:cubicBezTo>
                      <a:cubicBezTo>
                        <a:pt x="1697214" y="2131903"/>
                        <a:pt x="1714509" y="2142699"/>
                        <a:pt x="1733266" y="2142699"/>
                      </a:cubicBezTo>
                      <a:cubicBezTo>
                        <a:pt x="1743438" y="2142699"/>
                        <a:pt x="1751463" y="2133600"/>
                        <a:pt x="1760561" y="2129051"/>
                      </a:cubicBezTo>
                      <a:lnTo>
                        <a:pt x="1815152" y="2101755"/>
                      </a:lnTo>
                      <a:cubicBezTo>
                        <a:pt x="1737815" y="1869743"/>
                        <a:pt x="1819701" y="1087271"/>
                        <a:pt x="1760561" y="736979"/>
                      </a:cubicBezTo>
                      <a:cubicBezTo>
                        <a:pt x="1701421" y="386687"/>
                        <a:pt x="1492156" y="106907"/>
                        <a:pt x="1460311" y="0"/>
                      </a:cubicBezTo>
                      <a:lnTo>
                        <a:pt x="1105469" y="95535"/>
                      </a:lnTo>
                      <a:lnTo>
                        <a:pt x="887105" y="232012"/>
                      </a:lnTo>
                      <a:lnTo>
                        <a:pt x="641445" y="204717"/>
                      </a:lnTo>
                      <a:cubicBezTo>
                        <a:pt x="623248" y="186520"/>
                        <a:pt x="610508" y="160263"/>
                        <a:pt x="586854" y="150126"/>
                      </a:cubicBezTo>
                      <a:cubicBezTo>
                        <a:pt x="573631" y="144459"/>
                        <a:pt x="560297" y="163773"/>
                        <a:pt x="545911" y="163773"/>
                      </a:cubicBezTo>
                      <a:cubicBezTo>
                        <a:pt x="527154" y="163773"/>
                        <a:pt x="509821" y="153209"/>
                        <a:pt x="491319" y="150126"/>
                      </a:cubicBezTo>
                      <a:cubicBezTo>
                        <a:pt x="482344" y="148630"/>
                        <a:pt x="473122" y="150126"/>
                        <a:pt x="464024" y="150126"/>
                      </a:cubicBezTo>
                      <a:cubicBezTo>
                        <a:pt x="387337" y="119451"/>
                        <a:pt x="420284" y="122830"/>
                        <a:pt x="368490" y="122830"/>
                      </a:cubicBezTo>
                      <a:lnTo>
                        <a:pt x="136478" y="136478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54000" rIns="54000" tIns="54000" bIns="5400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GB" sz="18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27" name="Text Box 5"/>
              <p:cNvSpPr/>
              <p:nvPr/>
            </p:nvSpPr>
            <p:spPr>
              <a:xfrm rot="21297000">
                <a:off x="5912280" y="5545080"/>
                <a:ext cx="2452680" cy="825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ctr">
                <a:spAutoFit/>
              </a:bodyPr>
              <a:p>
                <a:pPr>
                  <a:lnSpc>
                    <a:spcPct val="100000"/>
                  </a:lnSpc>
                  <a:spcAft>
                    <a:spcPts val="264"/>
                  </a:spcAft>
                </a:pP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</a:rPr>
                  <a:t>state</a:t>
                </a:r>
                <a:r>
                  <a:rPr b="1" lang="zh-TW" sz="1600" spc="-1" strike="noStrike">
                    <a:solidFill>
                      <a:srgbClr val="000000"/>
                    </a:solidFill>
                    <a:latin typeface="Arial"/>
                  </a:rPr>
                  <a:t>占比圖</a:t>
                </a:r>
                <a:endParaRPr b="0" lang="en-US" sz="16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marL="285840" indent="-252000">
                  <a:lnSpc>
                    <a:spcPct val="100000"/>
                  </a:lnSpc>
                  <a:spcAft>
                    <a:spcPts val="99"/>
                  </a:spcAft>
                  <a:buClr>
                    <a:srgbClr val="00a3ae"/>
                  </a:buClr>
                  <a:buSzPct val="80000"/>
                  <a:buFont typeface="Arial"/>
                  <a:buChar char="►"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</a:rPr>
                  <a:t>state</a:t>
                </a:r>
                <a:r>
                  <a:rPr b="0" lang="zh-TW" sz="1200" spc="-1" strike="noStrike">
                    <a:solidFill>
                      <a:srgbClr val="000000"/>
                    </a:solidFill>
                    <a:latin typeface="Arial"/>
                  </a:rPr>
                  <a:t>占比圖 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</a:rPr>
                  <a:t>- </a:t>
                </a:r>
                <a:r>
                  <a:rPr b="0" lang="zh-TW" sz="1200" spc="-1" strike="noStrike">
                    <a:solidFill>
                      <a:srgbClr val="000000"/>
                    </a:solidFill>
                    <a:latin typeface="Arial"/>
                  </a:rPr>
                  <a:t>各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</a:rPr>
                  <a:t>state</a:t>
                </a:r>
                <a:r>
                  <a:rPr b="0" lang="zh-TW" sz="1200" spc="-1" strike="noStrike">
                    <a:solidFill>
                      <a:srgbClr val="000000"/>
                    </a:solidFill>
                    <a:latin typeface="Arial"/>
                  </a:rPr>
                  <a:t>站比皆為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</a:rPr>
                  <a:t>2%</a:t>
                </a:r>
                <a:r>
                  <a:rPr b="0" lang="zh-TW" sz="1200" spc="-1" strike="noStrike">
                    <a:solidFill>
                      <a:srgbClr val="000000"/>
                    </a:solidFill>
                    <a:latin typeface="Arial"/>
                  </a:rPr>
                  <a:t>，對於預測分析可能</a:t>
                </a:r>
                <a:r>
                  <a:rPr b="1" lang="zh-TW" sz="1200" spc="-1" strike="noStrike">
                    <a:solidFill>
                      <a:schemeClr val="accent5"/>
                    </a:solidFill>
                    <a:latin typeface="Arial"/>
                  </a:rPr>
                  <a:t>不會是太重要的</a:t>
                </a:r>
                <a:r>
                  <a:rPr b="1" lang="en-US" sz="1200" spc="-1" strike="noStrike">
                    <a:solidFill>
                      <a:schemeClr val="accent5"/>
                    </a:solidFill>
                    <a:latin typeface="Arial"/>
                  </a:rPr>
                  <a:t>features</a:t>
                </a:r>
                <a:r>
                  <a:rPr b="0" lang="zh-TW" sz="1200" spc="-1" strike="noStrike">
                    <a:solidFill>
                      <a:srgbClr val="000000"/>
                    </a:solidFill>
                    <a:latin typeface="Arial"/>
                  </a:rPr>
                  <a:t>。</a:t>
                </a:r>
                <a:endParaRPr b="0" lang="en-US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28" name="Freeform 121"/>
            <p:cNvSpPr/>
            <p:nvPr/>
          </p:nvSpPr>
          <p:spPr>
            <a:xfrm rot="4978800">
              <a:off x="5006160" y="5022000"/>
              <a:ext cx="911520" cy="510840"/>
            </a:xfrm>
            <a:custGeom>
              <a:avLst/>
              <a:gdLst>
                <a:gd name="textAreaLeft" fmla="*/ 0 w 911520"/>
                <a:gd name="textAreaRight" fmla="*/ 911880 w 911520"/>
                <a:gd name="textAreaTop" fmla="*/ 0 h 510840"/>
                <a:gd name="textAreaBottom" fmla="*/ 511200 h 510840"/>
              </a:gdLst>
              <a:ahLst/>
              <a:rect l="textAreaLeft" t="textAreaTop" r="textAreaRight" b="textAreaBottom"/>
              <a:pathLst>
                <a:path w="956469" h="1041400">
                  <a:moveTo>
                    <a:pt x="0" y="1022350"/>
                  </a:moveTo>
                  <a:lnTo>
                    <a:pt x="100013" y="1041400"/>
                  </a:lnTo>
                  <a:lnTo>
                    <a:pt x="95646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/>
          <p:nvPr/>
        </p:nvSpPr>
        <p:spPr>
          <a:xfrm>
            <a:off x="457200" y="294120"/>
            <a:ext cx="8229240" cy="5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4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探索式資料分析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col1~col15</a:t>
            </a:r>
            <a:r>
              <a:rPr b="0" lang="zh-TW" sz="20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欄位分析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75641463"/>
              </p:ext>
            </p:extLst>
          </p:nvPr>
        </p:nvGraphicFramePr>
        <p:xfrm>
          <a:off x="4553640" y="294120"/>
          <a:ext cx="4132800" cy="49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130" name="直線接點 58"/>
          <p:cNvCxnSpPr/>
          <p:nvPr/>
        </p:nvCxnSpPr>
        <p:spPr>
          <a:xfrm>
            <a:off x="457200" y="903600"/>
            <a:ext cx="8229960" cy="360"/>
          </a:xfrm>
          <a:prstGeom prst="straightConnector1">
            <a:avLst/>
          </a:prstGeom>
          <a:ln w="19050">
            <a:solidFill>
              <a:srgbClr val="00a3ae"/>
            </a:solidFill>
            <a:round/>
          </a:ln>
        </p:spPr>
      </p:cxnSp>
      <p:grpSp>
        <p:nvGrpSpPr>
          <p:cNvPr id="131" name="Group 29"/>
          <p:cNvGrpSpPr/>
          <p:nvPr/>
        </p:nvGrpSpPr>
        <p:grpSpPr>
          <a:xfrm>
            <a:off x="470520" y="1137960"/>
            <a:ext cx="8220600" cy="400680"/>
            <a:chOff x="470520" y="1137960"/>
            <a:chExt cx="8220600" cy="400680"/>
          </a:xfrm>
        </p:grpSpPr>
        <p:sp>
          <p:nvSpPr>
            <p:cNvPr id="132" name="Flussdiagramm: Prozess 31"/>
            <p:cNvSpPr/>
            <p:nvPr/>
          </p:nvSpPr>
          <p:spPr>
            <a:xfrm>
              <a:off x="470520" y="1137960"/>
              <a:ext cx="2648520" cy="381600"/>
            </a:xfrm>
            <a:prstGeom prst="flowChartProcess">
              <a:avLst/>
            </a:prstGeom>
            <a:solidFill>
              <a:srgbClr val="00a3ae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5000"/>
                </a:lnSpc>
                <a:spcAft>
                  <a:spcPts val="799"/>
                </a:spcAft>
                <a:tabLst>
                  <a:tab algn="l" pos="0"/>
                </a:tabLst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</a:rPr>
                <a:t>top5 </a:t>
              </a:r>
              <a:r>
                <a:rPr b="1" lang="zh-TW" sz="1400" spc="-1" strike="noStrike">
                  <a:solidFill>
                    <a:srgbClr val="ffffff"/>
                  </a:solidFill>
                  <a:latin typeface="Arial"/>
                </a:rPr>
                <a:t>值</a:t>
              </a:r>
              <a:r>
                <a:rPr b="1" lang="en-US" sz="1400" spc="-1" strike="noStrike">
                  <a:solidFill>
                    <a:srgbClr val="ffffff"/>
                  </a:solidFill>
                  <a:latin typeface="Arial"/>
                </a:rPr>
                <a:t>=1</a:t>
              </a:r>
              <a:r>
                <a:rPr b="1" lang="zh-TW" sz="1400" spc="-1" strike="noStrike">
                  <a:solidFill>
                    <a:srgbClr val="ffffff"/>
                  </a:solidFill>
                  <a:latin typeface="Arial"/>
                </a:rPr>
                <a:t>欄位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Flussdiagramm: Prozess 117"/>
            <p:cNvSpPr/>
            <p:nvPr/>
          </p:nvSpPr>
          <p:spPr>
            <a:xfrm>
              <a:off x="3256560" y="1137960"/>
              <a:ext cx="2648520" cy="400680"/>
            </a:xfrm>
            <a:prstGeom prst="flowChartProcess">
              <a:avLst/>
            </a:prstGeom>
            <a:solidFill>
              <a:srgbClr val="00a3ae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5000"/>
                </a:lnSpc>
                <a:spcAft>
                  <a:spcPts val="799"/>
                </a:spcAft>
              </a:pPr>
              <a:r>
                <a:rPr b="1" lang="en-US" sz="1400" spc="-1" strike="noStrike">
                  <a:solidFill>
                    <a:srgbClr val="ffffff"/>
                  </a:solidFill>
                  <a:latin typeface="Arial"/>
                </a:rPr>
                <a:t>top5 </a:t>
              </a:r>
              <a:r>
                <a:rPr b="1" lang="zh-TW" sz="1400" spc="-1" strike="noStrike">
                  <a:solidFill>
                    <a:srgbClr val="ffffff"/>
                  </a:solidFill>
                  <a:latin typeface="Arial"/>
                </a:rPr>
                <a:t>值</a:t>
              </a:r>
              <a:r>
                <a:rPr b="1" lang="en-US" sz="1400" spc="-1" strike="noStrike">
                  <a:solidFill>
                    <a:srgbClr val="ffffff"/>
                  </a:solidFill>
                  <a:latin typeface="Arial"/>
                </a:rPr>
                <a:t>=0</a:t>
              </a:r>
              <a:r>
                <a:rPr b="1" lang="zh-TW" sz="1400" spc="-1" strike="noStrike">
                  <a:solidFill>
                    <a:srgbClr val="ffffff"/>
                  </a:solidFill>
                  <a:latin typeface="Arial"/>
                </a:rPr>
                <a:t>欄位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Flussdiagramm: Prozess 43"/>
            <p:cNvSpPr/>
            <p:nvPr/>
          </p:nvSpPr>
          <p:spPr>
            <a:xfrm>
              <a:off x="6042600" y="1137960"/>
              <a:ext cx="2648520" cy="400680"/>
            </a:xfrm>
            <a:prstGeom prst="flowChartProcess">
              <a:avLst/>
            </a:prstGeom>
            <a:solidFill>
              <a:srgbClr val="00a3ae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95000"/>
                </a:lnSpc>
                <a:spcAft>
                  <a:spcPts val="799"/>
                </a:spcAft>
                <a:tabLst>
                  <a:tab algn="l" pos="0"/>
                </a:tabLst>
              </a:pPr>
              <a:r>
                <a:rPr b="1" lang="zh-TW" sz="1400" spc="-1" strike="noStrike">
                  <a:solidFill>
                    <a:srgbClr val="ffffff"/>
                  </a:solidFill>
                  <a:latin typeface="Arial"/>
                </a:rPr>
                <a:t>值</a:t>
              </a:r>
              <a:r>
                <a:rPr b="1" lang="en-US" sz="1400" spc="-1" strike="noStrike">
                  <a:solidFill>
                    <a:srgbClr val="ffffff"/>
                  </a:solidFill>
                  <a:latin typeface="Arial"/>
                </a:rPr>
                <a:t>=0.5</a:t>
              </a:r>
              <a:r>
                <a:rPr b="1" lang="zh-TW" sz="1400" spc="-1" strike="noStrike">
                  <a:solidFill>
                    <a:srgbClr val="ffffff"/>
                  </a:solidFill>
                  <a:latin typeface="Arial"/>
                </a:rPr>
                <a:t>分布圖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35" name="圖片 3" descr=""/>
          <p:cNvPicPr/>
          <p:nvPr/>
        </p:nvPicPr>
        <p:blipFill>
          <a:blip r:embed="rId6"/>
          <a:stretch/>
        </p:blipFill>
        <p:spPr>
          <a:xfrm>
            <a:off x="6042600" y="1539000"/>
            <a:ext cx="2649240" cy="1821240"/>
          </a:xfrm>
          <a:prstGeom prst="rect">
            <a:avLst/>
          </a:prstGeom>
          <a:ln w="0">
            <a:noFill/>
          </a:ln>
        </p:spPr>
      </p:pic>
      <p:pic>
        <p:nvPicPr>
          <p:cNvPr id="136" name="圖片 4" descr=""/>
          <p:cNvPicPr/>
          <p:nvPr/>
        </p:nvPicPr>
        <p:blipFill>
          <a:blip r:embed="rId7"/>
          <a:stretch/>
        </p:blipFill>
        <p:spPr>
          <a:xfrm>
            <a:off x="3256560" y="1552680"/>
            <a:ext cx="2649240" cy="1811880"/>
          </a:xfrm>
          <a:prstGeom prst="rect">
            <a:avLst/>
          </a:prstGeom>
          <a:ln w="0">
            <a:noFill/>
          </a:ln>
        </p:spPr>
      </p:pic>
      <p:pic>
        <p:nvPicPr>
          <p:cNvPr id="137" name="圖片 5" descr=""/>
          <p:cNvPicPr/>
          <p:nvPr/>
        </p:nvPicPr>
        <p:blipFill>
          <a:blip r:embed="rId8"/>
          <a:stretch/>
        </p:blipFill>
        <p:spPr>
          <a:xfrm>
            <a:off x="470520" y="1519920"/>
            <a:ext cx="2648520" cy="1822680"/>
          </a:xfrm>
          <a:prstGeom prst="rect">
            <a:avLst/>
          </a:prstGeom>
          <a:ln w="0">
            <a:noFill/>
          </a:ln>
        </p:spPr>
      </p:pic>
      <p:sp>
        <p:nvSpPr>
          <p:cNvPr id="138" name="Flussdiagramm: Prozess 121"/>
          <p:cNvSpPr/>
          <p:nvPr/>
        </p:nvSpPr>
        <p:spPr>
          <a:xfrm>
            <a:off x="470520" y="3342960"/>
            <a:ext cx="2648520" cy="219492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18000" tIns="18000" bIns="108000" anchor="ctr">
            <a:noAutofit/>
          </a:bodyPr>
          <a:p>
            <a:pPr marL="267480" indent="-267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a3ae"/>
              </a:buClr>
              <a:buSzPct val="70000"/>
              <a:buFont typeface="Arial"/>
              <a:buChar char="►"/>
            </a:pPr>
            <a:r>
              <a:rPr b="0" lang="en-US" sz="1600" spc="-1" strike="noStrike">
                <a:solidFill>
                  <a:schemeClr val="accent5"/>
                </a:solidFill>
                <a:latin typeface="Arial"/>
                <a:ea typeface="微軟正黑體"/>
              </a:rPr>
              <a:t>Col8</a:t>
            </a:r>
            <a:r>
              <a:rPr b="0" lang="zh-TW" sz="1600" spc="-1" strike="noStrike">
                <a:solidFill>
                  <a:schemeClr val="accent5"/>
                </a:solidFill>
                <a:latin typeface="Arial"/>
                <a:ea typeface="微軟正黑體"/>
              </a:rPr>
              <a:t>及</a:t>
            </a:r>
            <a:r>
              <a:rPr b="0" lang="en-US" sz="1600" spc="-1" strike="noStrike">
                <a:solidFill>
                  <a:schemeClr val="accent5"/>
                </a:solidFill>
                <a:latin typeface="Arial"/>
                <a:ea typeface="微軟正黑體"/>
              </a:rPr>
              <a:t>Col4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值為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1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之數量異常高於其他欄位。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7480" indent="-267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a3ae"/>
              </a:buClr>
              <a:buSzPct val="70000"/>
              <a:buFont typeface="Arial"/>
              <a:buChar char="►"/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此兩欄位因值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90%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以上皆為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1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，對於分群與預測來說是否為</a:t>
            </a:r>
            <a:r>
              <a:rPr b="0" lang="zh-TW" sz="1600" spc="-1" strike="noStrike">
                <a:solidFill>
                  <a:schemeClr val="accent5"/>
                </a:solidFill>
                <a:latin typeface="Arial"/>
                <a:ea typeface="微軟正黑體"/>
              </a:rPr>
              <a:t>較無用之特徵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Flussdiagramm: Prozess 121"/>
          <p:cNvSpPr/>
          <p:nvPr/>
        </p:nvSpPr>
        <p:spPr>
          <a:xfrm>
            <a:off x="3256920" y="3342960"/>
            <a:ext cx="2648520" cy="219492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18000" tIns="18000" bIns="108000" anchor="ctr">
            <a:noAutofit/>
          </a:bodyPr>
          <a:p>
            <a:pPr marL="267480" indent="-267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a3ae"/>
              </a:buClr>
              <a:buSzPct val="70000"/>
              <a:buFont typeface="Arial"/>
              <a:buChar char="►"/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前五名值為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0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之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col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相對</a:t>
            </a:r>
            <a:r>
              <a:rPr b="0" lang="zh-TW" sz="1600" spc="-1" strike="noStrike">
                <a:solidFill>
                  <a:schemeClr val="accent5"/>
                </a:solidFill>
                <a:latin typeface="Arial"/>
                <a:ea typeface="微軟正黑體"/>
              </a:rPr>
              <a:t>較為平均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7480" indent="-267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a3ae"/>
              </a:buClr>
              <a:buSzPct val="70000"/>
              <a:buFont typeface="Arial"/>
              <a:buChar char="►"/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資料平衡之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col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較為適合做為</a:t>
            </a:r>
            <a:r>
              <a:rPr b="0" lang="en-US" sz="1600" spc="-1" strike="noStrike">
                <a:solidFill>
                  <a:schemeClr val="accent5"/>
                </a:solidFill>
                <a:latin typeface="Arial"/>
                <a:ea typeface="微軟正黑體"/>
              </a:rPr>
              <a:t>label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預測。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Flussdiagramm: Prozess 121"/>
          <p:cNvSpPr/>
          <p:nvPr/>
        </p:nvSpPr>
        <p:spPr>
          <a:xfrm>
            <a:off x="6042960" y="3342960"/>
            <a:ext cx="2648520" cy="219492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18000" tIns="18000" bIns="108000" anchor="ctr">
            <a:noAutofit/>
          </a:bodyPr>
          <a:p>
            <a:pPr marL="267480" indent="-267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a3ae"/>
              </a:buClr>
              <a:buSzPct val="70000"/>
              <a:buFont typeface="Arial"/>
              <a:buChar char="►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col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值為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0.5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之數量接介於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0~7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個間。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67480" indent="-267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a3ae"/>
              </a:buClr>
              <a:buSzPct val="70000"/>
              <a:buFont typeface="Arial"/>
              <a:buChar char="►"/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值為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0.5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數量少，是否可能為</a:t>
            </a:r>
            <a:r>
              <a:rPr b="0" lang="zh-TW" sz="1600" spc="-1" strike="noStrike">
                <a:solidFill>
                  <a:schemeClr val="accent5"/>
                </a:solidFill>
                <a:latin typeface="Arial"/>
                <a:ea typeface="微軟正黑體"/>
              </a:rPr>
              <a:t>錯誤資料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，若為錯誤資料可將值轉為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0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或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1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9"/>
          <a:stretch/>
        </p:blipFill>
        <p:spPr>
          <a:xfrm>
            <a:off x="470520" y="5634360"/>
            <a:ext cx="8215920" cy="889200"/>
          </a:xfrm>
          <a:prstGeom prst="rect">
            <a:avLst/>
          </a:prstGeom>
          <a:ln w="0">
            <a:noFill/>
          </a:ln>
        </p:spPr>
      </p:pic>
      <p:sp>
        <p:nvSpPr>
          <p:cNvPr id="142" name="矩形: 圓角 62"/>
          <p:cNvSpPr/>
          <p:nvPr/>
        </p:nvSpPr>
        <p:spPr>
          <a:xfrm>
            <a:off x="748080" y="1591920"/>
            <a:ext cx="954000" cy="16549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圖片 1" descr=""/>
          <p:cNvPicPr/>
          <p:nvPr/>
        </p:nvPicPr>
        <p:blipFill>
          <a:blip r:embed="rId1"/>
          <a:stretch/>
        </p:blipFill>
        <p:spPr>
          <a:xfrm>
            <a:off x="470520" y="1137960"/>
            <a:ext cx="4646880" cy="2907360"/>
          </a:xfrm>
          <a:prstGeom prst="rect">
            <a:avLst/>
          </a:prstGeom>
          <a:ln w="0">
            <a:noFill/>
          </a:ln>
        </p:spPr>
      </p:pic>
      <p:sp>
        <p:nvSpPr>
          <p:cNvPr id="144" name="Title 1"/>
          <p:cNvSpPr/>
          <p:nvPr/>
        </p:nvSpPr>
        <p:spPr>
          <a:xfrm>
            <a:off x="457200" y="294120"/>
            <a:ext cx="8229240" cy="5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4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探索式資料分析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columns</a:t>
            </a:r>
            <a:r>
              <a:rPr b="0" lang="zh-TW" sz="20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與</a:t>
            </a:r>
            <a:r>
              <a:rPr b="0" lang="en-US" sz="20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label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771781464"/>
              </p:ext>
            </p:extLst>
          </p:nvPr>
        </p:nvGraphicFramePr>
        <p:xfrm>
          <a:off x="4553640" y="294120"/>
          <a:ext cx="4132800" cy="49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45" name="直線接點 58"/>
          <p:cNvCxnSpPr/>
          <p:nvPr/>
        </p:nvCxnSpPr>
        <p:spPr>
          <a:xfrm>
            <a:off x="457200" y="903600"/>
            <a:ext cx="8229960" cy="360"/>
          </a:xfrm>
          <a:prstGeom prst="straightConnector1">
            <a:avLst/>
          </a:prstGeom>
          <a:ln w="19050">
            <a:solidFill>
              <a:srgbClr val="00a3ae"/>
            </a:solidFill>
            <a:round/>
          </a:ln>
        </p:spPr>
      </p:cxnSp>
      <p:pic>
        <p:nvPicPr>
          <p:cNvPr id="146" name="圖片 2" descr=""/>
          <p:cNvPicPr/>
          <p:nvPr/>
        </p:nvPicPr>
        <p:blipFill>
          <a:blip r:embed="rId7"/>
          <a:stretch/>
        </p:blipFill>
        <p:spPr>
          <a:xfrm>
            <a:off x="470520" y="4636440"/>
            <a:ext cx="1718280" cy="1718280"/>
          </a:xfrm>
          <a:prstGeom prst="rect">
            <a:avLst/>
          </a:prstGeom>
          <a:ln w="0">
            <a:noFill/>
          </a:ln>
        </p:spPr>
      </p:pic>
      <p:pic>
        <p:nvPicPr>
          <p:cNvPr id="147" name="圖片 6" descr=""/>
          <p:cNvPicPr/>
          <p:nvPr/>
        </p:nvPicPr>
        <p:blipFill>
          <a:blip r:embed="rId8"/>
          <a:stretch/>
        </p:blipFill>
        <p:spPr>
          <a:xfrm>
            <a:off x="2158560" y="4520160"/>
            <a:ext cx="3107880" cy="2126520"/>
          </a:xfrm>
          <a:prstGeom prst="rect">
            <a:avLst/>
          </a:prstGeom>
          <a:ln w="0">
            <a:noFill/>
          </a:ln>
        </p:spPr>
      </p:pic>
      <p:sp>
        <p:nvSpPr>
          <p:cNvPr id="148" name="Text Placeholder 2"/>
          <p:cNvSpPr/>
          <p:nvPr/>
        </p:nvSpPr>
        <p:spPr>
          <a:xfrm>
            <a:off x="5431320" y="1137960"/>
            <a:ext cx="3173400" cy="2907360"/>
          </a:xfrm>
          <a:prstGeom prst="rect">
            <a:avLst/>
          </a:prstGeom>
          <a:solidFill>
            <a:schemeClr val="accent4"/>
          </a:solidFill>
          <a:ln w="6350">
            <a:solidFill>
              <a:srgbClr val="00a3a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lIns="94680" rIns="94680" tIns="94680" bIns="94680" anchor="t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</a:rPr>
              <a:t>Col1~Col15</a:t>
            </a:r>
            <a:r>
              <a:rPr b="1" lang="zh-TW" sz="1600" spc="-1" strike="noStrike">
                <a:solidFill>
                  <a:srgbClr val="000000"/>
                </a:solidFill>
                <a:latin typeface="Arial"/>
              </a:rPr>
              <a:t>相關係數熱點圖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1080" indent="-181080">
              <a:lnSpc>
                <a:spcPct val="100000"/>
              </a:lnSpc>
              <a:spcAft>
                <a:spcPts val="601"/>
              </a:spcAft>
              <a:buClr>
                <a:srgbClr val="00a3ae"/>
              </a:buClr>
              <a:buSzPct val="80000"/>
              <a:buFont typeface="Arial"/>
              <a:buChar char="►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col4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與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col8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與其他欄位相關係數低。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1080" indent="-181080">
              <a:lnSpc>
                <a:spcPct val="100000"/>
              </a:lnSpc>
              <a:spcAft>
                <a:spcPts val="601"/>
              </a:spcAft>
              <a:buClr>
                <a:srgbClr val="00a3ae"/>
              </a:buClr>
              <a:buSzPct val="80000"/>
              <a:buFont typeface="Arial"/>
              <a:buChar char="►"/>
              <a:tabLst>
                <a:tab algn="l" pos="0"/>
              </a:tabLst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其餘欄位與其他欄位相關係數高，原因可能為</a:t>
            </a:r>
            <a:r>
              <a:rPr b="0" lang="zh-TW" sz="1600" spc="-1" strike="noStrike">
                <a:solidFill>
                  <a:schemeClr val="accent5"/>
                </a:solidFill>
                <a:latin typeface="Arial"/>
              </a:rPr>
              <a:t>值為</a:t>
            </a:r>
            <a:r>
              <a:rPr b="0" lang="en-US" sz="1600" spc="-1" strike="noStrike">
                <a:solidFill>
                  <a:schemeClr val="accent5"/>
                </a:solidFill>
                <a:latin typeface="Arial"/>
              </a:rPr>
              <a:t>binary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排除少量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0.5)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，以及</a:t>
            </a:r>
            <a:r>
              <a:rPr b="0" lang="zh-TW" sz="1600" spc="-1" strike="noStrike">
                <a:solidFill>
                  <a:schemeClr val="accent5"/>
                </a:solidFill>
                <a:latin typeface="Arial"/>
              </a:rPr>
              <a:t>資料量少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1080" indent="-181080">
              <a:lnSpc>
                <a:spcPct val="100000"/>
              </a:lnSpc>
              <a:spcAft>
                <a:spcPts val="601"/>
              </a:spcAft>
              <a:buClr>
                <a:srgbClr val="00a3ae"/>
              </a:buClr>
              <a:buSzPct val="80000"/>
              <a:buFont typeface="Arial"/>
              <a:buChar char="►"/>
              <a:tabLst>
                <a:tab algn="l" pos="0"/>
              </a:tabLst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如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col5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與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col10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相關係數為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0.98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，做為回歸相關模型為</a:t>
            </a:r>
            <a:r>
              <a:rPr b="0" lang="zh-TW" sz="1600" spc="-1" strike="noStrike">
                <a:solidFill>
                  <a:schemeClr val="accent5"/>
                </a:solidFill>
                <a:latin typeface="Arial"/>
              </a:rPr>
              <a:t>高度共線性關係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，可取其一做為特徵即可。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 Placeholder 2"/>
          <p:cNvSpPr/>
          <p:nvPr/>
        </p:nvSpPr>
        <p:spPr>
          <a:xfrm>
            <a:off x="5431320" y="4435560"/>
            <a:ext cx="3173400" cy="2224440"/>
          </a:xfrm>
          <a:prstGeom prst="rect">
            <a:avLst/>
          </a:prstGeom>
          <a:solidFill>
            <a:schemeClr val="accent4"/>
          </a:solidFill>
          <a:ln w="6350">
            <a:solidFill>
              <a:srgbClr val="00a3ae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lIns="94680" rIns="94680" tIns="94680" bIns="94680" anchor="t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1" lang="zh-TW" sz="1600" spc="-1" strike="noStrike">
                <a:solidFill>
                  <a:srgbClr val="000000"/>
                </a:solidFill>
                <a:latin typeface="Arial"/>
              </a:rPr>
              <a:t>將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col15</a:t>
            </a:r>
            <a:r>
              <a:rPr b="1" lang="zh-TW" sz="1600" spc="-1" strike="noStrike">
                <a:solidFill>
                  <a:srgbClr val="000000"/>
                </a:solidFill>
                <a:latin typeface="Arial"/>
              </a:rPr>
              <a:t>做為預測類別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1080" indent="-181080">
              <a:lnSpc>
                <a:spcPct val="100000"/>
              </a:lnSpc>
              <a:spcAft>
                <a:spcPts val="601"/>
              </a:spcAft>
              <a:buClr>
                <a:srgbClr val="00a3ae"/>
              </a:buClr>
              <a:buSzPct val="80000"/>
              <a:buFont typeface="Arial"/>
              <a:buChar char="►"/>
              <a:tabLst>
                <a:tab algn="l" pos="0"/>
              </a:tabLst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左圖為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label(col15)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值占比圖，不算是非常資料不平衡之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label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81080" indent="-181080">
              <a:lnSpc>
                <a:spcPct val="100000"/>
              </a:lnSpc>
              <a:spcAft>
                <a:spcPts val="601"/>
              </a:spcAft>
              <a:buClr>
                <a:srgbClr val="00a3ae"/>
              </a:buClr>
              <a:buSzPct val="80000"/>
              <a:buFont typeface="Arial"/>
              <a:buChar char="►"/>
              <a:tabLst>
                <a:tab algn="l" pos="0"/>
              </a:tabLst>
            </a:pP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右圖為欄位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party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與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label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的數量長條圖，可以看出</a:t>
            </a:r>
            <a:r>
              <a:rPr b="0" lang="en-US" sz="1600" spc="-1" strike="noStrike">
                <a:solidFill>
                  <a:schemeClr val="accent5"/>
                </a:solidFill>
                <a:latin typeface="Arial"/>
              </a:rPr>
              <a:t>party R</a:t>
            </a:r>
            <a:r>
              <a:rPr b="0" lang="zh-TW" sz="1600" spc="-1" strike="noStrike">
                <a:solidFill>
                  <a:schemeClr val="accent5"/>
                </a:solidFill>
                <a:latin typeface="Arial"/>
              </a:rPr>
              <a:t>無</a:t>
            </a:r>
            <a:r>
              <a:rPr b="0" lang="en-US" sz="1600" spc="-1" strike="noStrike">
                <a:solidFill>
                  <a:schemeClr val="accent5"/>
                </a:solidFill>
                <a:latin typeface="Arial"/>
              </a:rPr>
              <a:t>label=1</a:t>
            </a:r>
            <a:r>
              <a:rPr b="0" lang="zh-TW" sz="1600" spc="-1" strike="noStrike">
                <a:solidFill>
                  <a:schemeClr val="accent5"/>
                </a:solidFill>
                <a:latin typeface="Arial"/>
              </a:rPr>
              <a:t>的值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，做為預測可能為重要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features</a:t>
            </a:r>
            <a:r>
              <a:rPr b="0" lang="zh-TW" sz="1600" spc="-1" strike="noStrike">
                <a:solidFill>
                  <a:srgbClr val="000000"/>
                </a:solidFill>
                <a:latin typeface="Arial"/>
              </a:rPr>
              <a:t>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矩形: 圓角 62"/>
          <p:cNvSpPr/>
          <p:nvPr/>
        </p:nvSpPr>
        <p:spPr>
          <a:xfrm>
            <a:off x="457200" y="1745640"/>
            <a:ext cx="4096080" cy="19368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矩形: 圓角 62"/>
          <p:cNvSpPr/>
          <p:nvPr/>
        </p:nvSpPr>
        <p:spPr>
          <a:xfrm>
            <a:off x="475560" y="2450520"/>
            <a:ext cx="4096080" cy="19368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矩形: 圓角 62"/>
          <p:cNvSpPr/>
          <p:nvPr/>
        </p:nvSpPr>
        <p:spPr>
          <a:xfrm>
            <a:off x="1644120" y="2824200"/>
            <a:ext cx="285840" cy="19152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/>
          <p:nvPr/>
        </p:nvSpPr>
        <p:spPr>
          <a:xfrm>
            <a:off x="457200" y="294120"/>
            <a:ext cx="8229240" cy="5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4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價值分群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0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分群定義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197615666"/>
              </p:ext>
            </p:extLst>
          </p:nvPr>
        </p:nvGraphicFramePr>
        <p:xfrm>
          <a:off x="4553640" y="294120"/>
          <a:ext cx="4132800" cy="49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154" name="直線接點 58"/>
          <p:cNvCxnSpPr/>
          <p:nvPr/>
        </p:nvCxnSpPr>
        <p:spPr>
          <a:xfrm>
            <a:off x="457200" y="903600"/>
            <a:ext cx="8229960" cy="360"/>
          </a:xfrm>
          <a:prstGeom prst="straightConnector1">
            <a:avLst/>
          </a:prstGeom>
          <a:ln w="19050">
            <a:solidFill>
              <a:srgbClr val="00a3ae"/>
            </a:solidFill>
            <a:round/>
          </a:ln>
        </p:spPr>
      </p:cxnSp>
      <p:sp>
        <p:nvSpPr>
          <p:cNvPr id="155" name="Content Placeholder 2"/>
          <p:cNvSpPr/>
          <p:nvPr/>
        </p:nvSpPr>
        <p:spPr>
          <a:xfrm>
            <a:off x="457200" y="1137960"/>
            <a:ext cx="822924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根據客戶的價值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(</a:t>
            </a:r>
            <a:r>
              <a:rPr b="1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RFM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)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去做</a:t>
            </a:r>
            <a:r>
              <a:rPr b="1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價值分群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，針對不同客群給予</a:t>
            </a:r>
            <a:r>
              <a:rPr b="1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客製化的行銷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方式。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67480" indent="-267480">
              <a:lnSpc>
                <a:spcPct val="100000"/>
              </a:lnSpc>
              <a:spcBef>
                <a:spcPts val="360"/>
              </a:spcBef>
              <a:buClr>
                <a:srgbClr val="00a3ae"/>
              </a:buClr>
              <a:buSzPct val="70000"/>
              <a:buFont typeface="Arial"/>
              <a:buChar char="►"/>
              <a:tabLst>
                <a:tab algn="l" pos="0"/>
              </a:tabLst>
            </a:pP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R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、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F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、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M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定義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6" name="Table 7"/>
          <p:cNvGraphicFramePr/>
          <p:nvPr/>
        </p:nvGraphicFramePr>
        <p:xfrm>
          <a:off x="2020320" y="1875240"/>
          <a:ext cx="5102640" cy="1421640"/>
        </p:xfrm>
        <a:graphic>
          <a:graphicData uri="http://schemas.openxmlformats.org/drawingml/2006/table">
            <a:tbl>
              <a:tblPr/>
              <a:tblGrid>
                <a:gridCol w="1611720"/>
                <a:gridCol w="3491280"/>
              </a:tblGrid>
              <a:tr h="4215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RFM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38160">
                      <a:solidFill>
                        <a:srgbClr val="2e2e38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zh-TW" sz="1600" spc="-1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定義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38160">
                      <a:solidFill>
                        <a:srgbClr val="2e2e38"/>
                      </a:solidFill>
                    </a:lnB>
                    <a:solidFill>
                      <a:schemeClr val="accent5"/>
                    </a:solidFill>
                  </a:tcPr>
                </a:tc>
              </a:tr>
              <a:tr h="3333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Recency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3816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最近一次消費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3816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33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Frequency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消費頻率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333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Monetary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消費金額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7" name="Content Placeholder 2"/>
          <p:cNvSpPr/>
          <p:nvPr/>
        </p:nvSpPr>
        <p:spPr>
          <a:xfrm>
            <a:off x="457200" y="3454920"/>
            <a:ext cx="8229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67480" indent="-267480">
              <a:lnSpc>
                <a:spcPct val="100000"/>
              </a:lnSpc>
              <a:spcBef>
                <a:spcPts val="360"/>
              </a:spcBef>
              <a:buClr>
                <a:srgbClr val="00a3ae"/>
              </a:buClr>
              <a:buSzPct val="70000"/>
              <a:buFont typeface="Arial"/>
              <a:buChar char="►"/>
            </a:pP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客群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(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分群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)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定義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8" name="Table 7"/>
          <p:cNvGraphicFramePr/>
          <p:nvPr/>
        </p:nvGraphicFramePr>
        <p:xfrm>
          <a:off x="457200" y="3876120"/>
          <a:ext cx="8229240" cy="2737080"/>
        </p:xfrm>
        <a:graphic>
          <a:graphicData uri="http://schemas.openxmlformats.org/drawingml/2006/table">
            <a:tbl>
              <a:tblPr/>
              <a:tblGrid>
                <a:gridCol w="1325160"/>
                <a:gridCol w="2438280"/>
                <a:gridCol w="4465440"/>
              </a:tblGrid>
              <a:tr h="3772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zh-TW" sz="1600" spc="-1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客群名稱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38160">
                      <a:solidFill>
                        <a:srgbClr val="2e2e38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zh-TW" sz="1600" spc="-1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定義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38160">
                      <a:solidFill>
                        <a:srgbClr val="2e2e38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zh-TW" sz="1600" spc="-1" strike="noStrike">
                          <a:solidFill>
                            <a:srgbClr val="ffffff"/>
                          </a:solidFill>
                          <a:latin typeface="微軟正黑體"/>
                          <a:ea typeface="微軟正黑體"/>
                        </a:rPr>
                        <a:t>行銷策略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38160">
                      <a:solidFill>
                        <a:srgbClr val="2e2e38"/>
                      </a:solidFill>
                    </a:lnB>
                    <a:solidFill>
                      <a:schemeClr val="accent5"/>
                    </a:solidFill>
                  </a:tcPr>
                </a:tc>
              </a:tr>
              <a:tr h="3236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新客客群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3816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近期</a:t>
                      </a:r>
                      <a:r>
                        <a:rPr b="0" lang="zh-TW" sz="1400" spc="-1" strike="noStrike">
                          <a:solidFill>
                            <a:schemeClr val="accent5"/>
                          </a:solidFill>
                          <a:latin typeface="微軟正黑體"/>
                          <a:ea typeface="微軟正黑體"/>
                        </a:rPr>
                        <a:t>第一次購買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之顧客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3816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給顧客最好的第一印象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(ex: 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入會禮等獎勵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。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3816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90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高價值客群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R,F,M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皆相對</a:t>
                      </a:r>
                      <a:r>
                        <a:rPr b="0" lang="zh-TW" sz="1400" spc="-1" strike="noStrike">
                          <a:solidFill>
                            <a:schemeClr val="accent5"/>
                          </a:solidFill>
                          <a:latin typeface="微軟正黑體"/>
                          <a:ea typeface="微軟正黑體"/>
                        </a:rPr>
                        <a:t>高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之顧客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重點關注客群，讓顧客感受到「非你莫屬」的特別禮遇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(ex: VIP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顧客獨享禮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。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90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忠誠客群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R,F,M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介於</a:t>
                      </a:r>
                      <a:r>
                        <a:rPr b="0" lang="zh-TW" sz="1400" spc="-1" strike="noStrike">
                          <a:solidFill>
                            <a:schemeClr val="accent5"/>
                          </a:solidFill>
                          <a:latin typeface="微軟正黑體"/>
                          <a:ea typeface="微軟正黑體"/>
                        </a:rPr>
                        <a:t>中間值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之顧客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善用此群顧客的忠誠度及認同感，讓他們傳播品牌口碑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(ex: 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推薦好友加入即贈優惠券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。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4216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沉睡客群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chemeClr val="accent5"/>
                          </a:solidFill>
                          <a:latin typeface="微軟正黑體"/>
                        </a:rPr>
                        <a:t>R</a:t>
                      </a:r>
                      <a:r>
                        <a:rPr b="0" lang="zh-TW" sz="1400" spc="-1" strike="noStrike">
                          <a:solidFill>
                            <a:schemeClr val="accent5"/>
                          </a:solidFill>
                          <a:latin typeface="微軟正黑體"/>
                        </a:rPr>
                        <a:t>低、</a:t>
                      </a:r>
                      <a:r>
                        <a:rPr b="0" lang="en-US" sz="1400" spc="-1" strike="noStrike">
                          <a:solidFill>
                            <a:schemeClr val="accent5"/>
                          </a:solidFill>
                          <a:latin typeface="微軟正黑體"/>
                        </a:rPr>
                        <a:t>F</a:t>
                      </a:r>
                      <a:r>
                        <a:rPr b="0" lang="zh-TW" sz="1400" spc="-1" strike="noStrike">
                          <a:solidFill>
                            <a:schemeClr val="accent5"/>
                          </a:solidFill>
                          <a:latin typeface="微軟正黑體"/>
                        </a:rPr>
                        <a:t>高、</a:t>
                      </a:r>
                      <a:r>
                        <a:rPr b="0" lang="en-US" sz="1400" spc="-1" strike="noStrike">
                          <a:solidFill>
                            <a:schemeClr val="accent5"/>
                          </a:solidFill>
                          <a:latin typeface="微軟正黑體"/>
                        </a:rPr>
                        <a:t>M</a:t>
                      </a:r>
                      <a:r>
                        <a:rPr b="0" lang="zh-TW" sz="1400" spc="-1" strike="noStrike">
                          <a:solidFill>
                            <a:schemeClr val="accent5"/>
                          </a:solidFill>
                          <a:latin typeface="微軟正黑體"/>
                        </a:rPr>
                        <a:t>高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之顧客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需瞭解顧客停止消費的原因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(ex: 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檢視過去顧客服務體驗，滿意度調查等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236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流失客群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R,F,M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皆相對</a:t>
                      </a:r>
                      <a:r>
                        <a:rPr b="0" lang="zh-TW" sz="1400" spc="-1" strike="noStrike">
                          <a:solidFill>
                            <a:schemeClr val="accent5"/>
                          </a:solidFill>
                          <a:latin typeface="微軟正黑體"/>
                        </a:rPr>
                        <a:t>低</a:t>
                      </a: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之顧客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zh-TW" sz="1400" spc="-1" strike="noStrike">
                          <a:solidFill>
                            <a:srgbClr val="000000"/>
                          </a:solidFill>
                          <a:latin typeface="微軟正黑體"/>
                          <a:ea typeface="微軟正黑體"/>
                        </a:rPr>
                        <a:t>最後再投入行銷。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2e2e38"/>
                      </a:solidFill>
                    </a:lnL>
                    <a:lnR w="12240">
                      <a:solidFill>
                        <a:srgbClr val="2e2e38"/>
                      </a:solidFill>
                    </a:lnR>
                    <a:lnT w="12240">
                      <a:solidFill>
                        <a:srgbClr val="2e2e38"/>
                      </a:solidFill>
                    </a:lnT>
                    <a:lnB w="12240">
                      <a:solidFill>
                        <a:srgbClr val="2e2e38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圖片 3" descr=""/>
          <p:cNvPicPr/>
          <p:nvPr/>
        </p:nvPicPr>
        <p:blipFill>
          <a:blip r:embed="rId1"/>
          <a:stretch/>
        </p:blipFill>
        <p:spPr>
          <a:xfrm>
            <a:off x="5139360" y="4160880"/>
            <a:ext cx="3547080" cy="2585520"/>
          </a:xfrm>
          <a:prstGeom prst="rect">
            <a:avLst/>
          </a:prstGeom>
          <a:ln w="0">
            <a:noFill/>
          </a:ln>
        </p:spPr>
      </p:pic>
      <p:sp>
        <p:nvSpPr>
          <p:cNvPr id="160" name="Title 1"/>
          <p:cNvSpPr/>
          <p:nvPr/>
        </p:nvSpPr>
        <p:spPr>
          <a:xfrm>
            <a:off x="457200" y="294120"/>
            <a:ext cx="8229240" cy="5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4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價值分群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0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分群演算及結果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3290520814"/>
              </p:ext>
            </p:extLst>
          </p:nvPr>
        </p:nvGraphicFramePr>
        <p:xfrm>
          <a:off x="4553640" y="294120"/>
          <a:ext cx="4132800" cy="49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1" name="直線接點 58"/>
          <p:cNvCxnSpPr/>
          <p:nvPr/>
        </p:nvCxnSpPr>
        <p:spPr>
          <a:xfrm>
            <a:off x="457200" y="903600"/>
            <a:ext cx="8229960" cy="360"/>
          </a:xfrm>
          <a:prstGeom prst="straightConnector1">
            <a:avLst/>
          </a:prstGeom>
          <a:ln w="19050">
            <a:solidFill>
              <a:srgbClr val="00a3ae"/>
            </a:solidFill>
            <a:round/>
          </a:ln>
        </p:spPr>
      </p:cxnSp>
      <p:pic>
        <p:nvPicPr>
          <p:cNvPr id="162" name="圖片 1" descr=""/>
          <p:cNvPicPr/>
          <p:nvPr/>
        </p:nvPicPr>
        <p:blipFill>
          <a:blip r:embed="rId7"/>
          <a:stretch/>
        </p:blipFill>
        <p:spPr>
          <a:xfrm>
            <a:off x="457200" y="1137960"/>
            <a:ext cx="8229240" cy="629280"/>
          </a:xfrm>
          <a:prstGeom prst="rect">
            <a:avLst/>
          </a:prstGeom>
          <a:ln w="0">
            <a:noFill/>
          </a:ln>
        </p:spPr>
      </p:pic>
      <p:sp>
        <p:nvSpPr>
          <p:cNvPr id="163" name="Content Placeholder 2"/>
          <p:cNvSpPr/>
          <p:nvPr/>
        </p:nvSpPr>
        <p:spPr>
          <a:xfrm>
            <a:off x="457200" y="1876680"/>
            <a:ext cx="8229240" cy="30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a3ae"/>
              </a:buClr>
              <a:buSzPct val="70000"/>
              <a:buFont typeface="Arial"/>
              <a:buAutoNum type="arabicPeriod"/>
            </a:pP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將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col4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值為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0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定義為</a:t>
            </a:r>
            <a:r>
              <a:rPr b="0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新客客群</a:t>
            </a:r>
            <a:r>
              <a:rPr b="0" lang="en-US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(new)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a3ae"/>
              </a:buClr>
              <a:buSzPct val="70000"/>
              <a:buFont typeface="Arial"/>
              <a:buAutoNum type="arabicPeriod"/>
            </a:pP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將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col1.2.3.5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定義為某商品</a:t>
            </a:r>
            <a:r>
              <a:rPr b="0" lang="en-US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R</a:t>
            </a:r>
            <a:r>
              <a:rPr b="0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的分數</a:t>
            </a:r>
            <a:r>
              <a:rPr b="0" lang="en-US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(ex: col1</a:t>
            </a:r>
            <a:r>
              <a:rPr b="0" lang="zh-TW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代表每個人購買某商品的天數分數，越近期購買分數越高</a:t>
            </a:r>
            <a:r>
              <a:rPr b="0" lang="en-US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)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，並給予</a:t>
            </a:r>
            <a:r>
              <a:rPr b="0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加權</a:t>
            </a:r>
            <a:r>
              <a:rPr b="0" lang="en-US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(</a:t>
            </a:r>
            <a:r>
              <a:rPr b="0" lang="zh-TW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可能每個商品重要程度不同</a:t>
            </a:r>
            <a:r>
              <a:rPr b="0" lang="en-US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)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後加總即為該顧客的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R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分數。同樣的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col6~10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代表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F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，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col11~15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代表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M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a3ae"/>
              </a:buClr>
              <a:buSzPct val="70000"/>
              <a:buFont typeface="Arial"/>
              <a:buAutoNum type="arabicPeriod"/>
            </a:pP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利用</a:t>
            </a:r>
            <a:r>
              <a:rPr b="0" lang="en-US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k-means</a:t>
            </a:r>
            <a:r>
              <a:rPr b="0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分群演算法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做分群，以</a:t>
            </a:r>
            <a:r>
              <a:rPr b="0" lang="en-US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elbow method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(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左圖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)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決定最適分群數，分群演算法如下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34600" indent="-267480">
              <a:lnSpc>
                <a:spcPct val="100000"/>
              </a:lnSpc>
              <a:spcBef>
                <a:spcPts val="320"/>
              </a:spcBef>
              <a:buClr>
                <a:srgbClr val="00a3ae"/>
              </a:buClr>
              <a:buSzPct val="70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高價值客群</a:t>
            </a:r>
            <a:r>
              <a:rPr b="0" lang="en-US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(high): R+F+M</a:t>
            </a:r>
            <a:r>
              <a:rPr b="0" lang="zh-TW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值最高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534600" indent="-267480">
              <a:lnSpc>
                <a:spcPct val="100000"/>
              </a:lnSpc>
              <a:spcBef>
                <a:spcPts val="320"/>
              </a:spcBef>
              <a:buClr>
                <a:srgbClr val="00a3ae"/>
              </a:buClr>
              <a:buSzPct val="70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流失客群</a:t>
            </a:r>
            <a:r>
              <a:rPr b="0" lang="en-US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(out): R+F+M</a:t>
            </a:r>
            <a:r>
              <a:rPr b="0" lang="zh-TW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值最低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534600" indent="-267480">
              <a:lnSpc>
                <a:spcPct val="100000"/>
              </a:lnSpc>
              <a:spcBef>
                <a:spcPts val="320"/>
              </a:spcBef>
              <a:buClr>
                <a:srgbClr val="00a3ae"/>
              </a:buClr>
              <a:buSzPct val="70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沉睡客群</a:t>
            </a:r>
            <a:r>
              <a:rPr b="0" lang="en-US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(sleep): </a:t>
            </a:r>
            <a:r>
              <a:rPr b="0" lang="zh-TW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除上述兩群外，</a:t>
            </a:r>
            <a:r>
              <a:rPr b="0" lang="en-US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F+M-R</a:t>
            </a:r>
            <a:r>
              <a:rPr b="0" lang="zh-TW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值最高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534600" indent="-267480">
              <a:lnSpc>
                <a:spcPct val="100000"/>
              </a:lnSpc>
              <a:spcBef>
                <a:spcPts val="320"/>
              </a:spcBef>
              <a:buClr>
                <a:srgbClr val="00a3ae"/>
              </a:buClr>
              <a:buSzPct val="70000"/>
              <a:buFont typeface="Wingdings" charset="2"/>
              <a:buChar char=""/>
            </a:pPr>
            <a:r>
              <a:rPr b="0" lang="zh-TW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忠誠客群</a:t>
            </a:r>
            <a:r>
              <a:rPr b="0" lang="en-US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(loyal): </a:t>
            </a:r>
            <a:r>
              <a:rPr b="0" lang="zh-TW" sz="1600" spc="-1" strike="noStrike">
                <a:solidFill>
                  <a:srgbClr val="2e2e38"/>
                </a:solidFill>
                <a:latin typeface="Arial"/>
                <a:ea typeface="微軟正黑體"/>
              </a:rPr>
              <a:t>剩餘客群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矩形: 圓角 62"/>
          <p:cNvSpPr/>
          <p:nvPr/>
        </p:nvSpPr>
        <p:spPr>
          <a:xfrm>
            <a:off x="2475360" y="1128240"/>
            <a:ext cx="553680" cy="6483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圖片 2" descr=""/>
          <p:cNvPicPr/>
          <p:nvPr/>
        </p:nvPicPr>
        <p:blipFill>
          <a:blip r:embed="rId8"/>
          <a:stretch/>
        </p:blipFill>
        <p:spPr>
          <a:xfrm>
            <a:off x="1266480" y="4905000"/>
            <a:ext cx="2971440" cy="1847880"/>
          </a:xfrm>
          <a:prstGeom prst="rect">
            <a:avLst/>
          </a:prstGeom>
          <a:ln w="0">
            <a:noFill/>
          </a:ln>
        </p:spPr>
      </p:pic>
      <p:sp>
        <p:nvSpPr>
          <p:cNvPr id="166" name="Flussdiagramm: Prozess 31"/>
          <p:cNvSpPr/>
          <p:nvPr/>
        </p:nvSpPr>
        <p:spPr>
          <a:xfrm>
            <a:off x="5357160" y="3778920"/>
            <a:ext cx="3329280" cy="381600"/>
          </a:xfrm>
          <a:prstGeom prst="flowChartProcess">
            <a:avLst/>
          </a:prstGeom>
          <a:solidFill>
            <a:srgbClr val="00a3ae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5000"/>
              </a:lnSpc>
              <a:spcAft>
                <a:spcPts val="799"/>
              </a:spcAft>
              <a:tabLst>
                <a:tab algn="l" pos="0"/>
              </a:tabLst>
            </a:pPr>
            <a:r>
              <a:rPr b="1" lang="zh-TW" sz="1600" spc="-1" strike="noStrike">
                <a:solidFill>
                  <a:srgbClr val="ffffff"/>
                </a:solidFill>
                <a:latin typeface="Arial"/>
              </a:rPr>
              <a:t>價值分群結果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(r, m</a:t>
            </a:r>
            <a:r>
              <a:rPr b="1" lang="zh-TW" sz="1600" spc="-1" strike="noStrike">
                <a:solidFill>
                  <a:srgbClr val="ffffff"/>
                </a:solidFill>
                <a:latin typeface="Arial"/>
              </a:rPr>
              <a:t>維度</a:t>
            </a:r>
            <a:r>
              <a:rPr b="1" lang="en-US" sz="16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Speech Bubble: Oval 80"/>
          <p:cNvSpPr/>
          <p:nvPr/>
        </p:nvSpPr>
        <p:spPr>
          <a:xfrm>
            <a:off x="2628360" y="5507280"/>
            <a:ext cx="1155240" cy="843120"/>
          </a:xfrm>
          <a:prstGeom prst="wedgeEllipseCallout">
            <a:avLst>
              <a:gd name="adj1" fmla="val -58746"/>
              <a:gd name="adj2" fmla="val 5121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2e2e3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zh-TW" sz="1400" spc="-1" strike="noStrike">
                <a:solidFill>
                  <a:srgbClr val="000000"/>
                </a:solidFill>
                <a:latin typeface="Arial"/>
                <a:ea typeface="微軟正黑體"/>
              </a:rPr>
              <a:t>最適的叢集數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橢圓 4"/>
          <p:cNvSpPr/>
          <p:nvPr/>
        </p:nvSpPr>
        <p:spPr>
          <a:xfrm rot="966600">
            <a:off x="7896960" y="4270320"/>
            <a:ext cx="858600" cy="544680"/>
          </a:xfrm>
          <a:prstGeom prst="ellipse">
            <a:avLst/>
          </a:prstGeom>
          <a:noFill/>
          <a:ln w="9525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橢圓 19"/>
          <p:cNvSpPr/>
          <p:nvPr/>
        </p:nvSpPr>
        <p:spPr>
          <a:xfrm rot="520200">
            <a:off x="5484600" y="5774040"/>
            <a:ext cx="1334880" cy="573120"/>
          </a:xfrm>
          <a:prstGeom prst="ellipse">
            <a:avLst/>
          </a:prstGeom>
          <a:noFill/>
          <a:ln w="9525">
            <a:solidFill>
              <a:srgbClr val="2c973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橢圓 5"/>
          <p:cNvSpPr/>
          <p:nvPr/>
        </p:nvSpPr>
        <p:spPr>
          <a:xfrm>
            <a:off x="8257320" y="6063120"/>
            <a:ext cx="429120" cy="381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橢圓 6"/>
          <p:cNvSpPr/>
          <p:nvPr/>
        </p:nvSpPr>
        <p:spPr>
          <a:xfrm rot="3243000">
            <a:off x="5951160" y="4448160"/>
            <a:ext cx="2526120" cy="171036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橢圓 7"/>
          <p:cNvSpPr/>
          <p:nvPr/>
        </p:nvSpPr>
        <p:spPr>
          <a:xfrm>
            <a:off x="6243840" y="4368960"/>
            <a:ext cx="221400" cy="230400"/>
          </a:xfrm>
          <a:prstGeom prst="ellipse">
            <a:avLst/>
          </a:prstGeom>
          <a:noFill/>
          <a:ln w="9525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/>
          <p:nvPr/>
        </p:nvSpPr>
        <p:spPr>
          <a:xfrm>
            <a:off x="457200" y="294120"/>
            <a:ext cx="8229240" cy="5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4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預測模型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0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模型、評估指標簡介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3042355507"/>
              </p:ext>
            </p:extLst>
          </p:nvPr>
        </p:nvGraphicFramePr>
        <p:xfrm>
          <a:off x="4553640" y="294120"/>
          <a:ext cx="4132800" cy="49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174" name="直線接點 58"/>
          <p:cNvCxnSpPr/>
          <p:nvPr/>
        </p:nvCxnSpPr>
        <p:spPr>
          <a:xfrm>
            <a:off x="457200" y="903600"/>
            <a:ext cx="8229960" cy="360"/>
          </a:xfrm>
          <a:prstGeom prst="straightConnector1">
            <a:avLst/>
          </a:prstGeom>
          <a:ln w="19050">
            <a:solidFill>
              <a:srgbClr val="00a3ae"/>
            </a:solidFill>
            <a:round/>
          </a:ln>
        </p:spPr>
      </p:cxnSp>
      <p:sp>
        <p:nvSpPr>
          <p:cNvPr id="175" name="Content Placeholder 2"/>
          <p:cNvSpPr/>
          <p:nvPr/>
        </p:nvSpPr>
        <p:spPr>
          <a:xfrm>
            <a:off x="457200" y="1137960"/>
            <a:ext cx="822924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將</a:t>
            </a:r>
            <a:r>
              <a:rPr b="0" lang="en-US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col15</a:t>
            </a:r>
            <a:r>
              <a:rPr b="0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定義為</a:t>
            </a:r>
            <a:r>
              <a:rPr b="0" lang="en-US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label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，並以</a:t>
            </a:r>
            <a:r>
              <a:rPr b="0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其他欄位做為</a:t>
            </a:r>
            <a:r>
              <a:rPr b="0" lang="en-US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features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，</a:t>
            </a:r>
            <a:r>
              <a:rPr b="0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建置模型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以做</a:t>
            </a:r>
            <a:r>
              <a:rPr b="0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預測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。可能的情境如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: 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預測新面試者是否會成為英業達的員工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(col15)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，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col1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為是否會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python…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6" name="Group 48"/>
          <p:cNvGrpSpPr/>
          <p:nvPr/>
        </p:nvGrpSpPr>
        <p:grpSpPr>
          <a:xfrm>
            <a:off x="338040" y="1859760"/>
            <a:ext cx="8347320" cy="1458720"/>
            <a:chOff x="338040" y="1859760"/>
            <a:chExt cx="8347320" cy="1458720"/>
          </a:xfrm>
        </p:grpSpPr>
        <p:sp>
          <p:nvSpPr>
            <p:cNvPr id="177" name="Rechteck 15"/>
            <p:cNvSpPr/>
            <p:nvPr/>
          </p:nvSpPr>
          <p:spPr>
            <a:xfrm rot="5400000">
              <a:off x="4248000" y="-1535760"/>
              <a:ext cx="1041480" cy="7832880"/>
            </a:xfrm>
            <a:prstGeom prst="rect">
              <a:avLst/>
            </a:prstGeom>
            <a:solidFill>
              <a:srgbClr val="f0f0f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0" rIns="72000" tIns="72000" bIns="45000" anchor="ctr" vert="vert270" rot="16200000">
              <a:noAutofit/>
            </a:bodyPr>
            <a:p>
              <a:pPr>
                <a:lnSpc>
                  <a:spcPct val="85000"/>
                </a:lnSpc>
                <a:spcAft>
                  <a:spcPts val="601"/>
                </a:spcAft>
              </a:pPr>
              <a:r>
                <a:rPr b="0" lang="zh-TW" sz="1800" spc="-1" strike="noStrike">
                  <a:solidFill>
                    <a:srgbClr val="000000"/>
                  </a:solidFill>
                  <a:latin typeface="Arial"/>
                </a:rPr>
                <a:t>資料預處理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(Data Preprocessing)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356760" indent="-356760">
                <a:lnSpc>
                  <a:spcPct val="85000"/>
                </a:lnSpc>
                <a:spcAft>
                  <a:spcPts val="601"/>
                </a:spcAft>
                <a:buClr>
                  <a:srgbClr val="00a3ae"/>
                </a:buClr>
                <a:buSzPct val="70000"/>
                <a:buFont typeface="Wingdings" charset="2"/>
                <a:buChar char="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col1~15</a:t>
              </a: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將值為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0.5</a:t>
              </a: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依照該欄位之眾數轉換成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或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。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356760" indent="-356760">
                <a:lnSpc>
                  <a:spcPct val="85000"/>
                </a:lnSpc>
                <a:spcAft>
                  <a:spcPts val="601"/>
                </a:spcAft>
                <a:buClr>
                  <a:srgbClr val="00a3ae"/>
                </a:buClr>
                <a:buSzPct val="70000"/>
                <a:buFont typeface="Wingdings" charset="2"/>
                <a:buChar char="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party</a:t>
              </a: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欄位做</a:t>
              </a:r>
              <a:r>
                <a:rPr b="0" lang="en-US" sz="1600" spc="-1" strike="noStrike">
                  <a:solidFill>
                    <a:schemeClr val="accent5"/>
                  </a:solidFill>
                  <a:latin typeface="Arial"/>
                </a:rPr>
                <a:t>One Hot Encoding</a:t>
              </a: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。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Parallelogramm 16"/>
            <p:cNvSpPr/>
            <p:nvPr/>
          </p:nvSpPr>
          <p:spPr>
            <a:xfrm flipV="1" rot="5400000">
              <a:off x="88560" y="2359080"/>
              <a:ext cx="1262520" cy="263880"/>
            </a:xfrm>
            <a:prstGeom prst="parallelogram">
              <a:avLst>
                <a:gd name="adj" fmla="val 85613"/>
              </a:avLst>
            </a:prstGeom>
            <a:solidFill>
              <a:srgbClr val="c0c0c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Trapezoid 51"/>
            <p:cNvSpPr/>
            <p:nvPr/>
          </p:nvSpPr>
          <p:spPr>
            <a:xfrm rot="11640000">
              <a:off x="443520" y="2197080"/>
              <a:ext cx="1081800" cy="1005120"/>
            </a:xfrm>
            <a:prstGeom prst="trapezoid">
              <a:avLst>
                <a:gd name="adj" fmla="val 25000"/>
              </a:avLst>
            </a:prstGeom>
            <a:solidFill>
              <a:schemeClr val="accent5">
                <a:lumMod val="50000"/>
              </a:schemeClr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Textfeld 18"/>
            <p:cNvSpPr/>
            <p:nvPr/>
          </p:nvSpPr>
          <p:spPr>
            <a:xfrm rot="867600">
              <a:off x="671400" y="2253600"/>
              <a:ext cx="629280" cy="8974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300" spc="-1" strike="noStrike">
                  <a:solidFill>
                    <a:srgbClr val="ffffff"/>
                  </a:solidFill>
                  <a:latin typeface="EYInterstate"/>
                </a:rPr>
                <a:t>1</a:t>
              </a:r>
              <a:endParaRPr b="0" lang="en-US" sz="53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1" name="Group 48"/>
          <p:cNvGrpSpPr/>
          <p:nvPr/>
        </p:nvGrpSpPr>
        <p:grpSpPr>
          <a:xfrm>
            <a:off x="298440" y="3384000"/>
            <a:ext cx="8388360" cy="1868760"/>
            <a:chOff x="298440" y="3384000"/>
            <a:chExt cx="8388360" cy="1868760"/>
          </a:xfrm>
        </p:grpSpPr>
        <p:sp>
          <p:nvSpPr>
            <p:cNvPr id="182" name="Rechteck 15"/>
            <p:cNvSpPr/>
            <p:nvPr/>
          </p:nvSpPr>
          <p:spPr>
            <a:xfrm rot="5400000">
              <a:off x="4006440" y="231120"/>
              <a:ext cx="1527480" cy="7832880"/>
            </a:xfrm>
            <a:prstGeom prst="rect">
              <a:avLst/>
            </a:prstGeom>
            <a:solidFill>
              <a:srgbClr val="f0f0f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0" rIns="72000" tIns="72000" bIns="45000" anchor="ctr" vert="vert270" rot="16200000">
              <a:noAutofit/>
            </a:bodyPr>
            <a:p>
              <a:pPr>
                <a:lnSpc>
                  <a:spcPct val="85000"/>
                </a:lnSpc>
                <a:spcAft>
                  <a:spcPts val="601"/>
                </a:spcAft>
              </a:pPr>
              <a:r>
                <a:rPr b="0" lang="zh-TW" sz="1800" spc="-1" strike="noStrike">
                  <a:solidFill>
                    <a:srgbClr val="000000"/>
                  </a:solidFill>
                  <a:latin typeface="Arial"/>
                </a:rPr>
                <a:t>模型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(Model)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356760" indent="-356760">
                <a:lnSpc>
                  <a:spcPct val="85000"/>
                </a:lnSpc>
                <a:spcAft>
                  <a:spcPts val="601"/>
                </a:spcAft>
                <a:buClr>
                  <a:srgbClr val="00a3ae"/>
                </a:buClr>
                <a:buSzPct val="70000"/>
                <a:buFont typeface="Wingdings" charset="2"/>
                <a:buChar char="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70%</a:t>
              </a: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訓練資料及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30%</a:t>
              </a: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測試資料。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356760" indent="-356760">
                <a:lnSpc>
                  <a:spcPct val="85000"/>
                </a:lnSpc>
                <a:spcAft>
                  <a:spcPts val="601"/>
                </a:spcAft>
                <a:buClr>
                  <a:srgbClr val="00a3ae"/>
                </a:buClr>
                <a:buSzPct val="70000"/>
                <a:buFont typeface="Wingdings" charset="2"/>
                <a:buChar char=""/>
              </a:pPr>
              <a:r>
                <a:rPr b="0" lang="en-US" sz="1600" spc="-1" strike="noStrike">
                  <a:solidFill>
                    <a:schemeClr val="accent5"/>
                  </a:solidFill>
                  <a:latin typeface="Arial"/>
                </a:rPr>
                <a:t>Logistic regression, KNN, SVM, Decision Tree, Random Forest, XGBoost, LGBM</a:t>
              </a: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共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7</a:t>
              </a: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種模型。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356760" indent="-356760">
                <a:lnSpc>
                  <a:spcPct val="85000"/>
                </a:lnSpc>
                <a:spcAft>
                  <a:spcPts val="601"/>
                </a:spcAft>
                <a:buClr>
                  <a:srgbClr val="00a3ae"/>
                </a:buClr>
                <a:buSzPct val="70000"/>
                <a:buFont typeface="Wingdings" charset="2"/>
                <a:buChar char="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Grid Search, Random Search, Cross Validation, Early Stopping</a:t>
              </a: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等技術。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3" name="Parallelogramm 16"/>
            <p:cNvSpPr/>
            <p:nvPr/>
          </p:nvSpPr>
          <p:spPr>
            <a:xfrm flipV="1" rot="5400000">
              <a:off x="-95400" y="4069080"/>
              <a:ext cx="1633680" cy="263880"/>
            </a:xfrm>
            <a:prstGeom prst="parallelogram">
              <a:avLst>
                <a:gd name="adj" fmla="val 85613"/>
              </a:avLst>
            </a:prstGeom>
            <a:solidFill>
              <a:srgbClr val="c0c0c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4" name="Trapezoid 51"/>
            <p:cNvSpPr/>
            <p:nvPr/>
          </p:nvSpPr>
          <p:spPr>
            <a:xfrm rot="11640000">
              <a:off x="442080" y="3820320"/>
              <a:ext cx="1081800" cy="1321200"/>
            </a:xfrm>
            <a:prstGeom prst="trapezoid">
              <a:avLst>
                <a:gd name="adj" fmla="val 25000"/>
              </a:avLst>
            </a:prstGeom>
            <a:solidFill>
              <a:schemeClr val="accent5">
                <a:lumMod val="75000"/>
              </a:schemeClr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5" name="Textfeld 18"/>
            <p:cNvSpPr/>
            <p:nvPr/>
          </p:nvSpPr>
          <p:spPr>
            <a:xfrm rot="867600">
              <a:off x="703800" y="3980160"/>
              <a:ext cx="629280" cy="8974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300" spc="-1" strike="noStrike">
                  <a:solidFill>
                    <a:srgbClr val="ffffff"/>
                  </a:solidFill>
                  <a:latin typeface="EYInterstate"/>
                </a:rPr>
                <a:t>2</a:t>
              </a:r>
              <a:endParaRPr b="0" lang="en-US" sz="53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6" name="Group 48"/>
          <p:cNvGrpSpPr/>
          <p:nvPr/>
        </p:nvGrpSpPr>
        <p:grpSpPr>
          <a:xfrm>
            <a:off x="338040" y="5322960"/>
            <a:ext cx="8347320" cy="1458720"/>
            <a:chOff x="338040" y="5322960"/>
            <a:chExt cx="8347320" cy="1458720"/>
          </a:xfrm>
        </p:grpSpPr>
        <p:sp>
          <p:nvSpPr>
            <p:cNvPr id="187" name="Rechteck 15"/>
            <p:cNvSpPr/>
            <p:nvPr/>
          </p:nvSpPr>
          <p:spPr>
            <a:xfrm rot="5400000">
              <a:off x="4248000" y="1927080"/>
              <a:ext cx="1041840" cy="7832880"/>
            </a:xfrm>
            <a:prstGeom prst="rect">
              <a:avLst/>
            </a:prstGeom>
            <a:solidFill>
              <a:srgbClr val="f0f0f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0" rIns="72000" tIns="72000" bIns="45000" anchor="ctr" vert="vert270" rot="16200000">
              <a:noAutofit/>
            </a:bodyPr>
            <a:p>
              <a:pPr>
                <a:lnSpc>
                  <a:spcPct val="85000"/>
                </a:lnSpc>
                <a:spcAft>
                  <a:spcPts val="601"/>
                </a:spcAft>
              </a:pPr>
              <a:r>
                <a:rPr b="0" lang="zh-TW" sz="1800" spc="-1" strike="noStrike">
                  <a:solidFill>
                    <a:srgbClr val="000000"/>
                  </a:solidFill>
                  <a:latin typeface="Arial"/>
                </a:rPr>
                <a:t>評估指標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(Evaluation Metiics)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356760" indent="-356760">
                <a:lnSpc>
                  <a:spcPct val="85000"/>
                </a:lnSpc>
                <a:spcAft>
                  <a:spcPts val="601"/>
                </a:spcAft>
                <a:buClr>
                  <a:srgbClr val="00a3ae"/>
                </a:buClr>
                <a:buSzPct val="70000"/>
                <a:buFont typeface="Wingdings" charset="2"/>
                <a:buChar char=""/>
              </a:pP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特徵重要程度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(</a:t>
              </a: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樹演算法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)</a:t>
              </a: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。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356760" indent="-356760">
                <a:lnSpc>
                  <a:spcPct val="85000"/>
                </a:lnSpc>
                <a:spcAft>
                  <a:spcPts val="601"/>
                </a:spcAft>
                <a:buClr>
                  <a:srgbClr val="00a3ae"/>
                </a:buClr>
                <a:buSzPct val="70000"/>
                <a:buFont typeface="Wingdings" charset="2"/>
                <a:buChar char="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Accuracy, F1 Score, AUC</a:t>
              </a:r>
              <a:r>
                <a:rPr b="0" lang="zh-TW" sz="1600" spc="-1" strike="noStrike">
                  <a:solidFill>
                    <a:srgbClr val="000000"/>
                  </a:solidFill>
                  <a:latin typeface="Arial"/>
                </a:rPr>
                <a:t>。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8" name="Parallelogramm 16"/>
            <p:cNvSpPr/>
            <p:nvPr/>
          </p:nvSpPr>
          <p:spPr>
            <a:xfrm flipV="1" rot="5400000">
              <a:off x="88200" y="5822640"/>
              <a:ext cx="1262880" cy="263880"/>
            </a:xfrm>
            <a:prstGeom prst="parallelogram">
              <a:avLst>
                <a:gd name="adj" fmla="val 85613"/>
              </a:avLst>
            </a:prstGeom>
            <a:solidFill>
              <a:srgbClr val="c0c0c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9" name="Trapezoid 51"/>
            <p:cNvSpPr/>
            <p:nvPr/>
          </p:nvSpPr>
          <p:spPr>
            <a:xfrm rot="11640000">
              <a:off x="443520" y="5659920"/>
              <a:ext cx="1081800" cy="1005480"/>
            </a:xfrm>
            <a:prstGeom prst="trapezoid">
              <a:avLst>
                <a:gd name="adj" fmla="val 25000"/>
              </a:avLst>
            </a:prstGeom>
            <a:solidFill>
              <a:schemeClr val="accent5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Textfeld 18"/>
            <p:cNvSpPr/>
            <p:nvPr/>
          </p:nvSpPr>
          <p:spPr>
            <a:xfrm rot="867600">
              <a:off x="671400" y="5716800"/>
              <a:ext cx="629280" cy="89748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300" spc="-1" strike="noStrike">
                  <a:solidFill>
                    <a:srgbClr val="ffffff"/>
                  </a:solidFill>
                  <a:latin typeface="EYInterstate"/>
                </a:rPr>
                <a:t>3</a:t>
              </a:r>
              <a:endParaRPr b="0" lang="en-US" sz="53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/>
          <p:nvPr/>
        </p:nvSpPr>
        <p:spPr>
          <a:xfrm>
            <a:off x="457200" y="294120"/>
            <a:ext cx="8229240" cy="5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4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預測模型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</a:tabLst>
            </a:pPr>
            <a:r>
              <a:rPr b="0" lang="zh-TW" sz="2000" spc="-1" strike="noStrike">
                <a:solidFill>
                  <a:srgbClr val="2e2e38"/>
                </a:solidFill>
                <a:latin typeface="微軟正黑體"/>
                <a:ea typeface="微軟正黑體"/>
              </a:rPr>
              <a:t>模型預測結果比較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1932612536"/>
              </p:ext>
            </p:extLst>
          </p:nvPr>
        </p:nvGraphicFramePr>
        <p:xfrm>
          <a:off x="4553640" y="294120"/>
          <a:ext cx="4132800" cy="49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192" name="直線接點 58"/>
          <p:cNvCxnSpPr/>
          <p:nvPr/>
        </p:nvCxnSpPr>
        <p:spPr>
          <a:xfrm>
            <a:off x="457200" y="903600"/>
            <a:ext cx="8229960" cy="360"/>
          </a:xfrm>
          <a:prstGeom prst="straightConnector1">
            <a:avLst/>
          </a:prstGeom>
          <a:ln w="19050">
            <a:solidFill>
              <a:srgbClr val="00a3ae"/>
            </a:solidFill>
            <a:round/>
          </a:ln>
        </p:spPr>
      </p:cxnSp>
      <p:sp>
        <p:nvSpPr>
          <p:cNvPr id="193" name="Content Placeholder 2"/>
          <p:cNvSpPr/>
          <p:nvPr/>
        </p:nvSpPr>
        <p:spPr>
          <a:xfrm>
            <a:off x="457200" y="1137960"/>
            <a:ext cx="822924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67480" indent="-267480">
              <a:lnSpc>
                <a:spcPct val="100000"/>
              </a:lnSpc>
              <a:spcBef>
                <a:spcPts val="360"/>
              </a:spcBef>
              <a:buClr>
                <a:srgbClr val="00a3ae"/>
              </a:buClr>
              <a:buSzPct val="70000"/>
              <a:buFont typeface="Arial"/>
              <a:buChar char="►"/>
            </a:pPr>
            <a:r>
              <a:rPr b="0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特徵重要程度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。可以從樹相關模型之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feature importance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看出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col1, col2, col6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這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3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個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features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位於樹分類最有貢獻。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圖片 1" descr=""/>
          <p:cNvPicPr/>
          <p:nvPr/>
        </p:nvPicPr>
        <p:blipFill>
          <a:blip r:embed="rId6"/>
          <a:stretch/>
        </p:blipFill>
        <p:spPr>
          <a:xfrm>
            <a:off x="6094800" y="2013480"/>
            <a:ext cx="2591640" cy="1723320"/>
          </a:xfrm>
          <a:prstGeom prst="rect">
            <a:avLst/>
          </a:prstGeom>
          <a:ln w="0">
            <a:noFill/>
          </a:ln>
        </p:spPr>
      </p:pic>
      <p:pic>
        <p:nvPicPr>
          <p:cNvPr id="195" name="圖片 2" descr=""/>
          <p:cNvPicPr/>
          <p:nvPr/>
        </p:nvPicPr>
        <p:blipFill>
          <a:blip r:embed="rId7"/>
          <a:stretch/>
        </p:blipFill>
        <p:spPr>
          <a:xfrm>
            <a:off x="457200" y="2013480"/>
            <a:ext cx="2591640" cy="1723320"/>
          </a:xfrm>
          <a:prstGeom prst="rect">
            <a:avLst/>
          </a:prstGeom>
          <a:ln w="0">
            <a:noFill/>
          </a:ln>
        </p:spPr>
      </p:pic>
      <p:pic>
        <p:nvPicPr>
          <p:cNvPr id="196" name="圖片 3" descr=""/>
          <p:cNvPicPr/>
          <p:nvPr/>
        </p:nvPicPr>
        <p:blipFill>
          <a:blip r:embed="rId8"/>
          <a:stretch/>
        </p:blipFill>
        <p:spPr>
          <a:xfrm>
            <a:off x="3276000" y="2013480"/>
            <a:ext cx="2591640" cy="1723320"/>
          </a:xfrm>
          <a:prstGeom prst="rect">
            <a:avLst/>
          </a:prstGeom>
          <a:ln w="0">
            <a:noFill/>
          </a:ln>
        </p:spPr>
      </p:pic>
      <p:sp>
        <p:nvSpPr>
          <p:cNvPr id="197" name="Flussdiagramm: Prozess 31"/>
          <p:cNvSpPr/>
          <p:nvPr/>
        </p:nvSpPr>
        <p:spPr>
          <a:xfrm>
            <a:off x="535680" y="1738080"/>
            <a:ext cx="2513160" cy="297000"/>
          </a:xfrm>
          <a:prstGeom prst="flowChartProcess">
            <a:avLst/>
          </a:prstGeom>
          <a:solidFill>
            <a:srgbClr val="00a3ae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5000"/>
              </a:lnSpc>
              <a:spcAft>
                <a:spcPts val="799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Random Forest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Flussdiagramm: Prozess 31"/>
          <p:cNvSpPr/>
          <p:nvPr/>
        </p:nvSpPr>
        <p:spPr>
          <a:xfrm>
            <a:off x="3369960" y="1738080"/>
            <a:ext cx="2513160" cy="297000"/>
          </a:xfrm>
          <a:prstGeom prst="flowChartProcess">
            <a:avLst/>
          </a:prstGeom>
          <a:solidFill>
            <a:srgbClr val="00a3ae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5000"/>
              </a:lnSpc>
              <a:spcAft>
                <a:spcPts val="799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XGBoost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Flussdiagramm: Prozess 31"/>
          <p:cNvSpPr/>
          <p:nvPr/>
        </p:nvSpPr>
        <p:spPr>
          <a:xfrm>
            <a:off x="6203880" y="1738080"/>
            <a:ext cx="2513160" cy="297000"/>
          </a:xfrm>
          <a:prstGeom prst="flowChartProcess">
            <a:avLst/>
          </a:prstGeom>
          <a:solidFill>
            <a:srgbClr val="00a3ae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5000"/>
              </a:lnSpc>
              <a:spcAft>
                <a:spcPts val="799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LightGBM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ontent Placeholder 2"/>
          <p:cNvSpPr/>
          <p:nvPr/>
        </p:nvSpPr>
        <p:spPr>
          <a:xfrm>
            <a:off x="535680" y="3848040"/>
            <a:ext cx="822924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67480" indent="-267480">
              <a:lnSpc>
                <a:spcPct val="100000"/>
              </a:lnSpc>
              <a:spcBef>
                <a:spcPts val="360"/>
              </a:spcBef>
              <a:buClr>
                <a:srgbClr val="00a3ae"/>
              </a:buClr>
              <a:buSzPct val="70000"/>
              <a:buFont typeface="Arial"/>
              <a:buChar char="►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模型結果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微軟正黑體"/>
              </a:rPr>
              <a:t>: </a:t>
            </a:r>
            <a:r>
              <a:rPr b="0" lang="en-US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7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個模型預測結果都很好，</a:t>
            </a:r>
            <a:r>
              <a:rPr b="0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結果都大於</a:t>
            </a:r>
            <a:r>
              <a:rPr b="0" lang="en-US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90%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。其中，以</a:t>
            </a:r>
            <a:r>
              <a:rPr b="0" lang="en-US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Random Forest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模型運行時間最</a:t>
            </a:r>
            <a:r>
              <a:rPr b="0" lang="zh-TW" sz="1800" spc="-1" strike="noStrike">
                <a:solidFill>
                  <a:schemeClr val="accent5"/>
                </a:solidFill>
                <a:latin typeface="Arial"/>
                <a:ea typeface="微軟正黑體"/>
              </a:rPr>
              <a:t>久</a:t>
            </a:r>
            <a:r>
              <a:rPr b="0" lang="zh-TW" sz="1800" spc="-1" strike="noStrike">
                <a:solidFill>
                  <a:srgbClr val="2e2e38"/>
                </a:solidFill>
                <a:latin typeface="Arial"/>
                <a:ea typeface="微軟正黑體"/>
              </a:rPr>
              <a:t>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圖片 4" descr=""/>
          <p:cNvPicPr/>
          <p:nvPr/>
        </p:nvPicPr>
        <p:blipFill>
          <a:blip r:embed="rId9"/>
          <a:stretch/>
        </p:blipFill>
        <p:spPr>
          <a:xfrm>
            <a:off x="3731400" y="4394520"/>
            <a:ext cx="2890440" cy="2463120"/>
          </a:xfrm>
          <a:prstGeom prst="rect">
            <a:avLst/>
          </a:prstGeom>
          <a:ln w="0">
            <a:noFill/>
          </a:ln>
        </p:spPr>
      </p:pic>
      <p:pic>
        <p:nvPicPr>
          <p:cNvPr id="202" name="圖片 5" descr=""/>
          <p:cNvPicPr/>
          <p:nvPr/>
        </p:nvPicPr>
        <p:blipFill>
          <a:blip r:embed="rId10"/>
          <a:stretch/>
        </p:blipFill>
        <p:spPr>
          <a:xfrm>
            <a:off x="535680" y="4394520"/>
            <a:ext cx="3106440" cy="2463120"/>
          </a:xfrm>
          <a:prstGeom prst="rect">
            <a:avLst/>
          </a:prstGeom>
          <a:ln w="0">
            <a:noFill/>
          </a:ln>
        </p:spPr>
      </p:pic>
      <p:sp>
        <p:nvSpPr>
          <p:cNvPr id="203" name="Flussdiagramm: Prozess 31"/>
          <p:cNvSpPr/>
          <p:nvPr/>
        </p:nvSpPr>
        <p:spPr>
          <a:xfrm>
            <a:off x="6737760" y="4446000"/>
            <a:ext cx="1999440" cy="297000"/>
          </a:xfrm>
          <a:prstGeom prst="flowChartProcess">
            <a:avLst/>
          </a:prstGeom>
          <a:solidFill>
            <a:srgbClr val="00a3ae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5000"/>
              </a:lnSpc>
              <a:spcAft>
                <a:spcPts val="799"/>
              </a:spcAft>
              <a:tabLst>
                <a:tab algn="l" pos="0"/>
              </a:tabLst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Confusion Matrix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4" name="表格 40"/>
          <p:cNvGraphicFramePr/>
          <p:nvPr/>
        </p:nvGraphicFramePr>
        <p:xfrm>
          <a:off x="6737760" y="4743360"/>
          <a:ext cx="1999440" cy="1483200"/>
        </p:xfrm>
        <a:graphic>
          <a:graphicData uri="http://schemas.openxmlformats.org/drawingml/2006/table">
            <a:tbl>
              <a:tblPr/>
              <a:tblGrid>
                <a:gridCol w="605880"/>
                <a:gridCol w="335520"/>
                <a:gridCol w="592920"/>
                <a:gridCol w="464400"/>
              </a:tblGrid>
              <a:tr h="370800">
                <a:tc gridSpan="2" rowSpan="2">
                  <a:txBody>
                    <a:bodyPr anchor="ctr">
                      <a:noAutofit/>
                    </a:bodyPr>
                    <a:p>
                      <a:endParaRPr b="1" lang="en-US" sz="1600" spc="-1" strike="noStrike">
                        <a:solidFill>
                          <a:schemeClr val="dk1"/>
                        </a:solidFill>
                        <a:latin typeface="Calibri"/>
                        <a:ea typeface="微軟正黑體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 hMerge="1" rowSpan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TW" sz="1600" spc="-1" strike="noStrike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rPr>
                        <a:t>預測結果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 vMerge="1" gridSpan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a"/>
                    </a:solidFill>
                  </a:tcPr>
                </a:tc>
              </a:tr>
              <a:tr h="370800">
                <a:tc row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zh-TW" sz="1600" spc="-1" strike="noStrike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rPr>
                        <a:t>實際結果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accent5"/>
                          </a:solidFill>
                          <a:latin typeface="Arial"/>
                        </a:rPr>
                        <a:t>22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ee7d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ff0000"/>
                          </a:solidFill>
                          <a:latin typeface="Arial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</a:tr>
              <a:tr h="3708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  <a:ea typeface="微軟正黑體"/>
                        </a:rPr>
                        <a:t>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accent5"/>
                          </a:solidFill>
                          <a:latin typeface="Calibri"/>
                          <a:ea typeface="微軟正黑體"/>
                        </a:rPr>
                        <a:t>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ee6d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自訂設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EY regular presentation 2015 v1_CN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EY_standard_presentation_Chinese_TW_2019</Template>
  <TotalTime>4</TotalTime>
  <Application>LibreOffice/7.4.5.1$Windows_X86_64 LibreOffice_project/9c0871452b3918c1019dde9bfac75448afc4b57f</Application>
  <AppVersion>15.0000</AppVersion>
  <Words>1323</Words>
  <Paragraphs>180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2020-05-04T02:08:26Z</dcterms:created>
  <dc:creator/>
  <dc:description/>
  <dc:language>zh-TW</dc:language>
  <cp:lastModifiedBy/>
  <dcterms:modified xsi:type="dcterms:W3CDTF">2023-03-03T16:06:23Z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如螢幕大小 (4:3)</vt:lpwstr>
  </property>
  <property fmtid="{D5CDD505-2E9C-101B-9397-08002B2CF9AE}" pid="3" name="Slides">
    <vt:i4>11</vt:i4>
  </property>
</Properties>
</file>