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13"/>
  </p:notesMasterIdLst>
  <p:handoutMasterIdLst>
    <p:handoutMasterId r:id="rId14"/>
  </p:handoutMasterIdLst>
  <p:sldIdLst>
    <p:sldId id="256" r:id="rId2"/>
    <p:sldId id="272" r:id="rId3"/>
    <p:sldId id="273" r:id="rId4"/>
    <p:sldId id="274" r:id="rId5"/>
    <p:sldId id="275" r:id="rId6"/>
    <p:sldId id="277" r:id="rId7"/>
    <p:sldId id="283" r:id="rId8"/>
    <p:sldId id="279" r:id="rId9"/>
    <p:sldId id="278" r:id="rId10"/>
    <p:sldId id="280" r:id="rId11"/>
    <p:sldId id="281" r:id="rId12"/>
  </p:sldIdLst>
  <p:sldSz cx="121793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25">
          <p15:clr>
            <a:srgbClr val="A4A3A4"/>
          </p15:clr>
        </p15:guide>
        <p15:guide id="2" orient="horz" pos="1095">
          <p15:clr>
            <a:srgbClr val="A4A3A4"/>
          </p15:clr>
        </p15:guide>
        <p15:guide id="3" orient="horz" pos="2355">
          <p15:clr>
            <a:srgbClr val="A4A3A4"/>
          </p15:clr>
        </p15:guide>
        <p15:guide id="4" pos="509">
          <p15:clr>
            <a:srgbClr val="A4A3A4"/>
          </p15:clr>
        </p15:guide>
        <p15:guide id="5" pos="4129">
          <p15:clr>
            <a:srgbClr val="A4A3A4"/>
          </p15:clr>
        </p15:guide>
        <p15:guide id="6" pos="599">
          <p15:clr>
            <a:srgbClr val="A4A3A4"/>
          </p15:clr>
        </p15:guide>
        <p15:guide id="7"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72945" autoAdjust="0"/>
  </p:normalViewPr>
  <p:slideViewPr>
    <p:cSldViewPr snapToGrid="0" snapToObjects="1">
      <p:cViewPr>
        <p:scale>
          <a:sx n="75" d="100"/>
          <a:sy n="75" d="100"/>
        </p:scale>
        <p:origin x="-1056" y="-88"/>
      </p:cViewPr>
      <p:guideLst>
        <p:guide orient="horz" pos="2160"/>
        <p:guide pos="3836"/>
      </p:guideLst>
    </p:cSldViewPr>
  </p:slideViewPr>
  <p:outlineViewPr>
    <p:cViewPr>
      <p:scale>
        <a:sx n="33" d="100"/>
        <a:sy n="33" d="100"/>
      </p:scale>
      <p:origin x="0" y="39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748899-F4C8-D14A-9863-603330427BCF}" type="datetimeFigureOut">
              <a:rPr lang="en-US" smtClean="0"/>
              <a:t>12/10/15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E9ACC6-E10A-1B44-9BEA-BBC0CD755EA3}" type="slidenum">
              <a:rPr lang="en-US" smtClean="0"/>
              <a:t>‹#›</a:t>
            </a:fld>
            <a:endParaRPr lang="en-US"/>
          </a:p>
        </p:txBody>
      </p:sp>
    </p:spTree>
    <p:extLst>
      <p:ext uri="{BB962C8B-B14F-4D97-AF65-F5344CB8AC3E}">
        <p14:creationId xmlns:p14="http://schemas.microsoft.com/office/powerpoint/2010/main" val="771681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B3962F-2DAE-1C43-888D-A09E1EA76866}" type="datetimeFigureOut">
              <a:rPr lang="en-US" smtClean="0"/>
              <a:t>12/10/15</a:t>
            </a:fld>
            <a:endParaRPr lang="en-US"/>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5BA61A-FDB2-0540-A8E0-18F9C4652CFB}" type="slidenum">
              <a:rPr lang="en-US" smtClean="0"/>
              <a:t>‹#›</a:t>
            </a:fld>
            <a:endParaRPr lang="en-US"/>
          </a:p>
        </p:txBody>
      </p:sp>
    </p:spTree>
    <p:extLst>
      <p:ext uri="{BB962C8B-B14F-4D97-AF65-F5344CB8AC3E}">
        <p14:creationId xmlns:p14="http://schemas.microsoft.com/office/powerpoint/2010/main" val="35118742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9" Type="http://schemas.openxmlformats.org/officeDocument/2006/relationships/hyperlink" Target="https://en.wikipedia.org/wiki/Ajax_(programming)" TargetMode="External"/><Relationship Id="rId20" Type="http://schemas.openxmlformats.org/officeDocument/2006/relationships/hyperlink" Target="https://en.wikipedia.org/wiki/Mashup_(web_application_hybrid)%23cite_note-9" TargetMode="External"/><Relationship Id="rId21" Type="http://schemas.openxmlformats.org/officeDocument/2006/relationships/hyperlink" Target="https://en.wikipedia.org/wiki/Fa%C3%A7ade_pattern" TargetMode="External"/><Relationship Id="rId22" Type="http://schemas.openxmlformats.org/officeDocument/2006/relationships/hyperlink" Target="https://en.wikipedia.org/wiki/Mashup_(web_application_hybrid)%23cite_note-10" TargetMode="External"/><Relationship Id="rId23" Type="http://schemas.openxmlformats.org/officeDocument/2006/relationships/hyperlink" Target="https://en.wikipedia.org/wiki/API" TargetMode="External"/><Relationship Id="rId10" Type="http://schemas.openxmlformats.org/officeDocument/2006/relationships/hyperlink" Target="https://en.wikipedia.org/wiki/XMLHTTPRequest" TargetMode="External"/><Relationship Id="rId11" Type="http://schemas.openxmlformats.org/officeDocument/2006/relationships/hyperlink" Target="https://en.wikipedia.org/wiki/XML-RPC" TargetMode="External"/><Relationship Id="rId12" Type="http://schemas.openxmlformats.org/officeDocument/2006/relationships/hyperlink" Target="https://en.wikipedia.org/wiki/JSON-RPC" TargetMode="External"/><Relationship Id="rId13" Type="http://schemas.openxmlformats.org/officeDocument/2006/relationships/hyperlink" Target="https://en.wikipedia.org/wiki/SOAP" TargetMode="External"/><Relationship Id="rId14" Type="http://schemas.openxmlformats.org/officeDocument/2006/relationships/hyperlink" Target="https://en.wikipedia.org/wiki/REST" TargetMode="External"/><Relationship Id="rId15" Type="http://schemas.openxmlformats.org/officeDocument/2006/relationships/hyperlink" Target="https://en.wikipedia.org/wiki/XML" TargetMode="External"/><Relationship Id="rId16" Type="http://schemas.openxmlformats.org/officeDocument/2006/relationships/hyperlink" Target="https://en.wikipedia.org/wiki/JSON" TargetMode="External"/><Relationship Id="rId17" Type="http://schemas.openxmlformats.org/officeDocument/2006/relationships/hyperlink" Target="https://en.wikipedia.org/wiki/KML" TargetMode="External"/><Relationship Id="rId18" Type="http://schemas.openxmlformats.org/officeDocument/2006/relationships/hyperlink" Target="https://en.wikipedia.org/wiki/Web_browser" TargetMode="External"/><Relationship Id="rId19" Type="http://schemas.openxmlformats.org/officeDocument/2006/relationships/hyperlink" Target="https://en.wikipedia.org/wiki/Server_(computing)" TargetMode="External"/><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en.wikipedia.org/wiki/User_interaction" TargetMode="External"/><Relationship Id="rId4" Type="http://schemas.openxmlformats.org/officeDocument/2006/relationships/hyperlink" Target="https://en.wikipedia.org/wiki/User_interface" TargetMode="External"/><Relationship Id="rId5" Type="http://schemas.openxmlformats.org/officeDocument/2006/relationships/hyperlink" Target="https://en.wikipedia.org/wiki/HTML" TargetMode="External"/><Relationship Id="rId6" Type="http://schemas.openxmlformats.org/officeDocument/2006/relationships/hyperlink" Target="https://en.wikipedia.org/wiki/XHTML" TargetMode="External"/><Relationship Id="rId7" Type="http://schemas.openxmlformats.org/officeDocument/2006/relationships/hyperlink" Target="https://en.wikipedia.org/wiki/CSS" TargetMode="External"/><Relationship Id="rId8" Type="http://schemas.openxmlformats.org/officeDocument/2006/relationships/hyperlink" Target="https://en.wikipedia.org/wiki/Javascrip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oauth.net/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6700" indent="0">
              <a:buClr>
                <a:schemeClr val="dk2"/>
              </a:buClr>
              <a:buNone/>
            </a:pPr>
            <a:r>
              <a:rPr lang="en-US" sz="1200" dirty="0" smtClean="0">
                <a:solidFill>
                  <a:schemeClr val="accent3"/>
                </a:solidFill>
                <a:latin typeface="Arial"/>
                <a:ea typeface="Arial"/>
                <a:cs typeface="Arial"/>
                <a:sym typeface="Arial"/>
              </a:rPr>
              <a:t>mash-up – COMPUTING</a:t>
            </a:r>
          </a:p>
          <a:p>
            <a:pPr marL="266700" indent="0">
              <a:buClr>
                <a:schemeClr val="dk2"/>
              </a:buClr>
              <a:buNone/>
            </a:pPr>
            <a:r>
              <a:rPr lang="en-US" sz="1200" dirty="0" smtClean="0">
                <a:solidFill>
                  <a:schemeClr val="accent3"/>
                </a:solidFill>
                <a:latin typeface="Arial"/>
                <a:ea typeface="Arial"/>
                <a:cs typeface="Arial"/>
                <a:sym typeface="Arial"/>
              </a:rPr>
              <a:t>A mashup, in web development, is a web page, or web application, that uses content from more than one source to create a single new service , heavily used in the Consumer and Web 2.0 space,</a:t>
            </a:r>
          </a:p>
          <a:p>
            <a:pPr marL="266700" indent="0">
              <a:buClr>
                <a:schemeClr val="dk2"/>
              </a:buClr>
              <a:buNone/>
            </a:pPr>
            <a:r>
              <a:rPr lang="en-US" sz="1200" dirty="0" smtClean="0">
                <a:solidFill>
                  <a:schemeClr val="accent3"/>
                </a:solidFill>
                <a:latin typeface="Arial"/>
                <a:ea typeface="Arial"/>
                <a:cs typeface="Arial"/>
                <a:sym typeface="Arial"/>
              </a:rPr>
              <a:t>.</a:t>
            </a:r>
          </a:p>
          <a:p>
            <a:pPr marL="266700" indent="0">
              <a:buClr>
                <a:schemeClr val="dk2"/>
              </a:buClr>
              <a:buNone/>
            </a:pPr>
            <a:r>
              <a:rPr lang="en-US" sz="1200" dirty="0" smtClean="0">
                <a:solidFill>
                  <a:schemeClr val="accent3"/>
                </a:solidFill>
                <a:latin typeface="Arial"/>
                <a:ea typeface="Arial"/>
                <a:cs typeface="Arial"/>
                <a:sym typeface="Arial"/>
              </a:rPr>
              <a:t>The main characteristics of a mashup are combination, visualization, and aggregation. It is important to make existing data more useful, for personal and professional use. To be able to permanently access the data of other services, </a:t>
            </a:r>
            <a:r>
              <a:rPr lang="en-US" sz="1200" dirty="0" err="1" smtClean="0">
                <a:solidFill>
                  <a:schemeClr val="accent3"/>
                </a:solidFill>
                <a:latin typeface="Arial"/>
                <a:ea typeface="Arial"/>
                <a:cs typeface="Arial"/>
                <a:sym typeface="Arial"/>
              </a:rPr>
              <a:t>mashups</a:t>
            </a:r>
            <a:r>
              <a:rPr lang="en-US" sz="1200" dirty="0" smtClean="0">
                <a:solidFill>
                  <a:schemeClr val="accent3"/>
                </a:solidFill>
                <a:latin typeface="Arial"/>
                <a:ea typeface="Arial"/>
                <a:cs typeface="Arial"/>
                <a:sym typeface="Arial"/>
              </a:rPr>
              <a:t> are generally client applications </a:t>
            </a:r>
          </a:p>
          <a:p>
            <a:pPr marL="266700" indent="0">
              <a:buClr>
                <a:schemeClr val="dk2"/>
              </a:buClr>
              <a:buNone/>
            </a:pPr>
            <a:endParaRPr lang="en-US" sz="1200" dirty="0" smtClean="0">
              <a:solidFill>
                <a:schemeClr val="accent3"/>
              </a:solidFill>
              <a:latin typeface="Arial"/>
              <a:ea typeface="Arial"/>
              <a:cs typeface="Arial"/>
              <a:sym typeface="Arial"/>
            </a:endParaRPr>
          </a:p>
          <a:p>
            <a:r>
              <a:rPr lang="en-US" dirty="0" smtClean="0"/>
              <a:t>There are many types of mashup, such as business </a:t>
            </a:r>
            <a:r>
              <a:rPr lang="en-US" dirty="0" err="1" smtClean="0"/>
              <a:t>mashups</a:t>
            </a:r>
            <a:r>
              <a:rPr lang="en-US" dirty="0" smtClean="0"/>
              <a:t>, consumer </a:t>
            </a:r>
            <a:r>
              <a:rPr lang="en-US" dirty="0" err="1" smtClean="0"/>
              <a:t>mashups</a:t>
            </a:r>
            <a:r>
              <a:rPr lang="en-US" dirty="0" smtClean="0"/>
              <a:t>, and data </a:t>
            </a:r>
            <a:r>
              <a:rPr lang="en-US" dirty="0" err="1" smtClean="0"/>
              <a:t>mashups</a:t>
            </a:r>
            <a:r>
              <a:rPr lang="en-US" dirty="0" smtClean="0"/>
              <a:t>.</a:t>
            </a:r>
          </a:p>
          <a:p>
            <a:endParaRPr lang="en-US" dirty="0" smtClean="0"/>
          </a:p>
          <a:p>
            <a:r>
              <a:rPr lang="en-US" dirty="0" smtClean="0"/>
              <a:t>Business (or enterprise) </a:t>
            </a:r>
            <a:r>
              <a:rPr lang="en-US" dirty="0" err="1" smtClean="0"/>
              <a:t>mashups</a:t>
            </a:r>
            <a:r>
              <a:rPr lang="en-US" dirty="0" smtClean="0"/>
              <a:t> define applications that combine their own resources, application and data, with other external Web services.[3] They focus data into a single presentation and allow for collaborative action among businesses and developers. This works well for an agile development project, which requires collaboration between the developers and customer (or customer proxy, typically a product manager) for defining and implementing the business requirements. Enterprise </a:t>
            </a:r>
            <a:r>
              <a:rPr lang="en-US" dirty="0" err="1" smtClean="0"/>
              <a:t>mashups</a:t>
            </a:r>
            <a:r>
              <a:rPr lang="en-US" dirty="0" smtClean="0"/>
              <a:t> are secure, visually rich Web applications that expose actionable information from diverse internal and external information sources.</a:t>
            </a:r>
          </a:p>
          <a:p>
            <a:r>
              <a:rPr lang="en-US" dirty="0" smtClean="0"/>
              <a:t>Consumer </a:t>
            </a:r>
            <a:r>
              <a:rPr lang="en-US" dirty="0" err="1" smtClean="0"/>
              <a:t>mashups</a:t>
            </a:r>
            <a:r>
              <a:rPr lang="en-US" dirty="0" smtClean="0"/>
              <a:t> combine data from multiple public sources in the browser and organize it through a simple browser user interface.[5] (e.g.: </a:t>
            </a:r>
            <a:r>
              <a:rPr lang="en-US" dirty="0" err="1" smtClean="0"/>
              <a:t>Wikipediavision</a:t>
            </a:r>
            <a:r>
              <a:rPr lang="en-US" dirty="0" smtClean="0"/>
              <a:t> combines Google Map and a Wikipedia API)</a:t>
            </a:r>
          </a:p>
          <a:p>
            <a:r>
              <a:rPr lang="en-US" dirty="0" smtClean="0"/>
              <a:t>Data </a:t>
            </a:r>
            <a:r>
              <a:rPr lang="en-US" dirty="0" err="1" smtClean="0"/>
              <a:t>mashups</a:t>
            </a:r>
            <a:r>
              <a:rPr lang="en-US" dirty="0" smtClean="0"/>
              <a:t>, opposite to the consumer </a:t>
            </a:r>
            <a:r>
              <a:rPr lang="en-US" dirty="0" err="1" smtClean="0"/>
              <a:t>mashups</a:t>
            </a:r>
            <a:r>
              <a:rPr lang="en-US" dirty="0" smtClean="0"/>
              <a:t>, combine similar types of media and information from multiple sources into a single representation. The combination of all these resources create a new and distinct Web service that was not originally provided by either source.</a:t>
            </a:r>
          </a:p>
          <a:p>
            <a:pPr marL="266700" indent="0">
              <a:buClr>
                <a:schemeClr val="dk2"/>
              </a:buClr>
              <a:buNone/>
            </a:pPr>
            <a:endParaRPr lang="en-US" sz="1200" dirty="0" smtClean="0">
              <a:solidFill>
                <a:schemeClr val="accent3"/>
              </a:solidFill>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2</a:t>
            </a:fld>
            <a:endParaRPr lang="en-US"/>
          </a:p>
        </p:txBody>
      </p:sp>
    </p:spTree>
    <p:extLst>
      <p:ext uri="{BB962C8B-B14F-4D97-AF65-F5344CB8AC3E}">
        <p14:creationId xmlns:p14="http://schemas.microsoft.com/office/powerpoint/2010/main" val="3496918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6700" indent="0">
              <a:buClr>
                <a:schemeClr val="dk2"/>
              </a:buClr>
              <a:buNone/>
            </a:pPr>
            <a:r>
              <a:rPr lang="en-US" sz="1200" dirty="0" smtClean="0">
                <a:solidFill>
                  <a:schemeClr val="accent3"/>
                </a:solidFill>
                <a:latin typeface="Arial"/>
                <a:ea typeface="Arial"/>
                <a:cs typeface="Arial"/>
                <a:sym typeface="Arial"/>
              </a:rPr>
              <a:t>mash-up – COMPUTING</a:t>
            </a:r>
          </a:p>
          <a:p>
            <a:pPr marL="266700" indent="0">
              <a:buClr>
                <a:schemeClr val="dk2"/>
              </a:buClr>
              <a:buNone/>
            </a:pPr>
            <a:r>
              <a:rPr lang="en-US" sz="1200" dirty="0" smtClean="0">
                <a:solidFill>
                  <a:schemeClr val="accent3"/>
                </a:solidFill>
                <a:latin typeface="Arial"/>
                <a:ea typeface="Arial"/>
                <a:cs typeface="Arial"/>
                <a:sym typeface="Arial"/>
              </a:rPr>
              <a:t>A mashup, in web development, is a web page, or web application, that uses content from more than one source to create a single new service , heavily used in the Consumer and Web 2.0 space,</a:t>
            </a:r>
          </a:p>
          <a:p>
            <a:pPr marL="266700" indent="0">
              <a:buClr>
                <a:schemeClr val="dk2"/>
              </a:buClr>
              <a:buNone/>
            </a:pPr>
            <a:r>
              <a:rPr lang="en-US" sz="1200" dirty="0" smtClean="0">
                <a:solidFill>
                  <a:schemeClr val="accent3"/>
                </a:solidFill>
                <a:latin typeface="Arial"/>
                <a:ea typeface="Arial"/>
                <a:cs typeface="Arial"/>
                <a:sym typeface="Arial"/>
              </a:rPr>
              <a:t>.</a:t>
            </a:r>
          </a:p>
          <a:p>
            <a:pPr marL="266700" indent="0">
              <a:buClr>
                <a:schemeClr val="dk2"/>
              </a:buClr>
              <a:buNone/>
            </a:pPr>
            <a:r>
              <a:rPr lang="en-US" sz="1200" dirty="0" smtClean="0">
                <a:solidFill>
                  <a:schemeClr val="accent3"/>
                </a:solidFill>
                <a:latin typeface="Arial"/>
                <a:ea typeface="Arial"/>
                <a:cs typeface="Arial"/>
                <a:sym typeface="Arial"/>
              </a:rPr>
              <a:t>The main characteristics of a mashup are combination, visualization, and aggregation. It is important to make existing data more useful, for personal and professional use. To be able to permanently access the data of other services, </a:t>
            </a:r>
            <a:r>
              <a:rPr lang="en-US" sz="1200" dirty="0" err="1" smtClean="0">
                <a:solidFill>
                  <a:schemeClr val="accent3"/>
                </a:solidFill>
                <a:latin typeface="Arial"/>
                <a:ea typeface="Arial"/>
                <a:cs typeface="Arial"/>
                <a:sym typeface="Arial"/>
              </a:rPr>
              <a:t>mashups</a:t>
            </a:r>
            <a:r>
              <a:rPr lang="en-US" sz="1200" dirty="0" smtClean="0">
                <a:solidFill>
                  <a:schemeClr val="accent3"/>
                </a:solidFill>
                <a:latin typeface="Arial"/>
                <a:ea typeface="Arial"/>
                <a:cs typeface="Arial"/>
                <a:sym typeface="Arial"/>
              </a:rPr>
              <a:t> are generally client applications </a:t>
            </a:r>
          </a:p>
          <a:p>
            <a:pPr marL="266700" indent="0">
              <a:buClr>
                <a:schemeClr val="dk2"/>
              </a:buClr>
              <a:buNone/>
            </a:pPr>
            <a:endParaRPr lang="en-US" sz="1200" dirty="0" smtClean="0">
              <a:solidFill>
                <a:schemeClr val="accent3"/>
              </a:solidFill>
              <a:latin typeface="Arial"/>
              <a:ea typeface="Arial"/>
              <a:cs typeface="Arial"/>
              <a:sym typeface="Arial"/>
            </a:endParaRPr>
          </a:p>
          <a:p>
            <a:r>
              <a:rPr lang="en-US" dirty="0" smtClean="0"/>
              <a:t>There are many types of mashup, such as business </a:t>
            </a:r>
            <a:r>
              <a:rPr lang="en-US" dirty="0" err="1" smtClean="0"/>
              <a:t>mashups</a:t>
            </a:r>
            <a:r>
              <a:rPr lang="en-US" dirty="0" smtClean="0"/>
              <a:t>, consumer </a:t>
            </a:r>
            <a:r>
              <a:rPr lang="en-US" dirty="0" err="1" smtClean="0"/>
              <a:t>mashups</a:t>
            </a:r>
            <a:r>
              <a:rPr lang="en-US" dirty="0" smtClean="0"/>
              <a:t>, and data </a:t>
            </a:r>
            <a:r>
              <a:rPr lang="en-US" dirty="0" err="1" smtClean="0"/>
              <a:t>mashups</a:t>
            </a:r>
            <a:r>
              <a:rPr lang="en-US" dirty="0" smtClean="0"/>
              <a:t>.</a:t>
            </a:r>
          </a:p>
          <a:p>
            <a:endParaRPr lang="en-US" dirty="0" smtClean="0"/>
          </a:p>
          <a:p>
            <a:r>
              <a:rPr lang="en-US" dirty="0" smtClean="0"/>
              <a:t>Business (or enterprise) </a:t>
            </a:r>
            <a:r>
              <a:rPr lang="en-US" dirty="0" err="1" smtClean="0"/>
              <a:t>mashups</a:t>
            </a:r>
            <a:r>
              <a:rPr lang="en-US" dirty="0" smtClean="0"/>
              <a:t> define applications that combine their own resources, application and data, with other external Web services.[3] They focus data into a single presentation and allow for collaborative action among businesses and developers. This works well for an agile development project, which requires collaboration between the developers and customer (or customer proxy, typically a product manager) for defining and implementing the business requirements. Enterprise </a:t>
            </a:r>
            <a:r>
              <a:rPr lang="en-US" dirty="0" err="1" smtClean="0"/>
              <a:t>mashups</a:t>
            </a:r>
            <a:r>
              <a:rPr lang="en-US" dirty="0" smtClean="0"/>
              <a:t> are secure, visually rich Web applications that expose actionable information from diverse internal and external information sources.</a:t>
            </a:r>
          </a:p>
          <a:p>
            <a:r>
              <a:rPr lang="en-US" dirty="0" smtClean="0"/>
              <a:t>Consumer </a:t>
            </a:r>
            <a:r>
              <a:rPr lang="en-US" dirty="0" err="1" smtClean="0"/>
              <a:t>mashups</a:t>
            </a:r>
            <a:r>
              <a:rPr lang="en-US" dirty="0" smtClean="0"/>
              <a:t> combine data from multiple public sources in the browser and organize it through a simple browser user interface.[5] (e.g.: </a:t>
            </a:r>
            <a:r>
              <a:rPr lang="en-US" dirty="0" err="1" smtClean="0"/>
              <a:t>Wikipediavision</a:t>
            </a:r>
            <a:r>
              <a:rPr lang="en-US" dirty="0" smtClean="0"/>
              <a:t> combines Google Map and a Wikipedia API)</a:t>
            </a:r>
          </a:p>
          <a:p>
            <a:r>
              <a:rPr lang="en-US" dirty="0" smtClean="0"/>
              <a:t>Data </a:t>
            </a:r>
            <a:r>
              <a:rPr lang="en-US" dirty="0" err="1" smtClean="0"/>
              <a:t>mashups</a:t>
            </a:r>
            <a:r>
              <a:rPr lang="en-US" dirty="0" smtClean="0"/>
              <a:t>, opposite to the consumer </a:t>
            </a:r>
            <a:r>
              <a:rPr lang="en-US" dirty="0" err="1" smtClean="0"/>
              <a:t>mashups</a:t>
            </a:r>
            <a:r>
              <a:rPr lang="en-US" dirty="0" smtClean="0"/>
              <a:t>, combine similar types of media and information from multiple sources into a single representation. </a:t>
            </a:r>
            <a:r>
              <a:rPr lang="en-US" smtClean="0"/>
              <a:t>The combination of all these resources create a new and distinct Web service that was not originally provided by either source.</a:t>
            </a:r>
          </a:p>
          <a:p>
            <a:pPr marL="266700" indent="0">
              <a:buClr>
                <a:schemeClr val="dk2"/>
              </a:buClr>
              <a:buNone/>
            </a:pPr>
            <a:endParaRPr lang="en-US" sz="1200" smtClean="0">
              <a:solidFill>
                <a:schemeClr val="accent3"/>
              </a:solidFill>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3</a:t>
            </a:fld>
            <a:endParaRPr lang="en-US"/>
          </a:p>
        </p:txBody>
      </p:sp>
    </p:spTree>
    <p:extLst>
      <p:ext uri="{BB962C8B-B14F-4D97-AF65-F5344CB8AC3E}">
        <p14:creationId xmlns:p14="http://schemas.microsoft.com/office/powerpoint/2010/main" val="3496918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leading source of news &amp; information about APIs and </a:t>
            </a:r>
            <a:r>
              <a:rPr lang="en-US" sz="1200" kern="1200" dirty="0" err="1" smtClean="0">
                <a:solidFill>
                  <a:schemeClr val="tx1"/>
                </a:solidFill>
                <a:latin typeface="+mn-lt"/>
                <a:ea typeface="+mn-ea"/>
                <a:cs typeface="+mn-cs"/>
              </a:rPr>
              <a:t>mashups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has a mashup dashboard where you can view the popular , top and any news about </a:t>
            </a:r>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Pls</a:t>
            </a:r>
            <a:r>
              <a:rPr lang="en-US" sz="1200" kern="1200" dirty="0" smtClean="0">
                <a:solidFill>
                  <a:schemeClr val="tx1"/>
                </a:solidFill>
                <a:latin typeface="+mn-lt"/>
                <a:ea typeface="+mn-ea"/>
                <a:cs typeface="+mn-cs"/>
              </a:rPr>
              <a:t> have a look at that offline so you can get more ideas and know how people are building </a:t>
            </a:r>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and even u can use them</a:t>
            </a:r>
          </a:p>
          <a:p>
            <a:r>
              <a:rPr lang="en-US" sz="1200" kern="1200" dirty="0" smtClean="0">
                <a:solidFill>
                  <a:schemeClr val="tx1"/>
                </a:solidFill>
                <a:latin typeface="+mn-lt"/>
                <a:ea typeface="+mn-ea"/>
                <a:cs typeface="+mn-cs"/>
              </a:rPr>
              <a:t>grouped by tags and labels</a:t>
            </a: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4</a:t>
            </a:fld>
            <a:endParaRPr lang="en-US"/>
          </a:p>
        </p:txBody>
      </p:sp>
    </p:spTree>
    <p:extLst>
      <p:ext uri="{BB962C8B-B14F-4D97-AF65-F5344CB8AC3E}">
        <p14:creationId xmlns:p14="http://schemas.microsoft.com/office/powerpoint/2010/main" val="242149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architecture of a mashup is divided into three layers:</a:t>
            </a:r>
          </a:p>
          <a:p>
            <a:endParaRPr lang="en-US" dirty="0" smtClean="0"/>
          </a:p>
          <a:p>
            <a:r>
              <a:rPr lang="en-US" dirty="0" smtClean="0"/>
              <a:t>Presentation / user interaction: this is the user interface of </a:t>
            </a:r>
            <a:r>
              <a:rPr lang="en-US" dirty="0" err="1" smtClean="0"/>
              <a:t>mashups</a:t>
            </a:r>
            <a:r>
              <a:rPr lang="en-US" dirty="0" smtClean="0"/>
              <a:t>. </a:t>
            </a:r>
          </a:p>
          <a:p>
            <a:endParaRPr lang="en-US" dirty="0" smtClean="0"/>
          </a:p>
          <a:p>
            <a:r>
              <a:rPr lang="en-US" dirty="0" smtClean="0"/>
              <a:t>Web Services/APIs : the product's functionality can be accessed using API services.</a:t>
            </a:r>
          </a:p>
          <a:p>
            <a:r>
              <a:rPr lang="en-US" dirty="0" smtClean="0"/>
              <a:t>Because API’s expose system functionality to other systems and users, they play a critical part in the whole mashup space.</a:t>
            </a:r>
          </a:p>
          <a:p>
            <a:endParaRPr lang="en-US" dirty="0" smtClean="0"/>
          </a:p>
          <a:p>
            <a:r>
              <a:rPr lang="en-US" dirty="0" smtClean="0"/>
              <a:t>Data: handling the data like sending, storing and receiving. </a:t>
            </a:r>
          </a:p>
          <a:p>
            <a:endParaRPr lang="en-US" dirty="0" smtClean="0"/>
          </a:p>
          <a:p>
            <a:r>
              <a:rPr lang="en-US" sz="1200" kern="1200" dirty="0" smtClean="0">
                <a:solidFill>
                  <a:schemeClr val="tx1"/>
                </a:solidFill>
                <a:latin typeface="+mn-lt"/>
                <a:ea typeface="+mn-ea"/>
                <a:cs typeface="+mn-cs"/>
              </a:rPr>
              <a:t>Architecture of </a:t>
            </a:r>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architecture of a mashup is divided into three layers:</a:t>
            </a:r>
          </a:p>
          <a:p>
            <a:r>
              <a:rPr lang="en-US" sz="1200" kern="1200" dirty="0" smtClean="0">
                <a:solidFill>
                  <a:schemeClr val="tx1"/>
                </a:solidFill>
                <a:latin typeface="+mn-lt"/>
                <a:ea typeface="+mn-ea"/>
                <a:cs typeface="+mn-cs"/>
              </a:rPr>
              <a:t>Presentation / </a:t>
            </a:r>
            <a:r>
              <a:rPr lang="en-US" sz="1200" u="sng" kern="1200" dirty="0" smtClean="0">
                <a:solidFill>
                  <a:schemeClr val="tx1"/>
                </a:solidFill>
                <a:latin typeface="+mn-lt"/>
                <a:ea typeface="+mn-ea"/>
                <a:cs typeface="+mn-cs"/>
                <a:hlinkClick r:id="rId3"/>
              </a:rPr>
              <a:t>user interaction: this is the </a:t>
            </a:r>
            <a:r>
              <a:rPr lang="en-US" sz="1200" u="sng" kern="1200" dirty="0" smtClean="0">
                <a:solidFill>
                  <a:schemeClr val="tx1"/>
                </a:solidFill>
                <a:latin typeface="+mn-lt"/>
                <a:ea typeface="+mn-ea"/>
                <a:cs typeface="+mn-cs"/>
                <a:hlinkClick r:id="rId4"/>
              </a:rPr>
              <a:t>user interface of mashups. The technologies used are </a:t>
            </a:r>
            <a:r>
              <a:rPr lang="en-US" sz="1200" u="sng" kern="1200" dirty="0" smtClean="0">
                <a:solidFill>
                  <a:schemeClr val="tx1"/>
                </a:solidFill>
                <a:latin typeface="+mn-lt"/>
                <a:ea typeface="+mn-ea"/>
                <a:cs typeface="+mn-cs"/>
                <a:hlinkClick r:id="rId5"/>
              </a:rPr>
              <a:t>HTML/</a:t>
            </a:r>
            <a:r>
              <a:rPr lang="en-US" sz="1200" u="sng" kern="1200" dirty="0" smtClean="0">
                <a:solidFill>
                  <a:schemeClr val="tx1"/>
                </a:solidFill>
                <a:latin typeface="+mn-lt"/>
                <a:ea typeface="+mn-ea"/>
                <a:cs typeface="+mn-cs"/>
                <a:hlinkClick r:id="rId6"/>
              </a:rPr>
              <a:t>XHTML, </a:t>
            </a:r>
            <a:r>
              <a:rPr lang="en-US" sz="1200" u="sng" kern="1200" dirty="0" smtClean="0">
                <a:solidFill>
                  <a:schemeClr val="tx1"/>
                </a:solidFill>
                <a:latin typeface="+mn-lt"/>
                <a:ea typeface="+mn-ea"/>
                <a:cs typeface="+mn-cs"/>
                <a:hlinkClick r:id="rId7"/>
              </a:rPr>
              <a:t>CSS, </a:t>
            </a:r>
            <a:r>
              <a:rPr lang="en-US" sz="1200" u="sng" kern="1200" dirty="0" smtClean="0">
                <a:solidFill>
                  <a:schemeClr val="tx1"/>
                </a:solidFill>
                <a:latin typeface="+mn-lt"/>
                <a:ea typeface="+mn-ea"/>
                <a:cs typeface="+mn-cs"/>
                <a:hlinkClick r:id="rId8"/>
              </a:rPr>
              <a:t>Javascript, </a:t>
            </a:r>
            <a:r>
              <a:rPr lang="en-US" sz="1200" u="sng" kern="1200" dirty="0" smtClean="0">
                <a:solidFill>
                  <a:schemeClr val="tx1"/>
                </a:solidFill>
                <a:latin typeface="+mn-lt"/>
                <a:ea typeface="+mn-ea"/>
                <a:cs typeface="+mn-cs"/>
                <a:hlinkClick r:id="rId9"/>
              </a:rPr>
              <a:t>Asynchronous Javascript and Xml (Ajax).</a:t>
            </a:r>
          </a:p>
          <a:p>
            <a:r>
              <a:rPr lang="en-US" sz="1200" kern="1200" dirty="0" smtClean="0">
                <a:solidFill>
                  <a:schemeClr val="tx1"/>
                </a:solidFill>
                <a:latin typeface="+mn-lt"/>
                <a:ea typeface="+mn-ea"/>
                <a:cs typeface="+mn-cs"/>
              </a:rPr>
              <a:t>Web Services: the product's functionality can be accessed using API services. The technologies used are </a:t>
            </a:r>
            <a:r>
              <a:rPr lang="en-US" sz="1200" u="sng" kern="1200" dirty="0" smtClean="0">
                <a:solidFill>
                  <a:schemeClr val="tx1"/>
                </a:solidFill>
                <a:latin typeface="+mn-lt"/>
                <a:ea typeface="+mn-ea"/>
                <a:cs typeface="+mn-cs"/>
                <a:hlinkClick r:id="rId10"/>
              </a:rPr>
              <a:t>XMLHTTPRequest, </a:t>
            </a:r>
            <a:r>
              <a:rPr lang="en-US" sz="1200" u="sng" kern="1200" dirty="0" smtClean="0">
                <a:solidFill>
                  <a:schemeClr val="tx1"/>
                </a:solidFill>
                <a:latin typeface="+mn-lt"/>
                <a:ea typeface="+mn-ea"/>
                <a:cs typeface="+mn-cs"/>
                <a:hlinkClick r:id="rId11"/>
              </a:rPr>
              <a:t>XML-RPC, </a:t>
            </a:r>
            <a:r>
              <a:rPr lang="en-US" sz="1200" u="sng" kern="1200" dirty="0" smtClean="0">
                <a:solidFill>
                  <a:schemeClr val="tx1"/>
                </a:solidFill>
                <a:latin typeface="+mn-lt"/>
                <a:ea typeface="+mn-ea"/>
                <a:cs typeface="+mn-cs"/>
                <a:hlinkClick r:id="rId12"/>
              </a:rPr>
              <a:t>JSON-RPC, </a:t>
            </a:r>
            <a:r>
              <a:rPr lang="en-US" sz="1200" u="sng" kern="1200" dirty="0" smtClean="0">
                <a:solidFill>
                  <a:schemeClr val="tx1"/>
                </a:solidFill>
                <a:latin typeface="+mn-lt"/>
                <a:ea typeface="+mn-ea"/>
                <a:cs typeface="+mn-cs"/>
                <a:hlinkClick r:id="rId13"/>
              </a:rPr>
              <a:t>SOAP, </a:t>
            </a:r>
            <a:r>
              <a:rPr lang="en-US" sz="1200" u="sng" kern="1200" dirty="0" smtClean="0">
                <a:solidFill>
                  <a:schemeClr val="tx1"/>
                </a:solidFill>
                <a:latin typeface="+mn-lt"/>
                <a:ea typeface="+mn-ea"/>
                <a:cs typeface="+mn-cs"/>
                <a:hlinkClick r:id="rId14"/>
              </a:rPr>
              <a:t>REST.</a:t>
            </a:r>
          </a:p>
          <a:p>
            <a:r>
              <a:rPr lang="en-US" sz="1200" kern="1200" dirty="0" smtClean="0">
                <a:solidFill>
                  <a:schemeClr val="tx1"/>
                </a:solidFill>
                <a:latin typeface="+mn-lt"/>
                <a:ea typeface="+mn-ea"/>
                <a:cs typeface="+mn-cs"/>
              </a:rPr>
              <a:t>Data: handling the data like sending, storing and receiving. The technologies used are </a:t>
            </a:r>
            <a:r>
              <a:rPr lang="en-US" sz="1200" u="sng" kern="1200" dirty="0" smtClean="0">
                <a:solidFill>
                  <a:schemeClr val="tx1"/>
                </a:solidFill>
                <a:latin typeface="+mn-lt"/>
                <a:ea typeface="+mn-ea"/>
                <a:cs typeface="+mn-cs"/>
                <a:hlinkClick r:id="rId15"/>
              </a:rPr>
              <a:t>XML, </a:t>
            </a:r>
            <a:r>
              <a:rPr lang="en-US" sz="1200" u="sng" kern="1200" dirty="0" smtClean="0">
                <a:solidFill>
                  <a:schemeClr val="tx1"/>
                </a:solidFill>
                <a:latin typeface="+mn-lt"/>
                <a:ea typeface="+mn-ea"/>
                <a:cs typeface="+mn-cs"/>
                <a:hlinkClick r:id="rId16"/>
              </a:rPr>
              <a:t>JSON, </a:t>
            </a:r>
            <a:r>
              <a:rPr lang="en-US" sz="1200" u="sng" kern="1200" dirty="0" smtClean="0">
                <a:solidFill>
                  <a:schemeClr val="tx1"/>
                </a:solidFill>
                <a:latin typeface="+mn-lt"/>
                <a:ea typeface="+mn-ea"/>
                <a:cs typeface="+mn-cs"/>
                <a:hlinkClick r:id="rId17"/>
              </a:rPr>
              <a:t>KML.</a:t>
            </a:r>
          </a:p>
          <a:p>
            <a:r>
              <a:rPr lang="en-US" sz="1200" kern="1200" dirty="0" smtClean="0">
                <a:solidFill>
                  <a:schemeClr val="tx1"/>
                </a:solidFill>
                <a:latin typeface="+mn-lt"/>
                <a:ea typeface="+mn-ea"/>
                <a:cs typeface="+mn-cs"/>
              </a:rPr>
              <a:t>Architecturally, there are two styles of </a:t>
            </a:r>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Web-based and server-based. Whereas Web-based </a:t>
            </a:r>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typically use the user's </a:t>
            </a:r>
            <a:r>
              <a:rPr lang="en-US" sz="1200" u="sng" kern="1200" dirty="0" smtClean="0">
                <a:solidFill>
                  <a:schemeClr val="tx1"/>
                </a:solidFill>
                <a:latin typeface="+mn-lt"/>
                <a:ea typeface="+mn-ea"/>
                <a:cs typeface="+mn-cs"/>
                <a:hlinkClick r:id="rId18"/>
              </a:rPr>
              <a:t>web browser to combine and reformat the data, server-based mashups analyze and reformat the data on a remote </a:t>
            </a:r>
            <a:r>
              <a:rPr lang="en-US" sz="1200" u="sng" kern="1200" dirty="0" smtClean="0">
                <a:solidFill>
                  <a:schemeClr val="tx1"/>
                </a:solidFill>
                <a:latin typeface="+mn-lt"/>
                <a:ea typeface="+mn-ea"/>
                <a:cs typeface="+mn-cs"/>
                <a:hlinkClick r:id="rId19"/>
              </a:rPr>
              <a:t>server and transmit the data to the user's browser in its final form.</a:t>
            </a:r>
            <a:r>
              <a:rPr lang="en-US" sz="1200" u="sng" kern="1200" baseline="30000" dirty="0" smtClean="0">
                <a:solidFill>
                  <a:schemeClr val="tx1"/>
                </a:solidFill>
                <a:latin typeface="+mn-lt"/>
                <a:ea typeface="+mn-ea"/>
                <a:cs typeface="+mn-cs"/>
                <a:hlinkClick r:id="rId20"/>
              </a:rPr>
              <a:t>[9]</a:t>
            </a:r>
          </a:p>
          <a:p>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appear to be a variation of a </a:t>
            </a:r>
            <a:r>
              <a:rPr lang="en-US" sz="1200" u="sng" kern="1200" dirty="0" smtClean="0">
                <a:solidFill>
                  <a:schemeClr val="tx1"/>
                </a:solidFill>
                <a:latin typeface="+mn-lt"/>
                <a:ea typeface="+mn-ea"/>
                <a:cs typeface="+mn-cs"/>
                <a:hlinkClick r:id="rId21"/>
              </a:rPr>
              <a:t>façade pattern.</a:t>
            </a:r>
            <a:r>
              <a:rPr lang="en-US" sz="1200" u="sng" kern="1200" baseline="30000" dirty="0" smtClean="0">
                <a:solidFill>
                  <a:schemeClr val="tx1"/>
                </a:solidFill>
                <a:latin typeface="+mn-lt"/>
                <a:ea typeface="+mn-ea"/>
                <a:cs typeface="+mn-cs"/>
                <a:hlinkClick r:id="rId22"/>
              </a:rPr>
              <a:t>[10] That is: a software engineering design pattern that provides a simplified interface to a larger body of code (in this case the code to aggregate the different feeds with different </a:t>
            </a:r>
            <a:r>
              <a:rPr lang="en-US" sz="1200" u="sng" kern="1200" baseline="30000" dirty="0" smtClean="0">
                <a:solidFill>
                  <a:schemeClr val="tx1"/>
                </a:solidFill>
                <a:latin typeface="+mn-lt"/>
                <a:ea typeface="+mn-ea"/>
                <a:cs typeface="+mn-cs"/>
                <a:hlinkClick r:id="rId23"/>
              </a:rPr>
              <a:t>APIs).</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5</a:t>
            </a:fld>
            <a:endParaRPr lang="en-US"/>
          </a:p>
        </p:txBody>
      </p:sp>
    </p:spTree>
    <p:extLst>
      <p:ext uri="{BB962C8B-B14F-4D97-AF65-F5344CB8AC3E}">
        <p14:creationId xmlns:p14="http://schemas.microsoft.com/office/powerpoint/2010/main" val="166483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EDGE</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are cool and what can make it more easier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you are familiar with </a:t>
            </a:r>
            <a:r>
              <a:rPr lang="en-US" sz="1200" kern="1200" dirty="0" err="1" smtClean="0">
                <a:solidFill>
                  <a:schemeClr val="tx1"/>
                </a:solidFill>
                <a:latin typeface="+mn-lt"/>
                <a:ea typeface="+mn-ea"/>
                <a:cs typeface="+mn-cs"/>
              </a:rPr>
              <a:t>APigee</a:t>
            </a:r>
            <a:r>
              <a:rPr lang="en-US" sz="1200" kern="1200" dirty="0" smtClean="0">
                <a:solidFill>
                  <a:schemeClr val="tx1"/>
                </a:solidFill>
                <a:latin typeface="+mn-lt"/>
                <a:ea typeface="+mn-ea"/>
                <a:cs typeface="+mn-cs"/>
              </a:rPr>
              <a:t> , u may noticed how it is easy to build </a:t>
            </a:r>
            <a:r>
              <a:rPr lang="en-US" sz="1200" kern="1200" dirty="0" err="1" smtClean="0">
                <a:solidFill>
                  <a:schemeClr val="tx1"/>
                </a:solidFill>
                <a:latin typeface="+mn-lt"/>
                <a:ea typeface="+mn-ea"/>
                <a:cs typeface="+mn-cs"/>
              </a:rPr>
              <a:t>apiproxies</a:t>
            </a:r>
            <a:r>
              <a:rPr lang="en-US" sz="1200" kern="1200" dirty="0" smtClean="0">
                <a:solidFill>
                  <a:schemeClr val="tx1"/>
                </a:solidFill>
                <a:latin typeface="+mn-lt"/>
                <a:ea typeface="+mn-ea"/>
                <a:cs typeface="+mn-cs"/>
              </a:rPr>
              <a:t> or applications .</a:t>
            </a:r>
          </a:p>
          <a:p>
            <a:r>
              <a:rPr lang="en-US" sz="1200" kern="1200" dirty="0" smtClean="0">
                <a:solidFill>
                  <a:schemeClr val="tx1"/>
                </a:solidFill>
                <a:latin typeface="+mn-lt"/>
                <a:ea typeface="+mn-ea"/>
                <a:cs typeface="+mn-cs"/>
              </a:rPr>
              <a:t>We can definitely use Edge for any web-based or server-based </a:t>
            </a:r>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use the policies to quickly create or even use </a:t>
            </a:r>
            <a:r>
              <a:rPr lang="en-US" sz="1200" kern="1200" dirty="0" err="1" smtClean="0">
                <a:solidFill>
                  <a:schemeClr val="tx1"/>
                </a:solidFill>
                <a:latin typeface="+mn-lt"/>
                <a:ea typeface="+mn-ea"/>
                <a:cs typeface="+mn-cs"/>
              </a:rPr>
              <a:t>scrips</a:t>
            </a:r>
            <a:r>
              <a:rPr lang="en-US" sz="1200" kern="1200" dirty="0" smtClean="0">
                <a:solidFill>
                  <a:schemeClr val="tx1"/>
                </a:solidFill>
                <a:latin typeface="+mn-lt"/>
                <a:ea typeface="+mn-ea"/>
                <a:cs typeface="+mn-cs"/>
              </a:rPr>
              <a:t> to code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These are the various policies that are available , if you are interested and wants to know more , </a:t>
            </a:r>
            <a:r>
              <a:rPr lang="en-US" sz="1200" kern="1200" dirty="0" err="1" smtClean="0">
                <a:solidFill>
                  <a:schemeClr val="tx1"/>
                </a:solidFill>
                <a:latin typeface="+mn-lt"/>
                <a:ea typeface="+mn-ea"/>
                <a:cs typeface="+mn-cs"/>
              </a:rPr>
              <a:t>pls</a:t>
            </a:r>
            <a:r>
              <a:rPr lang="en-US" sz="1200" kern="1200" dirty="0" smtClean="0">
                <a:solidFill>
                  <a:schemeClr val="tx1"/>
                </a:solidFill>
                <a:latin typeface="+mn-lt"/>
                <a:ea typeface="+mn-ea"/>
                <a:cs typeface="+mn-cs"/>
              </a:rPr>
              <a:t> refer the </a:t>
            </a:r>
            <a:r>
              <a:rPr lang="en-US" sz="1200" kern="1200" dirty="0" err="1" smtClean="0">
                <a:solidFill>
                  <a:schemeClr val="tx1"/>
                </a:solidFill>
                <a:latin typeface="+mn-lt"/>
                <a:ea typeface="+mn-ea"/>
                <a:cs typeface="+mn-cs"/>
              </a:rPr>
              <a:t>apigee</a:t>
            </a:r>
            <a:r>
              <a:rPr lang="en-US" sz="1200" kern="1200" dirty="0" smtClean="0">
                <a:solidFill>
                  <a:schemeClr val="tx1"/>
                </a:solidFill>
                <a:latin typeface="+mn-lt"/>
                <a:ea typeface="+mn-ea"/>
                <a:cs typeface="+mn-cs"/>
              </a:rPr>
              <a:t> documentation.</a:t>
            </a: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6</a:t>
            </a:fld>
            <a:endParaRPr lang="en-US"/>
          </a:p>
        </p:txBody>
      </p:sp>
    </p:spTree>
    <p:extLst>
      <p:ext uri="{BB962C8B-B14F-4D97-AF65-F5344CB8AC3E}">
        <p14:creationId xmlns:p14="http://schemas.microsoft.com/office/powerpoint/2010/main" val="361918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Advantages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Mashups</a:t>
            </a:r>
            <a:r>
              <a:rPr lang="en-US" sz="1200" kern="1200" dirty="0" smtClean="0">
                <a:solidFill>
                  <a:schemeClr val="tx1"/>
                </a:solidFill>
                <a:latin typeface="+mn-lt"/>
                <a:ea typeface="+mn-ea"/>
                <a:cs typeface="+mn-cs"/>
              </a:rPr>
              <a:t> provide immediate benefit at little cost.</a:t>
            </a:r>
          </a:p>
          <a:p>
            <a:r>
              <a:rPr lang="en-US" sz="1200" kern="1200" dirty="0" smtClean="0">
                <a:solidFill>
                  <a:schemeClr val="tx1"/>
                </a:solidFill>
                <a:latin typeface="+mn-lt"/>
                <a:ea typeface="+mn-ea"/>
                <a:cs typeface="+mn-cs"/>
              </a:rPr>
              <a:t>Development effort is less</a:t>
            </a:r>
          </a:p>
          <a:p>
            <a:r>
              <a:rPr lang="en-US" sz="1200" kern="1200" dirty="0" smtClean="0">
                <a:solidFill>
                  <a:schemeClr val="tx1"/>
                </a:solidFill>
                <a:latin typeface="+mn-lt"/>
                <a:ea typeface="+mn-ea"/>
                <a:cs typeface="+mn-cs"/>
              </a:rPr>
              <a:t>Innovate new ideas and use information in ways not originally planned for .</a:t>
            </a: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8</a:t>
            </a:fld>
            <a:endParaRPr lang="en-US"/>
          </a:p>
        </p:txBody>
      </p:sp>
    </p:spTree>
    <p:extLst>
      <p:ext uri="{BB962C8B-B14F-4D97-AF65-F5344CB8AC3E}">
        <p14:creationId xmlns:p14="http://schemas.microsoft.com/office/powerpoint/2010/main" val="115273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 </a:t>
            </a:r>
            <a:r>
              <a:rPr lang="en-US" dirty="0" err="1" smtClean="0"/>
              <a:t>AskAnApigeek</a:t>
            </a:r>
            <a:endParaRPr lang="en-US" dirty="0" smtClean="0"/>
          </a:p>
          <a:p>
            <a:endParaRPr lang="en-US" dirty="0" smtClean="0"/>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3"/>
                </a:solidFill>
                <a:latin typeface="Arial"/>
                <a:ea typeface="Arial"/>
                <a:cs typeface="Arial"/>
                <a:sym typeface="Arial"/>
              </a:rPr>
              <a:t>APIs are the threads that let you stitch together a rich web experience. But this experience has a hard time translating to the browser,</a:t>
            </a: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9</a:t>
            </a:fld>
            <a:endParaRPr lang="en-US"/>
          </a:p>
        </p:txBody>
      </p:sp>
    </p:spTree>
    <p:extLst>
      <p:ext uri="{BB962C8B-B14F-4D97-AF65-F5344CB8AC3E}">
        <p14:creationId xmlns:p14="http://schemas.microsoft.com/office/powerpoint/2010/main" val="415422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3"/>
                </a:solidFill>
                <a:latin typeface="Arial"/>
                <a:ea typeface="Arial"/>
                <a:cs typeface="Arial"/>
                <a:sym typeface="Arial"/>
              </a:rPr>
              <a:t>Cross-Origin Resource Sharing (CORS) is a W3C spec that allows cross-domain communication from the browser.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3"/>
                </a:solidFill>
                <a:latin typeface="Arial"/>
                <a:ea typeface="Arial"/>
                <a:cs typeface="Arial"/>
                <a:sym typeface="Arial"/>
              </a:rPr>
              <a:t>Cross-origin resource sharing (CORS) is a mechanism that allows restricted resources (e.g. fonts) on a web page to be requested from another domain outside the domain from which the resource originated.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chemeClr val="accent3"/>
              </a:solidFill>
              <a:latin typeface="Arial"/>
              <a:ea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chemeClr val="accent3"/>
              </a:solidFill>
              <a:latin typeface="Arial"/>
              <a:ea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3"/>
                </a:solidFill>
                <a:latin typeface="Arial"/>
                <a:ea typeface="Arial"/>
                <a:cs typeface="Arial"/>
                <a:sym typeface="Arial"/>
              </a:rPr>
              <a:t>The use-case for CORS is simple.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3"/>
                </a:solidFill>
                <a:latin typeface="Arial"/>
                <a:ea typeface="Arial"/>
                <a:cs typeface="Arial"/>
                <a:sym typeface="Arial"/>
              </a:rPr>
              <a:t> Imagine the site </a:t>
            </a:r>
            <a:r>
              <a:rPr lang="en-US" dirty="0" err="1" smtClean="0">
                <a:solidFill>
                  <a:schemeClr val="accent3"/>
                </a:solidFill>
                <a:latin typeface="Arial"/>
                <a:ea typeface="Arial"/>
                <a:cs typeface="Arial"/>
                <a:sym typeface="Arial"/>
              </a:rPr>
              <a:t>alice.com</a:t>
            </a:r>
            <a:r>
              <a:rPr lang="en-US" dirty="0" smtClean="0">
                <a:solidFill>
                  <a:schemeClr val="accent3"/>
                </a:solidFill>
                <a:latin typeface="Arial"/>
                <a:ea typeface="Arial"/>
                <a:cs typeface="Arial"/>
                <a:sym typeface="Arial"/>
              </a:rPr>
              <a:t> has some data that the site </a:t>
            </a:r>
            <a:r>
              <a:rPr lang="en-US" dirty="0" err="1" smtClean="0">
                <a:solidFill>
                  <a:schemeClr val="accent3"/>
                </a:solidFill>
                <a:latin typeface="Arial"/>
                <a:ea typeface="Arial"/>
                <a:cs typeface="Arial"/>
                <a:sym typeface="Arial"/>
              </a:rPr>
              <a:t>bob.com</a:t>
            </a:r>
            <a:r>
              <a:rPr lang="en-US" dirty="0" smtClean="0">
                <a:solidFill>
                  <a:schemeClr val="accent3"/>
                </a:solidFill>
                <a:latin typeface="Arial"/>
                <a:ea typeface="Arial"/>
                <a:cs typeface="Arial"/>
                <a:sym typeface="Arial"/>
              </a:rPr>
              <a:t> wants to access. This type of request traditionally wouldn’t be allowed under the browser’s same origin policy. However, by supporting CORS requests, </a:t>
            </a:r>
            <a:r>
              <a:rPr lang="en-US" dirty="0" err="1" smtClean="0">
                <a:solidFill>
                  <a:schemeClr val="accent3"/>
                </a:solidFill>
                <a:latin typeface="Arial"/>
                <a:ea typeface="Arial"/>
                <a:cs typeface="Arial"/>
                <a:sym typeface="Arial"/>
              </a:rPr>
              <a:t>alice.com</a:t>
            </a:r>
            <a:r>
              <a:rPr lang="en-US" dirty="0" smtClean="0">
                <a:solidFill>
                  <a:schemeClr val="accent3"/>
                </a:solidFill>
                <a:latin typeface="Arial"/>
                <a:ea typeface="Arial"/>
                <a:cs typeface="Arial"/>
                <a:sym typeface="Arial"/>
              </a:rPr>
              <a:t> can add a few special response headers that allows </a:t>
            </a:r>
            <a:r>
              <a:rPr lang="en-US" dirty="0" err="1" smtClean="0">
                <a:solidFill>
                  <a:schemeClr val="accent3"/>
                </a:solidFill>
                <a:latin typeface="Arial"/>
                <a:ea typeface="Arial"/>
                <a:cs typeface="Arial"/>
                <a:sym typeface="Arial"/>
              </a:rPr>
              <a:t>bob.com</a:t>
            </a:r>
            <a:r>
              <a:rPr lang="en-US" dirty="0" smtClean="0">
                <a:solidFill>
                  <a:schemeClr val="accent3"/>
                </a:solidFill>
                <a:latin typeface="Arial"/>
                <a:ea typeface="Arial"/>
                <a:cs typeface="Arial"/>
                <a:sym typeface="Arial"/>
              </a:rPr>
              <a:t> to access the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chemeClr val="accent3"/>
              </a:solidFill>
              <a:latin typeface="Arial"/>
              <a:ea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While CORS lays the groundwork for making cross-domain requests, the CORS headers are not a substitute for sound security practices. You shouldn't rely on the CORS header for securing resources on your site. Use the CORS headers to give the browser directions on cross-domain access, but use some other security mechanism, such as cookies or </a:t>
            </a:r>
            <a:r>
              <a:rPr lang="en-US" sz="1200" u="sng" kern="1200" dirty="0" smtClean="0">
                <a:solidFill>
                  <a:schemeClr val="tx1"/>
                </a:solidFill>
                <a:latin typeface="+mn-lt"/>
                <a:ea typeface="+mn-ea"/>
                <a:cs typeface="+mn-cs"/>
                <a:hlinkClick r:id="rId3"/>
              </a:rPr>
              <a:t>OAuth2, if you need additional security restrictions on your content.</a:t>
            </a:r>
            <a:endParaRPr lang="en-US" dirty="0" smtClean="0">
              <a:solidFill>
                <a:schemeClr val="accent3"/>
              </a:solidFill>
              <a:latin typeface="Arial"/>
              <a:ea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chemeClr val="accent3"/>
              </a:solidFill>
              <a:latin typeface="Arial"/>
              <a:ea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chemeClr val="accent3"/>
              </a:solidFill>
              <a:latin typeface="Arial"/>
              <a:ea typeface="Arial"/>
              <a:cs typeface="Arial"/>
              <a:sym typeface="Arial"/>
            </a:endParaRPr>
          </a:p>
          <a:p>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10</a:t>
            </a:fld>
            <a:endParaRPr lang="en-US"/>
          </a:p>
        </p:txBody>
      </p:sp>
    </p:spTree>
    <p:extLst>
      <p:ext uri="{BB962C8B-B14F-4D97-AF65-F5344CB8AC3E}">
        <p14:creationId xmlns:p14="http://schemas.microsoft.com/office/powerpoint/2010/main" val="11464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http://www.html5rocks.com/static/images/</a:t>
            </a:r>
            <a:r>
              <a:rPr lang="en-US" dirty="0" err="1" smtClean="0"/>
              <a:t>cors_server_flowchart.png</a:t>
            </a:r>
            <a:endParaRPr lang="en-US" dirty="0"/>
          </a:p>
        </p:txBody>
      </p:sp>
      <p:sp>
        <p:nvSpPr>
          <p:cNvPr id="4" name="Slide Number Placeholder 3"/>
          <p:cNvSpPr>
            <a:spLocks noGrp="1"/>
          </p:cNvSpPr>
          <p:nvPr>
            <p:ph type="sldNum" sz="quarter" idx="10"/>
          </p:nvPr>
        </p:nvSpPr>
        <p:spPr/>
        <p:txBody>
          <a:bodyPr/>
          <a:lstStyle/>
          <a:p>
            <a:fld id="{EB5BA61A-FDB2-0540-A8E0-18F9C4652CFB}" type="slidenum">
              <a:rPr lang="en-US" smtClean="0"/>
              <a:t>11</a:t>
            </a:fld>
            <a:endParaRPr lang="en-US"/>
          </a:p>
        </p:txBody>
      </p:sp>
    </p:spTree>
    <p:extLst>
      <p:ext uri="{BB962C8B-B14F-4D97-AF65-F5344CB8AC3E}">
        <p14:creationId xmlns:p14="http://schemas.microsoft.com/office/powerpoint/2010/main" val="258854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7471"/>
            <a:ext cx="12197569" cy="6880861"/>
          </a:xfrm>
          <a:prstGeom prst="rect">
            <a:avLst/>
          </a:prstGeom>
          <a:gradFill flip="none" rotWithShape="1">
            <a:gsLst>
              <a:gs pos="36000">
                <a:schemeClr val="tx2"/>
              </a:gs>
              <a:gs pos="100000">
                <a:srgbClr val="940000"/>
              </a:gs>
            </a:gsLst>
            <a:path path="circle">
              <a:fillToRect t="100000" r="100000"/>
            </a:path>
            <a:tileRect l="-100000" b="-100000"/>
          </a:gradFill>
          <a:ln w="12700" cmpd="sng">
            <a:solidFill>
              <a:srgbClr val="FF43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676" tIns="22839" rIns="45676" bIns="22839" numCol="1" spcCol="0" rtlCol="0" fromWordArt="0" anchor="ctr" anchorCtr="0" forceAA="0" compatLnSpc="1">
            <a:prstTxWarp prst="textNoShape">
              <a:avLst/>
            </a:prstTxWarp>
            <a:noAutofit/>
          </a:bodyPr>
          <a:lstStyle/>
          <a:p>
            <a:pPr algn="ctr"/>
            <a:endParaRPr lang="en-US" sz="700" dirty="0" smtClean="0">
              <a:solidFill>
                <a:srgbClr val="5A5A5A"/>
              </a:solidFill>
            </a:endParaRPr>
          </a:p>
        </p:txBody>
      </p:sp>
      <p:grpSp>
        <p:nvGrpSpPr>
          <p:cNvPr id="6" name="Group 5"/>
          <p:cNvGrpSpPr/>
          <p:nvPr userDrawn="1"/>
        </p:nvGrpSpPr>
        <p:grpSpPr>
          <a:xfrm>
            <a:off x="3855234" y="4814390"/>
            <a:ext cx="4940949" cy="2141993"/>
            <a:chOff x="7718507" y="9044624"/>
            <a:chExt cx="11964301" cy="5181341"/>
          </a:xfrm>
        </p:grpSpPr>
        <p:sp>
          <p:nvSpPr>
            <p:cNvPr id="7" name="Freeform 1"/>
            <p:cNvSpPr>
              <a:spLocks noChangeArrowheads="1"/>
            </p:cNvSpPr>
            <p:nvPr userDrawn="1"/>
          </p:nvSpPr>
          <p:spPr bwMode="auto">
            <a:xfrm>
              <a:off x="7718507" y="10812175"/>
              <a:ext cx="2997897" cy="3413790"/>
            </a:xfrm>
            <a:custGeom>
              <a:avLst/>
              <a:gdLst>
                <a:gd name="T0" fmla="*/ 2218 w 2287"/>
                <a:gd name="T1" fmla="*/ 647 h 2606"/>
                <a:gd name="T2" fmla="*/ 1107 w 2287"/>
                <a:gd name="T3" fmla="*/ 647 h 2606"/>
                <a:gd name="T4" fmla="*/ 1049 w 2287"/>
                <a:gd name="T5" fmla="*/ 546 h 2606"/>
                <a:gd name="T6" fmla="*/ 1282 w 2287"/>
                <a:gd name="T7" fmla="*/ 141 h 2606"/>
                <a:gd name="T8" fmla="*/ 1258 w 2287"/>
                <a:gd name="T9" fmla="*/ 49 h 2606"/>
                <a:gd name="T10" fmla="*/ 1206 w 2287"/>
                <a:gd name="T11" fmla="*/ 19 h 2606"/>
                <a:gd name="T12" fmla="*/ 1113 w 2287"/>
                <a:gd name="T13" fmla="*/ 44 h 2606"/>
                <a:gd name="T14" fmla="*/ 558 w 2287"/>
                <a:gd name="T15" fmla="*/ 1006 h 2606"/>
                <a:gd name="T16" fmla="*/ 441 w 2287"/>
                <a:gd name="T17" fmla="*/ 1006 h 2606"/>
                <a:gd name="T18" fmla="*/ 207 w 2287"/>
                <a:gd name="T19" fmla="*/ 601 h 2606"/>
                <a:gd name="T20" fmla="*/ 115 w 2287"/>
                <a:gd name="T21" fmla="*/ 576 h 2606"/>
                <a:gd name="T22" fmla="*/ 63 w 2287"/>
                <a:gd name="T23" fmla="*/ 606 h 2606"/>
                <a:gd name="T24" fmla="*/ 38 w 2287"/>
                <a:gd name="T25" fmla="*/ 699 h 2606"/>
                <a:gd name="T26" fmla="*/ 594 w 2287"/>
                <a:gd name="T27" fmla="*/ 1661 h 2606"/>
                <a:gd name="T28" fmla="*/ 535 w 2287"/>
                <a:gd name="T29" fmla="*/ 1762 h 2606"/>
                <a:gd name="T30" fmla="*/ 68 w 2287"/>
                <a:gd name="T31" fmla="*/ 1762 h 2606"/>
                <a:gd name="T32" fmla="*/ 0 w 2287"/>
                <a:gd name="T33" fmla="*/ 1830 h 2606"/>
                <a:gd name="T34" fmla="*/ 0 w 2287"/>
                <a:gd name="T35" fmla="*/ 1890 h 2606"/>
                <a:gd name="T36" fmla="*/ 68 w 2287"/>
                <a:gd name="T37" fmla="*/ 1957 h 2606"/>
                <a:gd name="T38" fmla="*/ 1179 w 2287"/>
                <a:gd name="T39" fmla="*/ 1957 h 2606"/>
                <a:gd name="T40" fmla="*/ 1237 w 2287"/>
                <a:gd name="T41" fmla="*/ 2059 h 2606"/>
                <a:gd name="T42" fmla="*/ 1004 w 2287"/>
                <a:gd name="T43" fmla="*/ 2464 h 2606"/>
                <a:gd name="T44" fmla="*/ 1029 w 2287"/>
                <a:gd name="T45" fmla="*/ 2556 h 2606"/>
                <a:gd name="T46" fmla="*/ 1080 w 2287"/>
                <a:gd name="T47" fmla="*/ 2586 h 2606"/>
                <a:gd name="T48" fmla="*/ 1173 w 2287"/>
                <a:gd name="T49" fmla="*/ 2561 h 2606"/>
                <a:gd name="T50" fmla="*/ 1728 w 2287"/>
                <a:gd name="T51" fmla="*/ 1599 h 2606"/>
                <a:gd name="T52" fmla="*/ 1845 w 2287"/>
                <a:gd name="T53" fmla="*/ 1599 h 2606"/>
                <a:gd name="T54" fmla="*/ 2079 w 2287"/>
                <a:gd name="T55" fmla="*/ 2004 h 2606"/>
                <a:gd name="T56" fmla="*/ 2172 w 2287"/>
                <a:gd name="T57" fmla="*/ 2028 h 2606"/>
                <a:gd name="T58" fmla="*/ 2223 w 2287"/>
                <a:gd name="T59" fmla="*/ 1998 h 2606"/>
                <a:gd name="T60" fmla="*/ 2248 w 2287"/>
                <a:gd name="T61" fmla="*/ 1906 h 2606"/>
                <a:gd name="T62" fmla="*/ 1693 w 2287"/>
                <a:gd name="T63" fmla="*/ 944 h 2606"/>
                <a:gd name="T64" fmla="*/ 1751 w 2287"/>
                <a:gd name="T65" fmla="*/ 842 h 2606"/>
                <a:gd name="T66" fmla="*/ 2218 w 2287"/>
                <a:gd name="T67" fmla="*/ 842 h 2606"/>
                <a:gd name="T68" fmla="*/ 2286 w 2287"/>
                <a:gd name="T69" fmla="*/ 775 h 2606"/>
                <a:gd name="T70" fmla="*/ 2286 w 2287"/>
                <a:gd name="T71" fmla="*/ 715 h 2606"/>
                <a:gd name="T72" fmla="*/ 2218 w 2287"/>
                <a:gd name="T73" fmla="*/ 647 h 2606"/>
                <a:gd name="T74" fmla="*/ 1135 w 2287"/>
                <a:gd name="T75" fmla="*/ 1541 h 2606"/>
                <a:gd name="T76" fmla="*/ 896 w 2287"/>
                <a:gd name="T77" fmla="*/ 1302 h 2606"/>
                <a:gd name="T78" fmla="*/ 1135 w 2287"/>
                <a:gd name="T79" fmla="*/ 1064 h 2606"/>
                <a:gd name="T80" fmla="*/ 1373 w 2287"/>
                <a:gd name="T81" fmla="*/ 1302 h 2606"/>
                <a:gd name="T82" fmla="*/ 1135 w 2287"/>
                <a:gd name="T83" fmla="*/ 1541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87" h="2606">
                  <a:moveTo>
                    <a:pt x="2218" y="647"/>
                  </a:moveTo>
                  <a:lnTo>
                    <a:pt x="1107" y="647"/>
                  </a:lnTo>
                  <a:cubicBezTo>
                    <a:pt x="1055" y="647"/>
                    <a:pt x="1023" y="591"/>
                    <a:pt x="1049" y="546"/>
                  </a:cubicBezTo>
                  <a:lnTo>
                    <a:pt x="1282" y="141"/>
                  </a:lnTo>
                  <a:cubicBezTo>
                    <a:pt x="1301" y="109"/>
                    <a:pt x="1290" y="67"/>
                    <a:pt x="1258" y="49"/>
                  </a:cubicBezTo>
                  <a:lnTo>
                    <a:pt x="1206" y="19"/>
                  </a:lnTo>
                  <a:cubicBezTo>
                    <a:pt x="1173" y="0"/>
                    <a:pt x="1132" y="11"/>
                    <a:pt x="1113" y="44"/>
                  </a:cubicBezTo>
                  <a:lnTo>
                    <a:pt x="558" y="1006"/>
                  </a:lnTo>
                  <a:cubicBezTo>
                    <a:pt x="532" y="1051"/>
                    <a:pt x="467" y="1051"/>
                    <a:pt x="441" y="1006"/>
                  </a:cubicBezTo>
                  <a:lnTo>
                    <a:pt x="207" y="601"/>
                  </a:lnTo>
                  <a:cubicBezTo>
                    <a:pt x="188" y="569"/>
                    <a:pt x="147" y="558"/>
                    <a:pt x="115" y="576"/>
                  </a:cubicBezTo>
                  <a:lnTo>
                    <a:pt x="63" y="606"/>
                  </a:lnTo>
                  <a:cubicBezTo>
                    <a:pt x="30" y="625"/>
                    <a:pt x="19" y="666"/>
                    <a:pt x="38" y="699"/>
                  </a:cubicBezTo>
                  <a:lnTo>
                    <a:pt x="594" y="1661"/>
                  </a:lnTo>
                  <a:cubicBezTo>
                    <a:pt x="620" y="1706"/>
                    <a:pt x="587" y="1762"/>
                    <a:pt x="535" y="1762"/>
                  </a:cubicBezTo>
                  <a:lnTo>
                    <a:pt x="68" y="1762"/>
                  </a:lnTo>
                  <a:cubicBezTo>
                    <a:pt x="30" y="1762"/>
                    <a:pt x="0" y="1793"/>
                    <a:pt x="0" y="1830"/>
                  </a:cubicBezTo>
                  <a:lnTo>
                    <a:pt x="0" y="1890"/>
                  </a:lnTo>
                  <a:cubicBezTo>
                    <a:pt x="0" y="1927"/>
                    <a:pt x="30" y="1957"/>
                    <a:pt x="68" y="1957"/>
                  </a:cubicBezTo>
                  <a:lnTo>
                    <a:pt x="1179" y="1957"/>
                  </a:lnTo>
                  <a:cubicBezTo>
                    <a:pt x="1231" y="1957"/>
                    <a:pt x="1263" y="2014"/>
                    <a:pt x="1237" y="2059"/>
                  </a:cubicBezTo>
                  <a:lnTo>
                    <a:pt x="1004" y="2464"/>
                  </a:lnTo>
                  <a:cubicBezTo>
                    <a:pt x="985" y="2496"/>
                    <a:pt x="996" y="2537"/>
                    <a:pt x="1029" y="2556"/>
                  </a:cubicBezTo>
                  <a:lnTo>
                    <a:pt x="1080" y="2586"/>
                  </a:lnTo>
                  <a:cubicBezTo>
                    <a:pt x="1113" y="2605"/>
                    <a:pt x="1154" y="2593"/>
                    <a:pt x="1173" y="2561"/>
                  </a:cubicBezTo>
                  <a:lnTo>
                    <a:pt x="1728" y="1599"/>
                  </a:lnTo>
                  <a:cubicBezTo>
                    <a:pt x="1754" y="1554"/>
                    <a:pt x="1819" y="1554"/>
                    <a:pt x="1845" y="1599"/>
                  </a:cubicBezTo>
                  <a:lnTo>
                    <a:pt x="2079" y="2004"/>
                  </a:lnTo>
                  <a:cubicBezTo>
                    <a:pt x="2098" y="2036"/>
                    <a:pt x="2139" y="2047"/>
                    <a:pt x="2172" y="2028"/>
                  </a:cubicBezTo>
                  <a:lnTo>
                    <a:pt x="2223" y="1998"/>
                  </a:lnTo>
                  <a:cubicBezTo>
                    <a:pt x="2256" y="1980"/>
                    <a:pt x="2267" y="1938"/>
                    <a:pt x="2248" y="1906"/>
                  </a:cubicBezTo>
                  <a:lnTo>
                    <a:pt x="1693" y="944"/>
                  </a:lnTo>
                  <a:cubicBezTo>
                    <a:pt x="1667" y="899"/>
                    <a:pt x="1699" y="842"/>
                    <a:pt x="1751" y="842"/>
                  </a:cubicBezTo>
                  <a:lnTo>
                    <a:pt x="2218" y="842"/>
                  </a:lnTo>
                  <a:cubicBezTo>
                    <a:pt x="2256" y="842"/>
                    <a:pt x="2286" y="812"/>
                    <a:pt x="2286" y="775"/>
                  </a:cubicBezTo>
                  <a:lnTo>
                    <a:pt x="2286" y="715"/>
                  </a:lnTo>
                  <a:cubicBezTo>
                    <a:pt x="2286" y="678"/>
                    <a:pt x="2256" y="647"/>
                    <a:pt x="2218" y="647"/>
                  </a:cubicBezTo>
                  <a:close/>
                  <a:moveTo>
                    <a:pt x="1135" y="1541"/>
                  </a:moveTo>
                  <a:cubicBezTo>
                    <a:pt x="1003" y="1541"/>
                    <a:pt x="896" y="1434"/>
                    <a:pt x="896" y="1302"/>
                  </a:cubicBezTo>
                  <a:cubicBezTo>
                    <a:pt x="896" y="1171"/>
                    <a:pt x="1003" y="1064"/>
                    <a:pt x="1135" y="1064"/>
                  </a:cubicBezTo>
                  <a:cubicBezTo>
                    <a:pt x="1267" y="1064"/>
                    <a:pt x="1373" y="1171"/>
                    <a:pt x="1373" y="1302"/>
                  </a:cubicBezTo>
                  <a:cubicBezTo>
                    <a:pt x="1373" y="1434"/>
                    <a:pt x="1267" y="1541"/>
                    <a:pt x="1135" y="1541"/>
                  </a:cubicBezTo>
                  <a:close/>
                </a:path>
              </a:pathLst>
            </a:custGeom>
            <a:solidFill>
              <a:srgbClr val="A50000">
                <a:alpha val="23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8" name="Freeform 2"/>
            <p:cNvSpPr>
              <a:spLocks noChangeArrowheads="1"/>
            </p:cNvSpPr>
            <p:nvPr userDrawn="1"/>
          </p:nvSpPr>
          <p:spPr bwMode="auto">
            <a:xfrm>
              <a:off x="13598102" y="9044624"/>
              <a:ext cx="4493959" cy="5123578"/>
            </a:xfrm>
            <a:custGeom>
              <a:avLst/>
              <a:gdLst>
                <a:gd name="T0" fmla="*/ 3329 w 3432"/>
                <a:gd name="T1" fmla="*/ 972 h 3910"/>
                <a:gd name="T2" fmla="*/ 1662 w 3432"/>
                <a:gd name="T3" fmla="*/ 972 h 3910"/>
                <a:gd name="T4" fmla="*/ 1574 w 3432"/>
                <a:gd name="T5" fmla="*/ 819 h 3910"/>
                <a:gd name="T6" fmla="*/ 1924 w 3432"/>
                <a:gd name="T7" fmla="*/ 212 h 3910"/>
                <a:gd name="T8" fmla="*/ 1887 w 3432"/>
                <a:gd name="T9" fmla="*/ 73 h 3910"/>
                <a:gd name="T10" fmla="*/ 1809 w 3432"/>
                <a:gd name="T11" fmla="*/ 28 h 3910"/>
                <a:gd name="T12" fmla="*/ 1671 w 3432"/>
                <a:gd name="T13" fmla="*/ 66 h 3910"/>
                <a:gd name="T14" fmla="*/ 837 w 3432"/>
                <a:gd name="T15" fmla="*/ 1510 h 3910"/>
                <a:gd name="T16" fmla="*/ 661 w 3432"/>
                <a:gd name="T17" fmla="*/ 1510 h 3910"/>
                <a:gd name="T18" fmla="*/ 311 w 3432"/>
                <a:gd name="T19" fmla="*/ 902 h 3910"/>
                <a:gd name="T20" fmla="*/ 172 w 3432"/>
                <a:gd name="T21" fmla="*/ 865 h 3910"/>
                <a:gd name="T22" fmla="*/ 94 w 3432"/>
                <a:gd name="T23" fmla="*/ 910 h 3910"/>
                <a:gd name="T24" fmla="*/ 57 w 3432"/>
                <a:gd name="T25" fmla="*/ 1049 h 3910"/>
                <a:gd name="T26" fmla="*/ 891 w 3432"/>
                <a:gd name="T27" fmla="*/ 2493 h 3910"/>
                <a:gd name="T28" fmla="*/ 803 w 3432"/>
                <a:gd name="T29" fmla="*/ 2645 h 3910"/>
                <a:gd name="T30" fmla="*/ 101 w 3432"/>
                <a:gd name="T31" fmla="*/ 2645 h 3910"/>
                <a:gd name="T32" fmla="*/ 0 w 3432"/>
                <a:gd name="T33" fmla="*/ 2747 h 3910"/>
                <a:gd name="T34" fmla="*/ 0 w 3432"/>
                <a:gd name="T35" fmla="*/ 2836 h 3910"/>
                <a:gd name="T36" fmla="*/ 101 w 3432"/>
                <a:gd name="T37" fmla="*/ 2938 h 3910"/>
                <a:gd name="T38" fmla="*/ 1769 w 3432"/>
                <a:gd name="T39" fmla="*/ 2938 h 3910"/>
                <a:gd name="T40" fmla="*/ 1857 w 3432"/>
                <a:gd name="T41" fmla="*/ 3090 h 3910"/>
                <a:gd name="T42" fmla="*/ 1506 w 3432"/>
                <a:gd name="T43" fmla="*/ 3698 h 3910"/>
                <a:gd name="T44" fmla="*/ 1543 w 3432"/>
                <a:gd name="T45" fmla="*/ 3836 h 3910"/>
                <a:gd name="T46" fmla="*/ 1621 w 3432"/>
                <a:gd name="T47" fmla="*/ 3881 h 3910"/>
                <a:gd name="T48" fmla="*/ 1760 w 3432"/>
                <a:gd name="T49" fmla="*/ 3844 h 3910"/>
                <a:gd name="T50" fmla="*/ 2594 w 3432"/>
                <a:gd name="T51" fmla="*/ 2400 h 3910"/>
                <a:gd name="T52" fmla="*/ 2770 w 3432"/>
                <a:gd name="T53" fmla="*/ 2400 h 3910"/>
                <a:gd name="T54" fmla="*/ 3120 w 3432"/>
                <a:gd name="T55" fmla="*/ 3007 h 3910"/>
                <a:gd name="T56" fmla="*/ 3259 w 3432"/>
                <a:gd name="T57" fmla="*/ 3044 h 3910"/>
                <a:gd name="T58" fmla="*/ 3337 w 3432"/>
                <a:gd name="T59" fmla="*/ 2999 h 3910"/>
                <a:gd name="T60" fmla="*/ 3374 w 3432"/>
                <a:gd name="T61" fmla="*/ 2861 h 3910"/>
                <a:gd name="T62" fmla="*/ 2540 w 3432"/>
                <a:gd name="T63" fmla="*/ 1417 h 3910"/>
                <a:gd name="T64" fmla="*/ 2628 w 3432"/>
                <a:gd name="T65" fmla="*/ 1264 h 3910"/>
                <a:gd name="T66" fmla="*/ 3329 w 3432"/>
                <a:gd name="T67" fmla="*/ 1264 h 3910"/>
                <a:gd name="T68" fmla="*/ 3431 w 3432"/>
                <a:gd name="T69" fmla="*/ 1163 h 3910"/>
                <a:gd name="T70" fmla="*/ 3431 w 3432"/>
                <a:gd name="T71" fmla="*/ 1073 h 3910"/>
                <a:gd name="T72" fmla="*/ 3329 w 3432"/>
                <a:gd name="T73" fmla="*/ 972 h 3910"/>
                <a:gd name="T74" fmla="*/ 1703 w 3432"/>
                <a:gd name="T75" fmla="*/ 2313 h 3910"/>
                <a:gd name="T76" fmla="*/ 1345 w 3432"/>
                <a:gd name="T77" fmla="*/ 1955 h 3910"/>
                <a:gd name="T78" fmla="*/ 1703 w 3432"/>
                <a:gd name="T79" fmla="*/ 1597 h 3910"/>
                <a:gd name="T80" fmla="*/ 2061 w 3432"/>
                <a:gd name="T81" fmla="*/ 1955 h 3910"/>
                <a:gd name="T82" fmla="*/ 1703 w 3432"/>
                <a:gd name="T83" fmla="*/ 2313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32" h="3910">
                  <a:moveTo>
                    <a:pt x="3329" y="972"/>
                  </a:moveTo>
                  <a:lnTo>
                    <a:pt x="1662" y="972"/>
                  </a:lnTo>
                  <a:cubicBezTo>
                    <a:pt x="1584" y="972"/>
                    <a:pt x="1535" y="887"/>
                    <a:pt x="1574" y="819"/>
                  </a:cubicBezTo>
                  <a:lnTo>
                    <a:pt x="1924" y="212"/>
                  </a:lnTo>
                  <a:cubicBezTo>
                    <a:pt x="1953" y="163"/>
                    <a:pt x="1936" y="101"/>
                    <a:pt x="1887" y="73"/>
                  </a:cubicBezTo>
                  <a:lnTo>
                    <a:pt x="1809" y="28"/>
                  </a:lnTo>
                  <a:cubicBezTo>
                    <a:pt x="1761" y="0"/>
                    <a:pt x="1699" y="17"/>
                    <a:pt x="1671" y="66"/>
                  </a:cubicBezTo>
                  <a:lnTo>
                    <a:pt x="837" y="1510"/>
                  </a:lnTo>
                  <a:cubicBezTo>
                    <a:pt x="798" y="1577"/>
                    <a:pt x="700" y="1577"/>
                    <a:pt x="661" y="1510"/>
                  </a:cubicBezTo>
                  <a:lnTo>
                    <a:pt x="311" y="902"/>
                  </a:lnTo>
                  <a:cubicBezTo>
                    <a:pt x="283" y="854"/>
                    <a:pt x="220" y="837"/>
                    <a:pt x="172" y="865"/>
                  </a:cubicBezTo>
                  <a:lnTo>
                    <a:pt x="94" y="910"/>
                  </a:lnTo>
                  <a:cubicBezTo>
                    <a:pt x="46" y="938"/>
                    <a:pt x="29" y="1000"/>
                    <a:pt x="57" y="1049"/>
                  </a:cubicBezTo>
                  <a:lnTo>
                    <a:pt x="891" y="2493"/>
                  </a:lnTo>
                  <a:cubicBezTo>
                    <a:pt x="930" y="2560"/>
                    <a:pt x="881" y="2645"/>
                    <a:pt x="803" y="2645"/>
                  </a:cubicBezTo>
                  <a:lnTo>
                    <a:pt x="101" y="2645"/>
                  </a:lnTo>
                  <a:cubicBezTo>
                    <a:pt x="45" y="2645"/>
                    <a:pt x="0" y="2691"/>
                    <a:pt x="0" y="2747"/>
                  </a:cubicBezTo>
                  <a:lnTo>
                    <a:pt x="0" y="2836"/>
                  </a:lnTo>
                  <a:cubicBezTo>
                    <a:pt x="0" y="2892"/>
                    <a:pt x="45" y="2938"/>
                    <a:pt x="101" y="2938"/>
                  </a:cubicBezTo>
                  <a:lnTo>
                    <a:pt x="1769" y="2938"/>
                  </a:lnTo>
                  <a:cubicBezTo>
                    <a:pt x="1847" y="2938"/>
                    <a:pt x="1896" y="3023"/>
                    <a:pt x="1857" y="3090"/>
                  </a:cubicBezTo>
                  <a:lnTo>
                    <a:pt x="1506" y="3698"/>
                  </a:lnTo>
                  <a:cubicBezTo>
                    <a:pt x="1478" y="3746"/>
                    <a:pt x="1495" y="3808"/>
                    <a:pt x="1543" y="3836"/>
                  </a:cubicBezTo>
                  <a:lnTo>
                    <a:pt x="1621" y="3881"/>
                  </a:lnTo>
                  <a:cubicBezTo>
                    <a:pt x="1670" y="3909"/>
                    <a:pt x="1732" y="3893"/>
                    <a:pt x="1760" y="3844"/>
                  </a:cubicBezTo>
                  <a:lnTo>
                    <a:pt x="2594" y="2400"/>
                  </a:lnTo>
                  <a:cubicBezTo>
                    <a:pt x="2633" y="2332"/>
                    <a:pt x="2730" y="2332"/>
                    <a:pt x="2770" y="2400"/>
                  </a:cubicBezTo>
                  <a:lnTo>
                    <a:pt x="3120" y="3007"/>
                  </a:lnTo>
                  <a:cubicBezTo>
                    <a:pt x="3148" y="3056"/>
                    <a:pt x="3210" y="3072"/>
                    <a:pt x="3259" y="3044"/>
                  </a:cubicBezTo>
                  <a:lnTo>
                    <a:pt x="3337" y="2999"/>
                  </a:lnTo>
                  <a:cubicBezTo>
                    <a:pt x="3385" y="2971"/>
                    <a:pt x="3402" y="2909"/>
                    <a:pt x="3374" y="2861"/>
                  </a:cubicBezTo>
                  <a:lnTo>
                    <a:pt x="2540" y="1417"/>
                  </a:lnTo>
                  <a:cubicBezTo>
                    <a:pt x="2501" y="1349"/>
                    <a:pt x="2550" y="1264"/>
                    <a:pt x="2628" y="1264"/>
                  </a:cubicBezTo>
                  <a:lnTo>
                    <a:pt x="3329" y="1264"/>
                  </a:lnTo>
                  <a:cubicBezTo>
                    <a:pt x="3385" y="1264"/>
                    <a:pt x="3431" y="1219"/>
                    <a:pt x="3431" y="1163"/>
                  </a:cubicBezTo>
                  <a:lnTo>
                    <a:pt x="3431" y="1073"/>
                  </a:lnTo>
                  <a:cubicBezTo>
                    <a:pt x="3431" y="1017"/>
                    <a:pt x="3385" y="972"/>
                    <a:pt x="3329" y="972"/>
                  </a:cubicBezTo>
                  <a:close/>
                  <a:moveTo>
                    <a:pt x="1703" y="2313"/>
                  </a:moveTo>
                  <a:cubicBezTo>
                    <a:pt x="1505" y="2313"/>
                    <a:pt x="1345" y="2152"/>
                    <a:pt x="1345" y="1955"/>
                  </a:cubicBezTo>
                  <a:cubicBezTo>
                    <a:pt x="1345" y="1757"/>
                    <a:pt x="1505" y="1597"/>
                    <a:pt x="1703" y="1597"/>
                  </a:cubicBezTo>
                  <a:cubicBezTo>
                    <a:pt x="1901" y="1597"/>
                    <a:pt x="2061" y="1757"/>
                    <a:pt x="2061" y="1955"/>
                  </a:cubicBezTo>
                  <a:cubicBezTo>
                    <a:pt x="2061" y="2152"/>
                    <a:pt x="1901" y="2313"/>
                    <a:pt x="1703" y="2313"/>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9" name="Freeform 3"/>
            <p:cNvSpPr>
              <a:spLocks noChangeArrowheads="1"/>
            </p:cNvSpPr>
            <p:nvPr userDrawn="1"/>
          </p:nvSpPr>
          <p:spPr bwMode="auto">
            <a:xfrm>
              <a:off x="10843482" y="12227366"/>
              <a:ext cx="1704010" cy="1940836"/>
            </a:xfrm>
            <a:custGeom>
              <a:avLst/>
              <a:gdLst>
                <a:gd name="T0" fmla="*/ 1263 w 1302"/>
                <a:gd name="T1" fmla="*/ 368 h 1483"/>
                <a:gd name="T2" fmla="*/ 630 w 1302"/>
                <a:gd name="T3" fmla="*/ 368 h 1483"/>
                <a:gd name="T4" fmla="*/ 597 w 1302"/>
                <a:gd name="T5" fmla="*/ 310 h 1483"/>
                <a:gd name="T6" fmla="*/ 730 w 1302"/>
                <a:gd name="T7" fmla="*/ 80 h 1483"/>
                <a:gd name="T8" fmla="*/ 716 w 1302"/>
                <a:gd name="T9" fmla="*/ 27 h 1483"/>
                <a:gd name="T10" fmla="*/ 687 w 1302"/>
                <a:gd name="T11" fmla="*/ 10 h 1483"/>
                <a:gd name="T12" fmla="*/ 634 w 1302"/>
                <a:gd name="T13" fmla="*/ 24 h 1483"/>
                <a:gd name="T14" fmla="*/ 318 w 1302"/>
                <a:gd name="T15" fmla="*/ 572 h 1483"/>
                <a:gd name="T16" fmla="*/ 251 w 1302"/>
                <a:gd name="T17" fmla="*/ 572 h 1483"/>
                <a:gd name="T18" fmla="*/ 118 w 1302"/>
                <a:gd name="T19" fmla="*/ 342 h 1483"/>
                <a:gd name="T20" fmla="*/ 65 w 1302"/>
                <a:gd name="T21" fmla="*/ 328 h 1483"/>
                <a:gd name="T22" fmla="*/ 36 w 1302"/>
                <a:gd name="T23" fmla="*/ 345 h 1483"/>
                <a:gd name="T24" fmla="*/ 22 w 1302"/>
                <a:gd name="T25" fmla="*/ 397 h 1483"/>
                <a:gd name="T26" fmla="*/ 338 w 1302"/>
                <a:gd name="T27" fmla="*/ 945 h 1483"/>
                <a:gd name="T28" fmla="*/ 305 w 1302"/>
                <a:gd name="T29" fmla="*/ 1003 h 1483"/>
                <a:gd name="T30" fmla="*/ 39 w 1302"/>
                <a:gd name="T31" fmla="*/ 1003 h 1483"/>
                <a:gd name="T32" fmla="*/ 0 w 1302"/>
                <a:gd name="T33" fmla="*/ 1041 h 1483"/>
                <a:gd name="T34" fmla="*/ 0 w 1302"/>
                <a:gd name="T35" fmla="*/ 1075 h 1483"/>
                <a:gd name="T36" fmla="*/ 39 w 1302"/>
                <a:gd name="T37" fmla="*/ 1114 h 1483"/>
                <a:gd name="T38" fmla="*/ 671 w 1302"/>
                <a:gd name="T39" fmla="*/ 1114 h 1483"/>
                <a:gd name="T40" fmla="*/ 704 w 1302"/>
                <a:gd name="T41" fmla="*/ 1172 h 1483"/>
                <a:gd name="T42" fmla="*/ 571 w 1302"/>
                <a:gd name="T43" fmla="*/ 1402 h 1483"/>
                <a:gd name="T44" fmla="*/ 586 w 1302"/>
                <a:gd name="T45" fmla="*/ 1455 h 1483"/>
                <a:gd name="T46" fmla="*/ 615 w 1302"/>
                <a:gd name="T47" fmla="*/ 1472 h 1483"/>
                <a:gd name="T48" fmla="*/ 668 w 1302"/>
                <a:gd name="T49" fmla="*/ 1458 h 1483"/>
                <a:gd name="T50" fmla="*/ 984 w 1302"/>
                <a:gd name="T51" fmla="*/ 910 h 1483"/>
                <a:gd name="T52" fmla="*/ 1051 w 1302"/>
                <a:gd name="T53" fmla="*/ 910 h 1483"/>
                <a:gd name="T54" fmla="*/ 1184 w 1302"/>
                <a:gd name="T55" fmla="*/ 1140 h 1483"/>
                <a:gd name="T56" fmla="*/ 1236 w 1302"/>
                <a:gd name="T57" fmla="*/ 1154 h 1483"/>
                <a:gd name="T58" fmla="*/ 1266 w 1302"/>
                <a:gd name="T59" fmla="*/ 1137 h 1483"/>
                <a:gd name="T60" fmla="*/ 1280 w 1302"/>
                <a:gd name="T61" fmla="*/ 1085 h 1483"/>
                <a:gd name="T62" fmla="*/ 964 w 1302"/>
                <a:gd name="T63" fmla="*/ 537 h 1483"/>
                <a:gd name="T64" fmla="*/ 997 w 1302"/>
                <a:gd name="T65" fmla="*/ 479 h 1483"/>
                <a:gd name="T66" fmla="*/ 1263 w 1302"/>
                <a:gd name="T67" fmla="*/ 479 h 1483"/>
                <a:gd name="T68" fmla="*/ 1301 w 1302"/>
                <a:gd name="T69" fmla="*/ 441 h 1483"/>
                <a:gd name="T70" fmla="*/ 1301 w 1302"/>
                <a:gd name="T71" fmla="*/ 407 h 1483"/>
                <a:gd name="T72" fmla="*/ 1263 w 1302"/>
                <a:gd name="T73" fmla="*/ 368 h 1483"/>
                <a:gd name="T74" fmla="*/ 646 w 1302"/>
                <a:gd name="T75" fmla="*/ 877 h 1483"/>
                <a:gd name="T76" fmla="*/ 510 w 1302"/>
                <a:gd name="T77" fmla="*/ 741 h 1483"/>
                <a:gd name="T78" fmla="*/ 646 w 1302"/>
                <a:gd name="T79" fmla="*/ 605 h 1483"/>
                <a:gd name="T80" fmla="*/ 782 w 1302"/>
                <a:gd name="T81" fmla="*/ 741 h 1483"/>
                <a:gd name="T82" fmla="*/ 646 w 1302"/>
                <a:gd name="T83" fmla="*/ 877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2" h="1483">
                  <a:moveTo>
                    <a:pt x="1263" y="368"/>
                  </a:moveTo>
                  <a:lnTo>
                    <a:pt x="630" y="368"/>
                  </a:lnTo>
                  <a:cubicBezTo>
                    <a:pt x="601" y="368"/>
                    <a:pt x="582" y="336"/>
                    <a:pt x="597" y="310"/>
                  </a:cubicBezTo>
                  <a:lnTo>
                    <a:pt x="730" y="80"/>
                  </a:lnTo>
                  <a:cubicBezTo>
                    <a:pt x="741" y="62"/>
                    <a:pt x="734" y="38"/>
                    <a:pt x="716" y="27"/>
                  </a:cubicBezTo>
                  <a:lnTo>
                    <a:pt x="687" y="10"/>
                  </a:lnTo>
                  <a:cubicBezTo>
                    <a:pt x="668" y="0"/>
                    <a:pt x="645" y="6"/>
                    <a:pt x="634" y="24"/>
                  </a:cubicBezTo>
                  <a:lnTo>
                    <a:pt x="318" y="572"/>
                  </a:lnTo>
                  <a:cubicBezTo>
                    <a:pt x="303" y="598"/>
                    <a:pt x="266" y="598"/>
                    <a:pt x="251" y="572"/>
                  </a:cubicBezTo>
                  <a:lnTo>
                    <a:pt x="118" y="342"/>
                  </a:lnTo>
                  <a:cubicBezTo>
                    <a:pt x="107" y="323"/>
                    <a:pt x="84" y="317"/>
                    <a:pt x="65" y="328"/>
                  </a:cubicBezTo>
                  <a:lnTo>
                    <a:pt x="36" y="345"/>
                  </a:lnTo>
                  <a:cubicBezTo>
                    <a:pt x="17" y="355"/>
                    <a:pt x="11" y="379"/>
                    <a:pt x="22" y="397"/>
                  </a:cubicBezTo>
                  <a:lnTo>
                    <a:pt x="338" y="945"/>
                  </a:lnTo>
                  <a:cubicBezTo>
                    <a:pt x="353" y="971"/>
                    <a:pt x="334" y="1003"/>
                    <a:pt x="305" y="1003"/>
                  </a:cubicBezTo>
                  <a:lnTo>
                    <a:pt x="39" y="1003"/>
                  </a:lnTo>
                  <a:cubicBezTo>
                    <a:pt x="17" y="1003"/>
                    <a:pt x="0" y="1020"/>
                    <a:pt x="0" y="1041"/>
                  </a:cubicBezTo>
                  <a:lnTo>
                    <a:pt x="0" y="1075"/>
                  </a:lnTo>
                  <a:cubicBezTo>
                    <a:pt x="0" y="1097"/>
                    <a:pt x="17" y="1114"/>
                    <a:pt x="39" y="1114"/>
                  </a:cubicBezTo>
                  <a:lnTo>
                    <a:pt x="671" y="1114"/>
                  </a:lnTo>
                  <a:cubicBezTo>
                    <a:pt x="701" y="1114"/>
                    <a:pt x="719" y="1146"/>
                    <a:pt x="704" y="1172"/>
                  </a:cubicBezTo>
                  <a:lnTo>
                    <a:pt x="571" y="1402"/>
                  </a:lnTo>
                  <a:cubicBezTo>
                    <a:pt x="561" y="1420"/>
                    <a:pt x="567" y="1444"/>
                    <a:pt x="586" y="1455"/>
                  </a:cubicBezTo>
                  <a:lnTo>
                    <a:pt x="615" y="1472"/>
                  </a:lnTo>
                  <a:cubicBezTo>
                    <a:pt x="633" y="1482"/>
                    <a:pt x="657" y="1476"/>
                    <a:pt x="668" y="1458"/>
                  </a:cubicBezTo>
                  <a:lnTo>
                    <a:pt x="984" y="910"/>
                  </a:lnTo>
                  <a:cubicBezTo>
                    <a:pt x="999" y="884"/>
                    <a:pt x="1036" y="884"/>
                    <a:pt x="1051" y="910"/>
                  </a:cubicBezTo>
                  <a:lnTo>
                    <a:pt x="1184" y="1140"/>
                  </a:lnTo>
                  <a:cubicBezTo>
                    <a:pt x="1194" y="1159"/>
                    <a:pt x="1218" y="1165"/>
                    <a:pt x="1236" y="1154"/>
                  </a:cubicBezTo>
                  <a:lnTo>
                    <a:pt x="1266" y="1137"/>
                  </a:lnTo>
                  <a:cubicBezTo>
                    <a:pt x="1284" y="1127"/>
                    <a:pt x="1290" y="1103"/>
                    <a:pt x="1280" y="1085"/>
                  </a:cubicBezTo>
                  <a:lnTo>
                    <a:pt x="964" y="537"/>
                  </a:lnTo>
                  <a:cubicBezTo>
                    <a:pt x="949" y="511"/>
                    <a:pt x="967" y="479"/>
                    <a:pt x="997" y="479"/>
                  </a:cubicBezTo>
                  <a:lnTo>
                    <a:pt x="1263" y="479"/>
                  </a:lnTo>
                  <a:cubicBezTo>
                    <a:pt x="1284" y="479"/>
                    <a:pt x="1301" y="462"/>
                    <a:pt x="1301" y="441"/>
                  </a:cubicBezTo>
                  <a:lnTo>
                    <a:pt x="1301" y="407"/>
                  </a:lnTo>
                  <a:cubicBezTo>
                    <a:pt x="1301" y="385"/>
                    <a:pt x="1284" y="368"/>
                    <a:pt x="1263" y="368"/>
                  </a:cubicBezTo>
                  <a:close/>
                  <a:moveTo>
                    <a:pt x="646" y="877"/>
                  </a:moveTo>
                  <a:cubicBezTo>
                    <a:pt x="571" y="877"/>
                    <a:pt x="510" y="816"/>
                    <a:pt x="510" y="741"/>
                  </a:cubicBezTo>
                  <a:cubicBezTo>
                    <a:pt x="510" y="666"/>
                    <a:pt x="571" y="605"/>
                    <a:pt x="646" y="605"/>
                  </a:cubicBezTo>
                  <a:cubicBezTo>
                    <a:pt x="721" y="605"/>
                    <a:pt x="782" y="666"/>
                    <a:pt x="782" y="741"/>
                  </a:cubicBezTo>
                  <a:cubicBezTo>
                    <a:pt x="782" y="816"/>
                    <a:pt x="721" y="877"/>
                    <a:pt x="646" y="877"/>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10" name="Freeform 4"/>
            <p:cNvSpPr>
              <a:spLocks noChangeArrowheads="1"/>
            </p:cNvSpPr>
            <p:nvPr userDrawn="1"/>
          </p:nvSpPr>
          <p:spPr bwMode="auto">
            <a:xfrm>
              <a:off x="11698374" y="10494477"/>
              <a:ext cx="1704010" cy="1946614"/>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11" name="Freeform 4"/>
            <p:cNvSpPr>
              <a:spLocks noChangeArrowheads="1"/>
            </p:cNvSpPr>
            <p:nvPr userDrawn="1"/>
          </p:nvSpPr>
          <p:spPr bwMode="auto">
            <a:xfrm>
              <a:off x="17978799" y="10757901"/>
              <a:ext cx="1704009" cy="1946614"/>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grpSp>
      <p:sp>
        <p:nvSpPr>
          <p:cNvPr id="12" name="Freeform 5"/>
          <p:cNvSpPr>
            <a:spLocks noChangeArrowheads="1"/>
          </p:cNvSpPr>
          <p:nvPr userDrawn="1"/>
        </p:nvSpPr>
        <p:spPr bwMode="auto">
          <a:xfrm>
            <a:off x="3258008" y="6327406"/>
            <a:ext cx="571258" cy="516980"/>
          </a:xfrm>
          <a:custGeom>
            <a:avLst/>
            <a:gdLst>
              <a:gd name="T0" fmla="*/ 845 w 875"/>
              <a:gd name="T1" fmla="*/ 758 h 788"/>
              <a:gd name="T2" fmla="*/ 830 w 875"/>
              <a:gd name="T3" fmla="*/ 408 h 788"/>
              <a:gd name="T4" fmla="*/ 728 w 875"/>
              <a:gd name="T5" fmla="*/ 365 h 788"/>
              <a:gd name="T6" fmla="*/ 699 w 875"/>
              <a:gd name="T7" fmla="*/ 365 h 788"/>
              <a:gd name="T8" fmla="*/ 685 w 875"/>
              <a:gd name="T9" fmla="*/ 408 h 788"/>
              <a:gd name="T10" fmla="*/ 670 w 875"/>
              <a:gd name="T11" fmla="*/ 758 h 788"/>
              <a:gd name="T12" fmla="*/ 612 w 875"/>
              <a:gd name="T13" fmla="*/ 102 h 788"/>
              <a:gd name="T14" fmla="*/ 524 w 875"/>
              <a:gd name="T15" fmla="*/ 88 h 788"/>
              <a:gd name="T16" fmla="*/ 510 w 875"/>
              <a:gd name="T17" fmla="*/ 0 h 788"/>
              <a:gd name="T18" fmla="*/ 349 w 875"/>
              <a:gd name="T19" fmla="*/ 15 h 788"/>
              <a:gd name="T20" fmla="*/ 276 w 875"/>
              <a:gd name="T21" fmla="*/ 88 h 788"/>
              <a:gd name="T22" fmla="*/ 262 w 875"/>
              <a:gd name="T23" fmla="*/ 758 h 788"/>
              <a:gd name="T24" fmla="*/ 204 w 875"/>
              <a:gd name="T25" fmla="*/ 423 h 788"/>
              <a:gd name="T26" fmla="*/ 174 w 875"/>
              <a:gd name="T27" fmla="*/ 408 h 788"/>
              <a:gd name="T28" fmla="*/ 160 w 875"/>
              <a:gd name="T29" fmla="*/ 350 h 788"/>
              <a:gd name="T30" fmla="*/ 145 w 875"/>
              <a:gd name="T31" fmla="*/ 408 h 788"/>
              <a:gd name="T32" fmla="*/ 29 w 875"/>
              <a:gd name="T33" fmla="*/ 423 h 788"/>
              <a:gd name="T34" fmla="*/ 14 w 875"/>
              <a:gd name="T35" fmla="*/ 758 h 788"/>
              <a:gd name="T36" fmla="*/ 14 w 875"/>
              <a:gd name="T37" fmla="*/ 787 h 788"/>
              <a:gd name="T38" fmla="*/ 189 w 875"/>
              <a:gd name="T39" fmla="*/ 787 h 788"/>
              <a:gd name="T40" fmla="*/ 597 w 875"/>
              <a:gd name="T41" fmla="*/ 787 h 788"/>
              <a:gd name="T42" fmla="*/ 830 w 875"/>
              <a:gd name="T43" fmla="*/ 787 h 788"/>
              <a:gd name="T44" fmla="*/ 874 w 875"/>
              <a:gd name="T45" fmla="*/ 773 h 788"/>
              <a:gd name="T46" fmla="*/ 539 w 875"/>
              <a:gd name="T47" fmla="*/ 642 h 788"/>
              <a:gd name="T48" fmla="*/ 320 w 875"/>
              <a:gd name="T49" fmla="*/ 627 h 788"/>
              <a:gd name="T50" fmla="*/ 539 w 875"/>
              <a:gd name="T51" fmla="*/ 612 h 788"/>
              <a:gd name="T52" fmla="*/ 539 w 875"/>
              <a:gd name="T53" fmla="*/ 642 h 788"/>
              <a:gd name="T54" fmla="*/ 335 w 875"/>
              <a:gd name="T55" fmla="*/ 554 h 788"/>
              <a:gd name="T56" fmla="*/ 335 w 875"/>
              <a:gd name="T57" fmla="*/ 525 h 788"/>
              <a:gd name="T58" fmla="*/ 553 w 875"/>
              <a:gd name="T59" fmla="*/ 540 h 788"/>
              <a:gd name="T60" fmla="*/ 539 w 875"/>
              <a:gd name="T61" fmla="*/ 467 h 788"/>
              <a:gd name="T62" fmla="*/ 320 w 875"/>
              <a:gd name="T63" fmla="*/ 452 h 788"/>
              <a:gd name="T64" fmla="*/ 539 w 875"/>
              <a:gd name="T65" fmla="*/ 438 h 788"/>
              <a:gd name="T66" fmla="*/ 539 w 875"/>
              <a:gd name="T67" fmla="*/ 467 h 788"/>
              <a:gd name="T68" fmla="*/ 335 w 875"/>
              <a:gd name="T69" fmla="*/ 379 h 788"/>
              <a:gd name="T70" fmla="*/ 335 w 875"/>
              <a:gd name="T71" fmla="*/ 350 h 788"/>
              <a:gd name="T72" fmla="*/ 553 w 875"/>
              <a:gd name="T73" fmla="*/ 365 h 788"/>
              <a:gd name="T74" fmla="*/ 539 w 875"/>
              <a:gd name="T75" fmla="*/ 292 h 788"/>
              <a:gd name="T76" fmla="*/ 320 w 875"/>
              <a:gd name="T77" fmla="*/ 277 h 788"/>
              <a:gd name="T78" fmla="*/ 539 w 875"/>
              <a:gd name="T79" fmla="*/ 263 h 788"/>
              <a:gd name="T80" fmla="*/ 539 w 875"/>
              <a:gd name="T81" fmla="*/ 292 h 788"/>
              <a:gd name="T82" fmla="*/ 335 w 875"/>
              <a:gd name="T83" fmla="*/ 204 h 788"/>
              <a:gd name="T84" fmla="*/ 335 w 875"/>
              <a:gd name="T85" fmla="*/ 175 h 788"/>
              <a:gd name="T86" fmla="*/ 553 w 875"/>
              <a:gd name="T87" fmla="*/ 19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5" h="788">
                <a:moveTo>
                  <a:pt x="859" y="758"/>
                </a:moveTo>
                <a:lnTo>
                  <a:pt x="845" y="758"/>
                </a:lnTo>
                <a:lnTo>
                  <a:pt x="845" y="423"/>
                </a:lnTo>
                <a:cubicBezTo>
                  <a:pt x="845" y="415"/>
                  <a:pt x="838" y="408"/>
                  <a:pt x="830" y="408"/>
                </a:cubicBezTo>
                <a:lnTo>
                  <a:pt x="728" y="408"/>
                </a:lnTo>
                <a:lnTo>
                  <a:pt x="728" y="365"/>
                </a:lnTo>
                <a:cubicBezTo>
                  <a:pt x="728" y="357"/>
                  <a:pt x="722" y="350"/>
                  <a:pt x="714" y="350"/>
                </a:cubicBezTo>
                <a:cubicBezTo>
                  <a:pt x="706" y="350"/>
                  <a:pt x="699" y="357"/>
                  <a:pt x="699" y="365"/>
                </a:cubicBezTo>
                <a:lnTo>
                  <a:pt x="699" y="408"/>
                </a:lnTo>
                <a:lnTo>
                  <a:pt x="685" y="408"/>
                </a:lnTo>
                <a:cubicBezTo>
                  <a:pt x="676" y="408"/>
                  <a:pt x="670" y="415"/>
                  <a:pt x="670" y="423"/>
                </a:cubicBezTo>
                <a:lnTo>
                  <a:pt x="670" y="758"/>
                </a:lnTo>
                <a:lnTo>
                  <a:pt x="612" y="758"/>
                </a:lnTo>
                <a:lnTo>
                  <a:pt x="612" y="102"/>
                </a:lnTo>
                <a:cubicBezTo>
                  <a:pt x="612" y="94"/>
                  <a:pt x="605" y="88"/>
                  <a:pt x="597" y="88"/>
                </a:cubicBezTo>
                <a:lnTo>
                  <a:pt x="524" y="88"/>
                </a:lnTo>
                <a:lnTo>
                  <a:pt x="524" y="15"/>
                </a:lnTo>
                <a:cubicBezTo>
                  <a:pt x="524" y="7"/>
                  <a:pt x="518" y="0"/>
                  <a:pt x="510" y="0"/>
                </a:cubicBezTo>
                <a:lnTo>
                  <a:pt x="364" y="0"/>
                </a:lnTo>
                <a:cubicBezTo>
                  <a:pt x="356" y="0"/>
                  <a:pt x="349" y="7"/>
                  <a:pt x="349" y="15"/>
                </a:cubicBezTo>
                <a:lnTo>
                  <a:pt x="349" y="88"/>
                </a:lnTo>
                <a:lnTo>
                  <a:pt x="276" y="88"/>
                </a:lnTo>
                <a:cubicBezTo>
                  <a:pt x="268" y="88"/>
                  <a:pt x="262" y="94"/>
                  <a:pt x="262" y="102"/>
                </a:cubicBezTo>
                <a:lnTo>
                  <a:pt x="262" y="758"/>
                </a:lnTo>
                <a:lnTo>
                  <a:pt x="204" y="758"/>
                </a:lnTo>
                <a:lnTo>
                  <a:pt x="204" y="423"/>
                </a:lnTo>
                <a:cubicBezTo>
                  <a:pt x="204" y="415"/>
                  <a:pt x="197" y="408"/>
                  <a:pt x="189" y="408"/>
                </a:cubicBezTo>
                <a:lnTo>
                  <a:pt x="174" y="408"/>
                </a:lnTo>
                <a:lnTo>
                  <a:pt x="174" y="365"/>
                </a:lnTo>
                <a:cubicBezTo>
                  <a:pt x="174" y="357"/>
                  <a:pt x="168" y="350"/>
                  <a:pt x="160" y="350"/>
                </a:cubicBezTo>
                <a:cubicBezTo>
                  <a:pt x="152" y="350"/>
                  <a:pt x="145" y="357"/>
                  <a:pt x="145" y="365"/>
                </a:cubicBezTo>
                <a:lnTo>
                  <a:pt x="145" y="408"/>
                </a:lnTo>
                <a:lnTo>
                  <a:pt x="43" y="408"/>
                </a:lnTo>
                <a:cubicBezTo>
                  <a:pt x="35" y="408"/>
                  <a:pt x="29" y="415"/>
                  <a:pt x="29" y="423"/>
                </a:cubicBezTo>
                <a:lnTo>
                  <a:pt x="29" y="758"/>
                </a:lnTo>
                <a:lnTo>
                  <a:pt x="14" y="758"/>
                </a:lnTo>
                <a:cubicBezTo>
                  <a:pt x="6" y="758"/>
                  <a:pt x="0" y="765"/>
                  <a:pt x="0" y="773"/>
                </a:cubicBezTo>
                <a:cubicBezTo>
                  <a:pt x="0" y="781"/>
                  <a:pt x="6" y="787"/>
                  <a:pt x="14" y="787"/>
                </a:cubicBezTo>
                <a:lnTo>
                  <a:pt x="43" y="787"/>
                </a:lnTo>
                <a:lnTo>
                  <a:pt x="189" y="787"/>
                </a:lnTo>
                <a:lnTo>
                  <a:pt x="276" y="787"/>
                </a:lnTo>
                <a:lnTo>
                  <a:pt x="597" y="787"/>
                </a:lnTo>
                <a:lnTo>
                  <a:pt x="685" y="787"/>
                </a:lnTo>
                <a:lnTo>
                  <a:pt x="830" y="787"/>
                </a:lnTo>
                <a:lnTo>
                  <a:pt x="859" y="787"/>
                </a:lnTo>
                <a:cubicBezTo>
                  <a:pt x="868" y="787"/>
                  <a:pt x="874" y="781"/>
                  <a:pt x="874" y="773"/>
                </a:cubicBezTo>
                <a:cubicBezTo>
                  <a:pt x="874" y="765"/>
                  <a:pt x="868" y="758"/>
                  <a:pt x="859" y="758"/>
                </a:cubicBezTo>
                <a:close/>
                <a:moveTo>
                  <a:pt x="539" y="642"/>
                </a:moveTo>
                <a:lnTo>
                  <a:pt x="335" y="642"/>
                </a:lnTo>
                <a:cubicBezTo>
                  <a:pt x="327" y="642"/>
                  <a:pt x="320" y="635"/>
                  <a:pt x="320" y="627"/>
                </a:cubicBezTo>
                <a:cubicBezTo>
                  <a:pt x="320" y="619"/>
                  <a:pt x="327" y="612"/>
                  <a:pt x="335" y="612"/>
                </a:cubicBezTo>
                <a:lnTo>
                  <a:pt x="539" y="612"/>
                </a:lnTo>
                <a:cubicBezTo>
                  <a:pt x="547" y="612"/>
                  <a:pt x="553" y="619"/>
                  <a:pt x="553" y="627"/>
                </a:cubicBezTo>
                <a:cubicBezTo>
                  <a:pt x="553" y="635"/>
                  <a:pt x="547" y="642"/>
                  <a:pt x="539" y="642"/>
                </a:cubicBezTo>
                <a:close/>
                <a:moveTo>
                  <a:pt x="539" y="554"/>
                </a:moveTo>
                <a:lnTo>
                  <a:pt x="335" y="554"/>
                </a:lnTo>
                <a:cubicBezTo>
                  <a:pt x="327" y="554"/>
                  <a:pt x="320" y="548"/>
                  <a:pt x="320" y="540"/>
                </a:cubicBezTo>
                <a:cubicBezTo>
                  <a:pt x="320" y="532"/>
                  <a:pt x="327" y="525"/>
                  <a:pt x="335" y="525"/>
                </a:cubicBezTo>
                <a:lnTo>
                  <a:pt x="539" y="525"/>
                </a:lnTo>
                <a:cubicBezTo>
                  <a:pt x="547" y="525"/>
                  <a:pt x="553" y="532"/>
                  <a:pt x="553" y="540"/>
                </a:cubicBezTo>
                <a:cubicBezTo>
                  <a:pt x="553" y="548"/>
                  <a:pt x="547" y="554"/>
                  <a:pt x="539" y="554"/>
                </a:cubicBezTo>
                <a:close/>
                <a:moveTo>
                  <a:pt x="539" y="467"/>
                </a:moveTo>
                <a:lnTo>
                  <a:pt x="335" y="467"/>
                </a:lnTo>
                <a:cubicBezTo>
                  <a:pt x="327" y="467"/>
                  <a:pt x="320" y="460"/>
                  <a:pt x="320" y="452"/>
                </a:cubicBezTo>
                <a:cubicBezTo>
                  <a:pt x="320" y="444"/>
                  <a:pt x="327" y="438"/>
                  <a:pt x="335" y="438"/>
                </a:cubicBezTo>
                <a:lnTo>
                  <a:pt x="539" y="438"/>
                </a:lnTo>
                <a:cubicBezTo>
                  <a:pt x="547" y="438"/>
                  <a:pt x="553" y="444"/>
                  <a:pt x="553" y="452"/>
                </a:cubicBezTo>
                <a:cubicBezTo>
                  <a:pt x="553" y="460"/>
                  <a:pt x="547" y="467"/>
                  <a:pt x="539" y="467"/>
                </a:cubicBezTo>
                <a:close/>
                <a:moveTo>
                  <a:pt x="539" y="379"/>
                </a:moveTo>
                <a:lnTo>
                  <a:pt x="335" y="379"/>
                </a:lnTo>
                <a:cubicBezTo>
                  <a:pt x="327" y="379"/>
                  <a:pt x="320" y="373"/>
                  <a:pt x="320" y="365"/>
                </a:cubicBezTo>
                <a:cubicBezTo>
                  <a:pt x="320" y="357"/>
                  <a:pt x="327" y="350"/>
                  <a:pt x="335" y="350"/>
                </a:cubicBezTo>
                <a:lnTo>
                  <a:pt x="539" y="350"/>
                </a:lnTo>
                <a:cubicBezTo>
                  <a:pt x="547" y="350"/>
                  <a:pt x="553" y="357"/>
                  <a:pt x="553" y="365"/>
                </a:cubicBezTo>
                <a:cubicBezTo>
                  <a:pt x="553" y="373"/>
                  <a:pt x="547" y="379"/>
                  <a:pt x="539" y="379"/>
                </a:cubicBezTo>
                <a:close/>
                <a:moveTo>
                  <a:pt x="539" y="292"/>
                </a:moveTo>
                <a:lnTo>
                  <a:pt x="335" y="292"/>
                </a:lnTo>
                <a:cubicBezTo>
                  <a:pt x="327" y="292"/>
                  <a:pt x="320" y="285"/>
                  <a:pt x="320" y="277"/>
                </a:cubicBezTo>
                <a:cubicBezTo>
                  <a:pt x="320" y="269"/>
                  <a:pt x="327" y="263"/>
                  <a:pt x="335" y="263"/>
                </a:cubicBezTo>
                <a:lnTo>
                  <a:pt x="539" y="263"/>
                </a:lnTo>
                <a:cubicBezTo>
                  <a:pt x="547" y="263"/>
                  <a:pt x="553" y="269"/>
                  <a:pt x="553" y="277"/>
                </a:cubicBezTo>
                <a:cubicBezTo>
                  <a:pt x="553" y="285"/>
                  <a:pt x="547" y="292"/>
                  <a:pt x="539" y="292"/>
                </a:cubicBezTo>
                <a:close/>
                <a:moveTo>
                  <a:pt x="539" y="204"/>
                </a:moveTo>
                <a:lnTo>
                  <a:pt x="335" y="204"/>
                </a:lnTo>
                <a:cubicBezTo>
                  <a:pt x="327" y="204"/>
                  <a:pt x="320" y="198"/>
                  <a:pt x="320" y="190"/>
                </a:cubicBezTo>
                <a:cubicBezTo>
                  <a:pt x="320" y="182"/>
                  <a:pt x="327" y="175"/>
                  <a:pt x="335" y="175"/>
                </a:cubicBezTo>
                <a:lnTo>
                  <a:pt x="539" y="175"/>
                </a:lnTo>
                <a:cubicBezTo>
                  <a:pt x="547" y="175"/>
                  <a:pt x="553" y="182"/>
                  <a:pt x="553" y="190"/>
                </a:cubicBezTo>
                <a:cubicBezTo>
                  <a:pt x="553" y="198"/>
                  <a:pt x="547" y="204"/>
                  <a:pt x="539" y="204"/>
                </a:cubicBezTo>
                <a:close/>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3" name="Freeform 6"/>
          <p:cNvSpPr>
            <a:spLocks noChangeArrowheads="1"/>
          </p:cNvSpPr>
          <p:nvPr userDrawn="1"/>
        </p:nvSpPr>
        <p:spPr bwMode="auto">
          <a:xfrm>
            <a:off x="1529811" y="5729561"/>
            <a:ext cx="559717" cy="1123489"/>
          </a:xfrm>
          <a:custGeom>
            <a:avLst/>
            <a:gdLst>
              <a:gd name="T0" fmla="*/ 828 w 857"/>
              <a:gd name="T1" fmla="*/ 628 h 1714"/>
              <a:gd name="T2" fmla="*/ 685 w 857"/>
              <a:gd name="T3" fmla="*/ 628 h 1714"/>
              <a:gd name="T4" fmla="*/ 685 w 857"/>
              <a:gd name="T5" fmla="*/ 257 h 1714"/>
              <a:gd name="T6" fmla="*/ 656 w 857"/>
              <a:gd name="T7" fmla="*/ 228 h 1714"/>
              <a:gd name="T8" fmla="*/ 456 w 857"/>
              <a:gd name="T9" fmla="*/ 228 h 1714"/>
              <a:gd name="T10" fmla="*/ 456 w 857"/>
              <a:gd name="T11" fmla="*/ 28 h 1714"/>
              <a:gd name="T12" fmla="*/ 428 w 857"/>
              <a:gd name="T13" fmla="*/ 0 h 1714"/>
              <a:gd name="T14" fmla="*/ 399 w 857"/>
              <a:gd name="T15" fmla="*/ 28 h 1714"/>
              <a:gd name="T16" fmla="*/ 399 w 857"/>
              <a:gd name="T17" fmla="*/ 228 h 1714"/>
              <a:gd name="T18" fmla="*/ 199 w 857"/>
              <a:gd name="T19" fmla="*/ 228 h 1714"/>
              <a:gd name="T20" fmla="*/ 171 w 857"/>
              <a:gd name="T21" fmla="*/ 257 h 1714"/>
              <a:gd name="T22" fmla="*/ 171 w 857"/>
              <a:gd name="T23" fmla="*/ 628 h 1714"/>
              <a:gd name="T24" fmla="*/ 28 w 857"/>
              <a:gd name="T25" fmla="*/ 628 h 1714"/>
              <a:gd name="T26" fmla="*/ 0 w 857"/>
              <a:gd name="T27" fmla="*/ 657 h 1714"/>
              <a:gd name="T28" fmla="*/ 0 w 857"/>
              <a:gd name="T29" fmla="*/ 1684 h 1714"/>
              <a:gd name="T30" fmla="*/ 28 w 857"/>
              <a:gd name="T31" fmla="*/ 1713 h 1714"/>
              <a:gd name="T32" fmla="*/ 342 w 857"/>
              <a:gd name="T33" fmla="*/ 1713 h 1714"/>
              <a:gd name="T34" fmla="*/ 342 w 857"/>
              <a:gd name="T35" fmla="*/ 1513 h 1714"/>
              <a:gd name="T36" fmla="*/ 371 w 857"/>
              <a:gd name="T37" fmla="*/ 1485 h 1714"/>
              <a:gd name="T38" fmla="*/ 485 w 857"/>
              <a:gd name="T39" fmla="*/ 1485 h 1714"/>
              <a:gd name="T40" fmla="*/ 514 w 857"/>
              <a:gd name="T41" fmla="*/ 1513 h 1714"/>
              <a:gd name="T42" fmla="*/ 514 w 857"/>
              <a:gd name="T43" fmla="*/ 1713 h 1714"/>
              <a:gd name="T44" fmla="*/ 828 w 857"/>
              <a:gd name="T45" fmla="*/ 1713 h 1714"/>
              <a:gd name="T46" fmla="*/ 856 w 857"/>
              <a:gd name="T47" fmla="*/ 1684 h 1714"/>
              <a:gd name="T48" fmla="*/ 856 w 857"/>
              <a:gd name="T49" fmla="*/ 657 h 1714"/>
              <a:gd name="T50" fmla="*/ 828 w 857"/>
              <a:gd name="T51" fmla="*/ 628 h 1714"/>
              <a:gd name="T52" fmla="*/ 314 w 857"/>
              <a:gd name="T53" fmla="*/ 342 h 1714"/>
              <a:gd name="T54" fmla="*/ 542 w 857"/>
              <a:gd name="T55" fmla="*/ 342 h 1714"/>
              <a:gd name="T56" fmla="*/ 571 w 857"/>
              <a:gd name="T57" fmla="*/ 371 h 1714"/>
              <a:gd name="T58" fmla="*/ 542 w 857"/>
              <a:gd name="T59" fmla="*/ 400 h 1714"/>
              <a:gd name="T60" fmla="*/ 314 w 857"/>
              <a:gd name="T61" fmla="*/ 400 h 1714"/>
              <a:gd name="T62" fmla="*/ 285 w 857"/>
              <a:gd name="T63" fmla="*/ 371 h 1714"/>
              <a:gd name="T64" fmla="*/ 314 w 857"/>
              <a:gd name="T65" fmla="*/ 342 h 1714"/>
              <a:gd name="T66" fmla="*/ 314 w 857"/>
              <a:gd name="T67" fmla="*/ 514 h 1714"/>
              <a:gd name="T68" fmla="*/ 542 w 857"/>
              <a:gd name="T69" fmla="*/ 514 h 1714"/>
              <a:gd name="T70" fmla="*/ 571 w 857"/>
              <a:gd name="T71" fmla="*/ 542 h 1714"/>
              <a:gd name="T72" fmla="*/ 542 w 857"/>
              <a:gd name="T73" fmla="*/ 571 h 1714"/>
              <a:gd name="T74" fmla="*/ 314 w 857"/>
              <a:gd name="T75" fmla="*/ 571 h 1714"/>
              <a:gd name="T76" fmla="*/ 285 w 857"/>
              <a:gd name="T77" fmla="*/ 542 h 1714"/>
              <a:gd name="T78" fmla="*/ 314 w 857"/>
              <a:gd name="T79" fmla="*/ 514 h 1714"/>
              <a:gd name="T80" fmla="*/ 656 w 857"/>
              <a:gd name="T81" fmla="*/ 1370 h 1714"/>
              <a:gd name="T82" fmla="*/ 199 w 857"/>
              <a:gd name="T83" fmla="*/ 1370 h 1714"/>
              <a:gd name="T84" fmla="*/ 171 w 857"/>
              <a:gd name="T85" fmla="*/ 1342 h 1714"/>
              <a:gd name="T86" fmla="*/ 199 w 857"/>
              <a:gd name="T87" fmla="*/ 1313 h 1714"/>
              <a:gd name="T88" fmla="*/ 656 w 857"/>
              <a:gd name="T89" fmla="*/ 1313 h 1714"/>
              <a:gd name="T90" fmla="*/ 685 w 857"/>
              <a:gd name="T91" fmla="*/ 1342 h 1714"/>
              <a:gd name="T92" fmla="*/ 656 w 857"/>
              <a:gd name="T93" fmla="*/ 1370 h 1714"/>
              <a:gd name="T94" fmla="*/ 656 w 857"/>
              <a:gd name="T95" fmla="*/ 1142 h 1714"/>
              <a:gd name="T96" fmla="*/ 199 w 857"/>
              <a:gd name="T97" fmla="*/ 1142 h 1714"/>
              <a:gd name="T98" fmla="*/ 171 w 857"/>
              <a:gd name="T99" fmla="*/ 1113 h 1714"/>
              <a:gd name="T100" fmla="*/ 199 w 857"/>
              <a:gd name="T101" fmla="*/ 1085 h 1714"/>
              <a:gd name="T102" fmla="*/ 656 w 857"/>
              <a:gd name="T103" fmla="*/ 1085 h 1714"/>
              <a:gd name="T104" fmla="*/ 685 w 857"/>
              <a:gd name="T105" fmla="*/ 1113 h 1714"/>
              <a:gd name="T106" fmla="*/ 656 w 857"/>
              <a:gd name="T107" fmla="*/ 1142 h 1714"/>
              <a:gd name="T108" fmla="*/ 656 w 857"/>
              <a:gd name="T109" fmla="*/ 914 h 1714"/>
              <a:gd name="T110" fmla="*/ 199 w 857"/>
              <a:gd name="T111" fmla="*/ 914 h 1714"/>
              <a:gd name="T112" fmla="*/ 171 w 857"/>
              <a:gd name="T113" fmla="*/ 885 h 1714"/>
              <a:gd name="T114" fmla="*/ 199 w 857"/>
              <a:gd name="T115" fmla="*/ 856 h 1714"/>
              <a:gd name="T116" fmla="*/ 656 w 857"/>
              <a:gd name="T117" fmla="*/ 856 h 1714"/>
              <a:gd name="T118" fmla="*/ 685 w 857"/>
              <a:gd name="T119" fmla="*/ 885 h 1714"/>
              <a:gd name="T120" fmla="*/ 656 w 857"/>
              <a:gd name="T121" fmla="*/ 914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7" h="1714">
                <a:moveTo>
                  <a:pt x="828" y="628"/>
                </a:moveTo>
                <a:lnTo>
                  <a:pt x="685" y="628"/>
                </a:lnTo>
                <a:lnTo>
                  <a:pt x="685" y="257"/>
                </a:lnTo>
                <a:cubicBezTo>
                  <a:pt x="685" y="241"/>
                  <a:pt x="672" y="228"/>
                  <a:pt x="656" y="228"/>
                </a:cubicBezTo>
                <a:lnTo>
                  <a:pt x="456" y="228"/>
                </a:lnTo>
                <a:lnTo>
                  <a:pt x="456" y="28"/>
                </a:lnTo>
                <a:cubicBezTo>
                  <a:pt x="456" y="13"/>
                  <a:pt x="444" y="0"/>
                  <a:pt x="428" y="0"/>
                </a:cubicBezTo>
                <a:cubicBezTo>
                  <a:pt x="412" y="0"/>
                  <a:pt x="399" y="13"/>
                  <a:pt x="399" y="28"/>
                </a:cubicBezTo>
                <a:lnTo>
                  <a:pt x="399" y="228"/>
                </a:lnTo>
                <a:lnTo>
                  <a:pt x="199" y="228"/>
                </a:lnTo>
                <a:cubicBezTo>
                  <a:pt x="184" y="228"/>
                  <a:pt x="171" y="241"/>
                  <a:pt x="171" y="257"/>
                </a:cubicBezTo>
                <a:lnTo>
                  <a:pt x="171" y="628"/>
                </a:lnTo>
                <a:lnTo>
                  <a:pt x="28" y="628"/>
                </a:lnTo>
                <a:cubicBezTo>
                  <a:pt x="12" y="628"/>
                  <a:pt x="0" y="641"/>
                  <a:pt x="0" y="657"/>
                </a:cubicBezTo>
                <a:lnTo>
                  <a:pt x="0" y="1684"/>
                </a:lnTo>
                <a:cubicBezTo>
                  <a:pt x="0" y="1700"/>
                  <a:pt x="12" y="1713"/>
                  <a:pt x="28" y="1713"/>
                </a:cubicBezTo>
                <a:lnTo>
                  <a:pt x="342" y="1713"/>
                </a:lnTo>
                <a:lnTo>
                  <a:pt x="342" y="1513"/>
                </a:lnTo>
                <a:cubicBezTo>
                  <a:pt x="342" y="1497"/>
                  <a:pt x="355" y="1485"/>
                  <a:pt x="371" y="1485"/>
                </a:cubicBezTo>
                <a:lnTo>
                  <a:pt x="485" y="1485"/>
                </a:lnTo>
                <a:cubicBezTo>
                  <a:pt x="501" y="1485"/>
                  <a:pt x="514" y="1497"/>
                  <a:pt x="514" y="1513"/>
                </a:cubicBezTo>
                <a:lnTo>
                  <a:pt x="514" y="1713"/>
                </a:lnTo>
                <a:lnTo>
                  <a:pt x="828" y="1713"/>
                </a:lnTo>
                <a:cubicBezTo>
                  <a:pt x="843" y="1713"/>
                  <a:pt x="856" y="1700"/>
                  <a:pt x="856" y="1684"/>
                </a:cubicBezTo>
                <a:lnTo>
                  <a:pt x="856" y="657"/>
                </a:lnTo>
                <a:cubicBezTo>
                  <a:pt x="856" y="641"/>
                  <a:pt x="843" y="628"/>
                  <a:pt x="828" y="628"/>
                </a:cubicBezTo>
                <a:close/>
                <a:moveTo>
                  <a:pt x="314" y="342"/>
                </a:moveTo>
                <a:lnTo>
                  <a:pt x="542" y="342"/>
                </a:lnTo>
                <a:cubicBezTo>
                  <a:pt x="558" y="342"/>
                  <a:pt x="571" y="355"/>
                  <a:pt x="571" y="371"/>
                </a:cubicBezTo>
                <a:cubicBezTo>
                  <a:pt x="571" y="387"/>
                  <a:pt x="558" y="400"/>
                  <a:pt x="542" y="400"/>
                </a:cubicBezTo>
                <a:lnTo>
                  <a:pt x="314" y="400"/>
                </a:lnTo>
                <a:cubicBezTo>
                  <a:pt x="298" y="400"/>
                  <a:pt x="285" y="387"/>
                  <a:pt x="285" y="371"/>
                </a:cubicBezTo>
                <a:cubicBezTo>
                  <a:pt x="285" y="355"/>
                  <a:pt x="298" y="342"/>
                  <a:pt x="314" y="342"/>
                </a:cubicBezTo>
                <a:close/>
                <a:moveTo>
                  <a:pt x="314" y="514"/>
                </a:moveTo>
                <a:lnTo>
                  <a:pt x="542" y="514"/>
                </a:lnTo>
                <a:cubicBezTo>
                  <a:pt x="558" y="514"/>
                  <a:pt x="571" y="527"/>
                  <a:pt x="571" y="542"/>
                </a:cubicBezTo>
                <a:cubicBezTo>
                  <a:pt x="571" y="558"/>
                  <a:pt x="558" y="571"/>
                  <a:pt x="542" y="571"/>
                </a:cubicBezTo>
                <a:lnTo>
                  <a:pt x="314" y="571"/>
                </a:lnTo>
                <a:cubicBezTo>
                  <a:pt x="298" y="571"/>
                  <a:pt x="285" y="558"/>
                  <a:pt x="285" y="542"/>
                </a:cubicBezTo>
                <a:cubicBezTo>
                  <a:pt x="285" y="527"/>
                  <a:pt x="298" y="514"/>
                  <a:pt x="314" y="514"/>
                </a:cubicBezTo>
                <a:close/>
                <a:moveTo>
                  <a:pt x="656" y="1370"/>
                </a:moveTo>
                <a:lnTo>
                  <a:pt x="199" y="1370"/>
                </a:lnTo>
                <a:cubicBezTo>
                  <a:pt x="184" y="1370"/>
                  <a:pt x="171" y="1358"/>
                  <a:pt x="171" y="1342"/>
                </a:cubicBezTo>
                <a:cubicBezTo>
                  <a:pt x="171" y="1326"/>
                  <a:pt x="184" y="1313"/>
                  <a:pt x="199" y="1313"/>
                </a:cubicBezTo>
                <a:lnTo>
                  <a:pt x="656" y="1313"/>
                </a:lnTo>
                <a:cubicBezTo>
                  <a:pt x="672" y="1313"/>
                  <a:pt x="685" y="1326"/>
                  <a:pt x="685" y="1342"/>
                </a:cubicBezTo>
                <a:cubicBezTo>
                  <a:pt x="685" y="1358"/>
                  <a:pt x="672" y="1370"/>
                  <a:pt x="656" y="1370"/>
                </a:cubicBezTo>
                <a:close/>
                <a:moveTo>
                  <a:pt x="656" y="1142"/>
                </a:moveTo>
                <a:lnTo>
                  <a:pt x="199" y="1142"/>
                </a:lnTo>
                <a:cubicBezTo>
                  <a:pt x="184" y="1142"/>
                  <a:pt x="171" y="1129"/>
                  <a:pt x="171" y="1113"/>
                </a:cubicBezTo>
                <a:cubicBezTo>
                  <a:pt x="171" y="1098"/>
                  <a:pt x="184" y="1085"/>
                  <a:pt x="199" y="1085"/>
                </a:cubicBezTo>
                <a:lnTo>
                  <a:pt x="656" y="1085"/>
                </a:lnTo>
                <a:cubicBezTo>
                  <a:pt x="672" y="1085"/>
                  <a:pt x="685" y="1098"/>
                  <a:pt x="685" y="1113"/>
                </a:cubicBezTo>
                <a:cubicBezTo>
                  <a:pt x="685" y="1129"/>
                  <a:pt x="672" y="1142"/>
                  <a:pt x="656" y="1142"/>
                </a:cubicBezTo>
                <a:close/>
                <a:moveTo>
                  <a:pt x="656" y="914"/>
                </a:moveTo>
                <a:lnTo>
                  <a:pt x="199" y="914"/>
                </a:lnTo>
                <a:cubicBezTo>
                  <a:pt x="184" y="914"/>
                  <a:pt x="171" y="901"/>
                  <a:pt x="171" y="885"/>
                </a:cubicBezTo>
                <a:cubicBezTo>
                  <a:pt x="171" y="869"/>
                  <a:pt x="184" y="856"/>
                  <a:pt x="199" y="856"/>
                </a:cubicBezTo>
                <a:lnTo>
                  <a:pt x="656" y="856"/>
                </a:lnTo>
                <a:cubicBezTo>
                  <a:pt x="672" y="856"/>
                  <a:pt x="685" y="869"/>
                  <a:pt x="685" y="885"/>
                </a:cubicBezTo>
                <a:cubicBezTo>
                  <a:pt x="685" y="901"/>
                  <a:pt x="672" y="914"/>
                  <a:pt x="656" y="914"/>
                </a:cubicBezTo>
                <a:close/>
              </a:path>
            </a:pathLst>
          </a:custGeom>
          <a:solidFill>
            <a:srgbClr val="A50000">
              <a:alpha val="26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4" name="Freeform 7"/>
          <p:cNvSpPr>
            <a:spLocks noChangeArrowheads="1"/>
          </p:cNvSpPr>
          <p:nvPr userDrawn="1"/>
        </p:nvSpPr>
        <p:spPr bwMode="auto">
          <a:xfrm>
            <a:off x="2164541" y="5954836"/>
            <a:ext cx="487588" cy="898214"/>
          </a:xfrm>
          <a:custGeom>
            <a:avLst/>
            <a:gdLst>
              <a:gd name="T0" fmla="*/ 714 w 744"/>
              <a:gd name="T1" fmla="*/ 0 h 1372"/>
              <a:gd name="T2" fmla="*/ 29 w 744"/>
              <a:gd name="T3" fmla="*/ 0 h 1372"/>
              <a:gd name="T4" fmla="*/ 0 w 744"/>
              <a:gd name="T5" fmla="*/ 29 h 1372"/>
              <a:gd name="T6" fmla="*/ 0 w 744"/>
              <a:gd name="T7" fmla="*/ 1342 h 1372"/>
              <a:gd name="T8" fmla="*/ 29 w 744"/>
              <a:gd name="T9" fmla="*/ 1371 h 1372"/>
              <a:gd name="T10" fmla="*/ 286 w 744"/>
              <a:gd name="T11" fmla="*/ 1371 h 1372"/>
              <a:gd name="T12" fmla="*/ 286 w 744"/>
              <a:gd name="T13" fmla="*/ 1228 h 1372"/>
              <a:gd name="T14" fmla="*/ 314 w 744"/>
              <a:gd name="T15" fmla="*/ 1200 h 1372"/>
              <a:gd name="T16" fmla="*/ 429 w 744"/>
              <a:gd name="T17" fmla="*/ 1200 h 1372"/>
              <a:gd name="T18" fmla="*/ 457 w 744"/>
              <a:gd name="T19" fmla="*/ 1228 h 1372"/>
              <a:gd name="T20" fmla="*/ 457 w 744"/>
              <a:gd name="T21" fmla="*/ 1371 h 1372"/>
              <a:gd name="T22" fmla="*/ 714 w 744"/>
              <a:gd name="T23" fmla="*/ 1371 h 1372"/>
              <a:gd name="T24" fmla="*/ 743 w 744"/>
              <a:gd name="T25" fmla="*/ 1342 h 1372"/>
              <a:gd name="T26" fmla="*/ 743 w 744"/>
              <a:gd name="T27" fmla="*/ 29 h 1372"/>
              <a:gd name="T28" fmla="*/ 714 w 744"/>
              <a:gd name="T29" fmla="*/ 0 h 1372"/>
              <a:gd name="T30" fmla="*/ 600 w 744"/>
              <a:gd name="T31" fmla="*/ 1085 h 1372"/>
              <a:gd name="T32" fmla="*/ 143 w 744"/>
              <a:gd name="T33" fmla="*/ 1085 h 1372"/>
              <a:gd name="T34" fmla="*/ 115 w 744"/>
              <a:gd name="T35" fmla="*/ 1057 h 1372"/>
              <a:gd name="T36" fmla="*/ 143 w 744"/>
              <a:gd name="T37" fmla="*/ 1028 h 1372"/>
              <a:gd name="T38" fmla="*/ 600 w 744"/>
              <a:gd name="T39" fmla="*/ 1028 h 1372"/>
              <a:gd name="T40" fmla="*/ 629 w 744"/>
              <a:gd name="T41" fmla="*/ 1057 h 1372"/>
              <a:gd name="T42" fmla="*/ 600 w 744"/>
              <a:gd name="T43" fmla="*/ 1085 h 1372"/>
              <a:gd name="T44" fmla="*/ 600 w 744"/>
              <a:gd name="T45" fmla="*/ 914 h 1372"/>
              <a:gd name="T46" fmla="*/ 143 w 744"/>
              <a:gd name="T47" fmla="*/ 914 h 1372"/>
              <a:gd name="T48" fmla="*/ 115 w 744"/>
              <a:gd name="T49" fmla="*/ 886 h 1372"/>
              <a:gd name="T50" fmla="*/ 143 w 744"/>
              <a:gd name="T51" fmla="*/ 857 h 1372"/>
              <a:gd name="T52" fmla="*/ 600 w 744"/>
              <a:gd name="T53" fmla="*/ 857 h 1372"/>
              <a:gd name="T54" fmla="*/ 629 w 744"/>
              <a:gd name="T55" fmla="*/ 886 h 1372"/>
              <a:gd name="T56" fmla="*/ 600 w 744"/>
              <a:gd name="T57" fmla="*/ 914 h 1372"/>
              <a:gd name="T58" fmla="*/ 600 w 744"/>
              <a:gd name="T59" fmla="*/ 743 h 1372"/>
              <a:gd name="T60" fmla="*/ 143 w 744"/>
              <a:gd name="T61" fmla="*/ 743 h 1372"/>
              <a:gd name="T62" fmla="*/ 115 w 744"/>
              <a:gd name="T63" fmla="*/ 714 h 1372"/>
              <a:gd name="T64" fmla="*/ 143 w 744"/>
              <a:gd name="T65" fmla="*/ 686 h 1372"/>
              <a:gd name="T66" fmla="*/ 600 w 744"/>
              <a:gd name="T67" fmla="*/ 686 h 1372"/>
              <a:gd name="T68" fmla="*/ 629 w 744"/>
              <a:gd name="T69" fmla="*/ 714 h 1372"/>
              <a:gd name="T70" fmla="*/ 600 w 744"/>
              <a:gd name="T71" fmla="*/ 743 h 1372"/>
              <a:gd name="T72" fmla="*/ 600 w 744"/>
              <a:gd name="T73" fmla="*/ 572 h 1372"/>
              <a:gd name="T74" fmla="*/ 143 w 744"/>
              <a:gd name="T75" fmla="*/ 572 h 1372"/>
              <a:gd name="T76" fmla="*/ 115 w 744"/>
              <a:gd name="T77" fmla="*/ 543 h 1372"/>
              <a:gd name="T78" fmla="*/ 143 w 744"/>
              <a:gd name="T79" fmla="*/ 514 h 1372"/>
              <a:gd name="T80" fmla="*/ 600 w 744"/>
              <a:gd name="T81" fmla="*/ 514 h 1372"/>
              <a:gd name="T82" fmla="*/ 629 w 744"/>
              <a:gd name="T83" fmla="*/ 543 h 1372"/>
              <a:gd name="T84" fmla="*/ 600 w 744"/>
              <a:gd name="T85" fmla="*/ 572 h 1372"/>
              <a:gd name="T86" fmla="*/ 600 w 744"/>
              <a:gd name="T87" fmla="*/ 400 h 1372"/>
              <a:gd name="T88" fmla="*/ 143 w 744"/>
              <a:gd name="T89" fmla="*/ 400 h 1372"/>
              <a:gd name="T90" fmla="*/ 115 w 744"/>
              <a:gd name="T91" fmla="*/ 372 h 1372"/>
              <a:gd name="T92" fmla="*/ 143 w 744"/>
              <a:gd name="T93" fmla="*/ 343 h 1372"/>
              <a:gd name="T94" fmla="*/ 600 w 744"/>
              <a:gd name="T95" fmla="*/ 343 h 1372"/>
              <a:gd name="T96" fmla="*/ 629 w 744"/>
              <a:gd name="T97" fmla="*/ 372 h 1372"/>
              <a:gd name="T98" fmla="*/ 600 w 744"/>
              <a:gd name="T99" fmla="*/ 400 h 1372"/>
              <a:gd name="T100" fmla="*/ 600 w 744"/>
              <a:gd name="T101" fmla="*/ 229 h 1372"/>
              <a:gd name="T102" fmla="*/ 143 w 744"/>
              <a:gd name="T103" fmla="*/ 229 h 1372"/>
              <a:gd name="T104" fmla="*/ 115 w 744"/>
              <a:gd name="T105" fmla="*/ 200 h 1372"/>
              <a:gd name="T106" fmla="*/ 143 w 744"/>
              <a:gd name="T107" fmla="*/ 172 h 1372"/>
              <a:gd name="T108" fmla="*/ 600 w 744"/>
              <a:gd name="T109" fmla="*/ 172 h 1372"/>
              <a:gd name="T110" fmla="*/ 629 w 744"/>
              <a:gd name="T111" fmla="*/ 200 h 1372"/>
              <a:gd name="T112" fmla="*/ 600 w 744"/>
              <a:gd name="T113" fmla="*/ 229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1372">
                <a:moveTo>
                  <a:pt x="714" y="0"/>
                </a:moveTo>
                <a:lnTo>
                  <a:pt x="29" y="0"/>
                </a:lnTo>
                <a:cubicBezTo>
                  <a:pt x="13" y="0"/>
                  <a:pt x="0" y="13"/>
                  <a:pt x="0" y="29"/>
                </a:cubicBezTo>
                <a:lnTo>
                  <a:pt x="0" y="1342"/>
                </a:lnTo>
                <a:cubicBezTo>
                  <a:pt x="0" y="1358"/>
                  <a:pt x="13" y="1371"/>
                  <a:pt x="29" y="1371"/>
                </a:cubicBezTo>
                <a:lnTo>
                  <a:pt x="286" y="1371"/>
                </a:lnTo>
                <a:lnTo>
                  <a:pt x="286" y="1228"/>
                </a:lnTo>
                <a:cubicBezTo>
                  <a:pt x="286" y="1212"/>
                  <a:pt x="299" y="1200"/>
                  <a:pt x="314" y="1200"/>
                </a:cubicBezTo>
                <a:lnTo>
                  <a:pt x="429" y="1200"/>
                </a:lnTo>
                <a:cubicBezTo>
                  <a:pt x="444" y="1200"/>
                  <a:pt x="457" y="1212"/>
                  <a:pt x="457" y="1228"/>
                </a:cubicBezTo>
                <a:lnTo>
                  <a:pt x="457" y="1371"/>
                </a:lnTo>
                <a:lnTo>
                  <a:pt x="714" y="1371"/>
                </a:lnTo>
                <a:cubicBezTo>
                  <a:pt x="730" y="1371"/>
                  <a:pt x="743" y="1358"/>
                  <a:pt x="743" y="1342"/>
                </a:cubicBezTo>
                <a:lnTo>
                  <a:pt x="743" y="29"/>
                </a:lnTo>
                <a:cubicBezTo>
                  <a:pt x="743" y="13"/>
                  <a:pt x="730" y="0"/>
                  <a:pt x="714" y="0"/>
                </a:cubicBezTo>
                <a:close/>
                <a:moveTo>
                  <a:pt x="600" y="1085"/>
                </a:moveTo>
                <a:lnTo>
                  <a:pt x="143" y="1085"/>
                </a:lnTo>
                <a:cubicBezTo>
                  <a:pt x="127" y="1085"/>
                  <a:pt x="115" y="1073"/>
                  <a:pt x="115" y="1057"/>
                </a:cubicBezTo>
                <a:cubicBezTo>
                  <a:pt x="115" y="1041"/>
                  <a:pt x="127" y="1028"/>
                  <a:pt x="143" y="1028"/>
                </a:cubicBezTo>
                <a:lnTo>
                  <a:pt x="600" y="1028"/>
                </a:lnTo>
                <a:cubicBezTo>
                  <a:pt x="616" y="1028"/>
                  <a:pt x="629" y="1041"/>
                  <a:pt x="629" y="1057"/>
                </a:cubicBezTo>
                <a:cubicBezTo>
                  <a:pt x="629" y="1073"/>
                  <a:pt x="616" y="1085"/>
                  <a:pt x="600" y="1085"/>
                </a:cubicBezTo>
                <a:close/>
                <a:moveTo>
                  <a:pt x="600" y="914"/>
                </a:moveTo>
                <a:lnTo>
                  <a:pt x="143" y="914"/>
                </a:lnTo>
                <a:cubicBezTo>
                  <a:pt x="127" y="914"/>
                  <a:pt x="115" y="902"/>
                  <a:pt x="115" y="886"/>
                </a:cubicBezTo>
                <a:cubicBezTo>
                  <a:pt x="115" y="871"/>
                  <a:pt x="127" y="857"/>
                  <a:pt x="143" y="857"/>
                </a:cubicBezTo>
                <a:lnTo>
                  <a:pt x="600" y="857"/>
                </a:lnTo>
                <a:cubicBezTo>
                  <a:pt x="616" y="857"/>
                  <a:pt x="629" y="871"/>
                  <a:pt x="629" y="886"/>
                </a:cubicBezTo>
                <a:cubicBezTo>
                  <a:pt x="629" y="902"/>
                  <a:pt x="616" y="914"/>
                  <a:pt x="600" y="914"/>
                </a:cubicBezTo>
                <a:close/>
                <a:moveTo>
                  <a:pt x="600" y="743"/>
                </a:moveTo>
                <a:lnTo>
                  <a:pt x="143" y="743"/>
                </a:lnTo>
                <a:cubicBezTo>
                  <a:pt x="127" y="743"/>
                  <a:pt x="115" y="730"/>
                  <a:pt x="115" y="714"/>
                </a:cubicBezTo>
                <a:cubicBezTo>
                  <a:pt x="115" y="698"/>
                  <a:pt x="127" y="686"/>
                  <a:pt x="143" y="686"/>
                </a:cubicBezTo>
                <a:lnTo>
                  <a:pt x="600" y="686"/>
                </a:lnTo>
                <a:cubicBezTo>
                  <a:pt x="616" y="686"/>
                  <a:pt x="629" y="698"/>
                  <a:pt x="629" y="714"/>
                </a:cubicBezTo>
                <a:cubicBezTo>
                  <a:pt x="629" y="730"/>
                  <a:pt x="616" y="743"/>
                  <a:pt x="600" y="743"/>
                </a:cubicBezTo>
                <a:close/>
                <a:moveTo>
                  <a:pt x="600" y="572"/>
                </a:moveTo>
                <a:lnTo>
                  <a:pt x="143" y="572"/>
                </a:lnTo>
                <a:cubicBezTo>
                  <a:pt x="127" y="572"/>
                  <a:pt x="115" y="559"/>
                  <a:pt x="115" y="543"/>
                </a:cubicBezTo>
                <a:cubicBezTo>
                  <a:pt x="115" y="527"/>
                  <a:pt x="127" y="514"/>
                  <a:pt x="143" y="514"/>
                </a:cubicBezTo>
                <a:lnTo>
                  <a:pt x="600" y="514"/>
                </a:lnTo>
                <a:cubicBezTo>
                  <a:pt x="616" y="514"/>
                  <a:pt x="629" y="527"/>
                  <a:pt x="629" y="543"/>
                </a:cubicBezTo>
                <a:cubicBezTo>
                  <a:pt x="629" y="559"/>
                  <a:pt x="616" y="572"/>
                  <a:pt x="600" y="572"/>
                </a:cubicBezTo>
                <a:close/>
                <a:moveTo>
                  <a:pt x="600" y="400"/>
                </a:moveTo>
                <a:lnTo>
                  <a:pt x="143" y="400"/>
                </a:lnTo>
                <a:cubicBezTo>
                  <a:pt x="127" y="400"/>
                  <a:pt x="115" y="388"/>
                  <a:pt x="115" y="372"/>
                </a:cubicBezTo>
                <a:cubicBezTo>
                  <a:pt x="115" y="357"/>
                  <a:pt x="127" y="343"/>
                  <a:pt x="143" y="343"/>
                </a:cubicBezTo>
                <a:lnTo>
                  <a:pt x="600" y="343"/>
                </a:lnTo>
                <a:cubicBezTo>
                  <a:pt x="616" y="343"/>
                  <a:pt x="629" y="357"/>
                  <a:pt x="629" y="372"/>
                </a:cubicBezTo>
                <a:cubicBezTo>
                  <a:pt x="629" y="388"/>
                  <a:pt x="616" y="400"/>
                  <a:pt x="600" y="400"/>
                </a:cubicBezTo>
                <a:close/>
                <a:moveTo>
                  <a:pt x="600" y="229"/>
                </a:moveTo>
                <a:lnTo>
                  <a:pt x="143" y="229"/>
                </a:lnTo>
                <a:cubicBezTo>
                  <a:pt x="127" y="229"/>
                  <a:pt x="115" y="216"/>
                  <a:pt x="115" y="200"/>
                </a:cubicBezTo>
                <a:cubicBezTo>
                  <a:pt x="115" y="185"/>
                  <a:pt x="127" y="172"/>
                  <a:pt x="143" y="172"/>
                </a:cubicBezTo>
                <a:lnTo>
                  <a:pt x="600" y="172"/>
                </a:lnTo>
                <a:cubicBezTo>
                  <a:pt x="616" y="172"/>
                  <a:pt x="629" y="185"/>
                  <a:pt x="629" y="200"/>
                </a:cubicBezTo>
                <a:cubicBezTo>
                  <a:pt x="629" y="216"/>
                  <a:pt x="616" y="229"/>
                  <a:pt x="600" y="229"/>
                </a:cubicBezTo>
                <a:close/>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5" name="Freeform 8"/>
          <p:cNvSpPr>
            <a:spLocks noChangeArrowheads="1"/>
          </p:cNvSpPr>
          <p:nvPr userDrawn="1"/>
        </p:nvSpPr>
        <p:spPr bwMode="auto">
          <a:xfrm>
            <a:off x="675809" y="6070362"/>
            <a:ext cx="781872" cy="782688"/>
          </a:xfrm>
          <a:custGeom>
            <a:avLst/>
            <a:gdLst>
              <a:gd name="T0" fmla="*/ 1116 w 1197"/>
              <a:gd name="T1" fmla="*/ 378 h 1196"/>
              <a:gd name="T2" fmla="*/ 877 w 1197"/>
              <a:gd name="T3" fmla="*/ 378 h 1196"/>
              <a:gd name="T4" fmla="*/ 797 w 1197"/>
              <a:gd name="T5" fmla="*/ 498 h 1196"/>
              <a:gd name="T6" fmla="*/ 478 w 1197"/>
              <a:gd name="T7" fmla="*/ 378 h 1196"/>
              <a:gd name="T8" fmla="*/ 399 w 1197"/>
              <a:gd name="T9" fmla="*/ 219 h 1196"/>
              <a:gd name="T10" fmla="*/ 239 w 1197"/>
              <a:gd name="T11" fmla="*/ 20 h 1196"/>
              <a:gd name="T12" fmla="*/ 200 w 1197"/>
              <a:gd name="T13" fmla="*/ 199 h 1196"/>
              <a:gd name="T14" fmla="*/ 80 w 1197"/>
              <a:gd name="T15" fmla="*/ 358 h 1196"/>
              <a:gd name="T16" fmla="*/ 0 w 1197"/>
              <a:gd name="T17" fmla="*/ 1175 h 1196"/>
              <a:gd name="T18" fmla="*/ 160 w 1197"/>
              <a:gd name="T19" fmla="*/ 1056 h 1196"/>
              <a:gd name="T20" fmla="*/ 279 w 1197"/>
              <a:gd name="T21" fmla="*/ 1056 h 1196"/>
              <a:gd name="T22" fmla="*/ 817 w 1197"/>
              <a:gd name="T23" fmla="*/ 1195 h 1196"/>
              <a:gd name="T24" fmla="*/ 976 w 1197"/>
              <a:gd name="T25" fmla="*/ 1036 h 1196"/>
              <a:gd name="T26" fmla="*/ 1076 w 1197"/>
              <a:gd name="T27" fmla="*/ 1195 h 1196"/>
              <a:gd name="T28" fmla="*/ 1196 w 1197"/>
              <a:gd name="T29" fmla="*/ 498 h 1196"/>
              <a:gd name="T30" fmla="*/ 299 w 1197"/>
              <a:gd name="T31" fmla="*/ 279 h 1196"/>
              <a:gd name="T32" fmla="*/ 180 w 1197"/>
              <a:gd name="T33" fmla="*/ 319 h 1196"/>
              <a:gd name="T34" fmla="*/ 379 w 1197"/>
              <a:gd name="T35" fmla="*/ 956 h 1196"/>
              <a:gd name="T36" fmla="*/ 100 w 1197"/>
              <a:gd name="T37" fmla="*/ 916 h 1196"/>
              <a:gd name="T38" fmla="*/ 379 w 1197"/>
              <a:gd name="T39" fmla="*/ 956 h 1196"/>
              <a:gd name="T40" fmla="*/ 80 w 1197"/>
              <a:gd name="T41" fmla="*/ 856 h 1196"/>
              <a:gd name="T42" fmla="*/ 399 w 1197"/>
              <a:gd name="T43" fmla="*/ 856 h 1196"/>
              <a:gd name="T44" fmla="*/ 100 w 1197"/>
              <a:gd name="T45" fmla="*/ 797 h 1196"/>
              <a:gd name="T46" fmla="*/ 379 w 1197"/>
              <a:gd name="T47" fmla="*/ 757 h 1196"/>
              <a:gd name="T48" fmla="*/ 379 w 1197"/>
              <a:gd name="T49" fmla="*/ 717 h 1196"/>
              <a:gd name="T50" fmla="*/ 100 w 1197"/>
              <a:gd name="T51" fmla="*/ 677 h 1196"/>
              <a:gd name="T52" fmla="*/ 379 w 1197"/>
              <a:gd name="T53" fmla="*/ 717 h 1196"/>
              <a:gd name="T54" fmla="*/ 80 w 1197"/>
              <a:gd name="T55" fmla="*/ 617 h 1196"/>
              <a:gd name="T56" fmla="*/ 399 w 1197"/>
              <a:gd name="T57" fmla="*/ 617 h 1196"/>
              <a:gd name="T58" fmla="*/ 100 w 1197"/>
              <a:gd name="T59" fmla="*/ 558 h 1196"/>
              <a:gd name="T60" fmla="*/ 379 w 1197"/>
              <a:gd name="T61" fmla="*/ 518 h 1196"/>
              <a:gd name="T62" fmla="*/ 379 w 1197"/>
              <a:gd name="T63" fmla="*/ 478 h 1196"/>
              <a:gd name="T64" fmla="*/ 100 w 1197"/>
              <a:gd name="T65" fmla="*/ 438 h 1196"/>
              <a:gd name="T66" fmla="*/ 379 w 1197"/>
              <a:gd name="T67" fmla="*/ 478 h 1196"/>
              <a:gd name="T68" fmla="*/ 518 w 1197"/>
              <a:gd name="T69" fmla="*/ 976 h 1196"/>
              <a:gd name="T70" fmla="*/ 757 w 1197"/>
              <a:gd name="T71" fmla="*/ 976 h 1196"/>
              <a:gd name="T72" fmla="*/ 538 w 1197"/>
              <a:gd name="T73" fmla="*/ 916 h 1196"/>
              <a:gd name="T74" fmla="*/ 737 w 1197"/>
              <a:gd name="T75" fmla="*/ 876 h 1196"/>
              <a:gd name="T76" fmla="*/ 737 w 1197"/>
              <a:gd name="T77" fmla="*/ 836 h 1196"/>
              <a:gd name="T78" fmla="*/ 538 w 1197"/>
              <a:gd name="T79" fmla="*/ 797 h 1196"/>
              <a:gd name="T80" fmla="*/ 737 w 1197"/>
              <a:gd name="T81" fmla="*/ 836 h 1196"/>
              <a:gd name="T82" fmla="*/ 877 w 1197"/>
              <a:gd name="T83" fmla="*/ 976 h 1196"/>
              <a:gd name="T84" fmla="*/ 1116 w 1197"/>
              <a:gd name="T85" fmla="*/ 976 h 1196"/>
              <a:gd name="T86" fmla="*/ 897 w 1197"/>
              <a:gd name="T87" fmla="*/ 916 h 1196"/>
              <a:gd name="T88" fmla="*/ 1096 w 1197"/>
              <a:gd name="T89" fmla="*/ 876 h 1196"/>
              <a:gd name="T90" fmla="*/ 1096 w 1197"/>
              <a:gd name="T91" fmla="*/ 836 h 1196"/>
              <a:gd name="T92" fmla="*/ 897 w 1197"/>
              <a:gd name="T93" fmla="*/ 797 h 1196"/>
              <a:gd name="T94" fmla="*/ 1096 w 1197"/>
              <a:gd name="T95" fmla="*/ 836 h 1196"/>
              <a:gd name="T96" fmla="*/ 877 w 1197"/>
              <a:gd name="T97" fmla="*/ 737 h 1196"/>
              <a:gd name="T98" fmla="*/ 1116 w 1197"/>
              <a:gd name="T99" fmla="*/ 737 h 1196"/>
              <a:gd name="T100" fmla="*/ 897 w 1197"/>
              <a:gd name="T101" fmla="*/ 677 h 1196"/>
              <a:gd name="T102" fmla="*/ 1096 w 1197"/>
              <a:gd name="T103" fmla="*/ 637 h 1196"/>
              <a:gd name="T104" fmla="*/ 1096 w 1197"/>
              <a:gd name="T105" fmla="*/ 597 h 1196"/>
              <a:gd name="T106" fmla="*/ 897 w 1197"/>
              <a:gd name="T107" fmla="*/ 558 h 1196"/>
              <a:gd name="T108" fmla="*/ 1096 w 1197"/>
              <a:gd name="T109" fmla="*/ 597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7" h="1196">
                <a:moveTo>
                  <a:pt x="1176" y="478"/>
                </a:moveTo>
                <a:lnTo>
                  <a:pt x="1116" y="478"/>
                </a:lnTo>
                <a:lnTo>
                  <a:pt x="1116" y="378"/>
                </a:lnTo>
                <a:cubicBezTo>
                  <a:pt x="1116" y="367"/>
                  <a:pt x="1107" y="358"/>
                  <a:pt x="1096" y="358"/>
                </a:cubicBezTo>
                <a:lnTo>
                  <a:pt x="897" y="358"/>
                </a:lnTo>
                <a:cubicBezTo>
                  <a:pt x="886" y="358"/>
                  <a:pt x="877" y="367"/>
                  <a:pt x="877" y="378"/>
                </a:cubicBezTo>
                <a:lnTo>
                  <a:pt x="877" y="478"/>
                </a:lnTo>
                <a:lnTo>
                  <a:pt x="817" y="478"/>
                </a:lnTo>
                <a:cubicBezTo>
                  <a:pt x="806" y="478"/>
                  <a:pt x="797" y="487"/>
                  <a:pt x="797" y="498"/>
                </a:cubicBezTo>
                <a:lnTo>
                  <a:pt x="797" y="677"/>
                </a:lnTo>
                <a:lnTo>
                  <a:pt x="478" y="677"/>
                </a:lnTo>
                <a:lnTo>
                  <a:pt x="478" y="378"/>
                </a:lnTo>
                <a:cubicBezTo>
                  <a:pt x="478" y="367"/>
                  <a:pt x="470" y="358"/>
                  <a:pt x="459" y="358"/>
                </a:cubicBezTo>
                <a:lnTo>
                  <a:pt x="399" y="358"/>
                </a:lnTo>
                <a:lnTo>
                  <a:pt x="399" y="219"/>
                </a:lnTo>
                <a:cubicBezTo>
                  <a:pt x="399" y="208"/>
                  <a:pt x="390" y="199"/>
                  <a:pt x="379" y="199"/>
                </a:cubicBezTo>
                <a:lnTo>
                  <a:pt x="239" y="199"/>
                </a:lnTo>
                <a:lnTo>
                  <a:pt x="239" y="20"/>
                </a:lnTo>
                <a:cubicBezTo>
                  <a:pt x="239" y="9"/>
                  <a:pt x="230" y="0"/>
                  <a:pt x="219" y="0"/>
                </a:cubicBezTo>
                <a:cubicBezTo>
                  <a:pt x="208" y="0"/>
                  <a:pt x="200" y="9"/>
                  <a:pt x="200" y="20"/>
                </a:cubicBezTo>
                <a:lnTo>
                  <a:pt x="200" y="199"/>
                </a:lnTo>
                <a:lnTo>
                  <a:pt x="100" y="199"/>
                </a:lnTo>
                <a:cubicBezTo>
                  <a:pt x="89" y="199"/>
                  <a:pt x="80" y="208"/>
                  <a:pt x="80" y="219"/>
                </a:cubicBezTo>
                <a:lnTo>
                  <a:pt x="80" y="358"/>
                </a:lnTo>
                <a:lnTo>
                  <a:pt x="20" y="358"/>
                </a:lnTo>
                <a:cubicBezTo>
                  <a:pt x="9" y="358"/>
                  <a:pt x="0" y="367"/>
                  <a:pt x="0" y="378"/>
                </a:cubicBezTo>
                <a:lnTo>
                  <a:pt x="0" y="1175"/>
                </a:lnTo>
                <a:cubicBezTo>
                  <a:pt x="0" y="1186"/>
                  <a:pt x="9" y="1195"/>
                  <a:pt x="20" y="1195"/>
                </a:cubicBezTo>
                <a:lnTo>
                  <a:pt x="160" y="1195"/>
                </a:lnTo>
                <a:lnTo>
                  <a:pt x="160" y="1056"/>
                </a:lnTo>
                <a:cubicBezTo>
                  <a:pt x="160" y="1045"/>
                  <a:pt x="169" y="1036"/>
                  <a:pt x="180" y="1036"/>
                </a:cubicBezTo>
                <a:lnTo>
                  <a:pt x="259" y="1036"/>
                </a:lnTo>
                <a:cubicBezTo>
                  <a:pt x="270" y="1036"/>
                  <a:pt x="279" y="1045"/>
                  <a:pt x="279" y="1056"/>
                </a:cubicBezTo>
                <a:lnTo>
                  <a:pt x="279" y="1195"/>
                </a:lnTo>
                <a:lnTo>
                  <a:pt x="459" y="1195"/>
                </a:lnTo>
                <a:lnTo>
                  <a:pt x="817" y="1195"/>
                </a:lnTo>
                <a:lnTo>
                  <a:pt x="956" y="1195"/>
                </a:lnTo>
                <a:lnTo>
                  <a:pt x="956" y="1056"/>
                </a:lnTo>
                <a:cubicBezTo>
                  <a:pt x="956" y="1045"/>
                  <a:pt x="965" y="1036"/>
                  <a:pt x="976" y="1036"/>
                </a:cubicBezTo>
                <a:lnTo>
                  <a:pt x="1056" y="1036"/>
                </a:lnTo>
                <a:cubicBezTo>
                  <a:pt x="1067" y="1036"/>
                  <a:pt x="1076" y="1045"/>
                  <a:pt x="1076" y="1056"/>
                </a:cubicBezTo>
                <a:lnTo>
                  <a:pt x="1076" y="1195"/>
                </a:lnTo>
                <a:lnTo>
                  <a:pt x="1176" y="1195"/>
                </a:lnTo>
                <a:cubicBezTo>
                  <a:pt x="1187" y="1195"/>
                  <a:pt x="1196" y="1186"/>
                  <a:pt x="1196" y="1175"/>
                </a:cubicBezTo>
                <a:lnTo>
                  <a:pt x="1196" y="498"/>
                </a:lnTo>
                <a:cubicBezTo>
                  <a:pt x="1196" y="487"/>
                  <a:pt x="1187" y="478"/>
                  <a:pt x="1176" y="478"/>
                </a:cubicBezTo>
                <a:close/>
                <a:moveTo>
                  <a:pt x="180" y="279"/>
                </a:moveTo>
                <a:lnTo>
                  <a:pt x="299" y="279"/>
                </a:lnTo>
                <a:cubicBezTo>
                  <a:pt x="310" y="279"/>
                  <a:pt x="319" y="288"/>
                  <a:pt x="319" y="299"/>
                </a:cubicBezTo>
                <a:cubicBezTo>
                  <a:pt x="319" y="310"/>
                  <a:pt x="310" y="319"/>
                  <a:pt x="299" y="319"/>
                </a:cubicBezTo>
                <a:lnTo>
                  <a:pt x="180" y="319"/>
                </a:lnTo>
                <a:cubicBezTo>
                  <a:pt x="169" y="319"/>
                  <a:pt x="160" y="310"/>
                  <a:pt x="160" y="299"/>
                </a:cubicBezTo>
                <a:cubicBezTo>
                  <a:pt x="160" y="288"/>
                  <a:pt x="169" y="279"/>
                  <a:pt x="180" y="279"/>
                </a:cubicBezTo>
                <a:close/>
                <a:moveTo>
                  <a:pt x="379" y="956"/>
                </a:moveTo>
                <a:lnTo>
                  <a:pt x="100" y="956"/>
                </a:lnTo>
                <a:cubicBezTo>
                  <a:pt x="89" y="956"/>
                  <a:pt x="80" y="947"/>
                  <a:pt x="80" y="936"/>
                </a:cubicBezTo>
                <a:cubicBezTo>
                  <a:pt x="80" y="925"/>
                  <a:pt x="89" y="916"/>
                  <a:pt x="100" y="916"/>
                </a:cubicBezTo>
                <a:lnTo>
                  <a:pt x="379" y="916"/>
                </a:lnTo>
                <a:cubicBezTo>
                  <a:pt x="390" y="916"/>
                  <a:pt x="399" y="925"/>
                  <a:pt x="399" y="936"/>
                </a:cubicBezTo>
                <a:cubicBezTo>
                  <a:pt x="399" y="947"/>
                  <a:pt x="390" y="956"/>
                  <a:pt x="379" y="956"/>
                </a:cubicBezTo>
                <a:close/>
                <a:moveTo>
                  <a:pt x="379" y="876"/>
                </a:moveTo>
                <a:lnTo>
                  <a:pt x="100" y="876"/>
                </a:lnTo>
                <a:cubicBezTo>
                  <a:pt x="89" y="876"/>
                  <a:pt x="80" y="867"/>
                  <a:pt x="80" y="856"/>
                </a:cubicBezTo>
                <a:cubicBezTo>
                  <a:pt x="80" y="845"/>
                  <a:pt x="89" y="836"/>
                  <a:pt x="100" y="836"/>
                </a:cubicBezTo>
                <a:lnTo>
                  <a:pt x="379" y="836"/>
                </a:lnTo>
                <a:cubicBezTo>
                  <a:pt x="390" y="836"/>
                  <a:pt x="399" y="845"/>
                  <a:pt x="399" y="856"/>
                </a:cubicBezTo>
                <a:cubicBezTo>
                  <a:pt x="399" y="867"/>
                  <a:pt x="390" y="876"/>
                  <a:pt x="379" y="876"/>
                </a:cubicBezTo>
                <a:close/>
                <a:moveTo>
                  <a:pt x="379" y="797"/>
                </a:moveTo>
                <a:lnTo>
                  <a:pt x="100" y="797"/>
                </a:lnTo>
                <a:cubicBezTo>
                  <a:pt x="89" y="797"/>
                  <a:pt x="80" y="788"/>
                  <a:pt x="80" y="777"/>
                </a:cubicBezTo>
                <a:cubicBezTo>
                  <a:pt x="80" y="766"/>
                  <a:pt x="89" y="757"/>
                  <a:pt x="100" y="757"/>
                </a:cubicBezTo>
                <a:lnTo>
                  <a:pt x="379" y="757"/>
                </a:lnTo>
                <a:cubicBezTo>
                  <a:pt x="390" y="757"/>
                  <a:pt x="399" y="766"/>
                  <a:pt x="399" y="777"/>
                </a:cubicBezTo>
                <a:cubicBezTo>
                  <a:pt x="399" y="788"/>
                  <a:pt x="390" y="797"/>
                  <a:pt x="379" y="797"/>
                </a:cubicBezTo>
                <a:close/>
                <a:moveTo>
                  <a:pt x="379" y="717"/>
                </a:moveTo>
                <a:lnTo>
                  <a:pt x="100" y="717"/>
                </a:lnTo>
                <a:cubicBezTo>
                  <a:pt x="89" y="717"/>
                  <a:pt x="80" y="708"/>
                  <a:pt x="80" y="697"/>
                </a:cubicBezTo>
                <a:cubicBezTo>
                  <a:pt x="80" y="686"/>
                  <a:pt x="89" y="677"/>
                  <a:pt x="100" y="677"/>
                </a:cubicBezTo>
                <a:lnTo>
                  <a:pt x="379" y="677"/>
                </a:lnTo>
                <a:cubicBezTo>
                  <a:pt x="390" y="677"/>
                  <a:pt x="399" y="686"/>
                  <a:pt x="399" y="697"/>
                </a:cubicBezTo>
                <a:cubicBezTo>
                  <a:pt x="399" y="708"/>
                  <a:pt x="390" y="717"/>
                  <a:pt x="379" y="717"/>
                </a:cubicBezTo>
                <a:close/>
                <a:moveTo>
                  <a:pt x="379" y="637"/>
                </a:moveTo>
                <a:lnTo>
                  <a:pt x="100" y="637"/>
                </a:lnTo>
                <a:cubicBezTo>
                  <a:pt x="89" y="637"/>
                  <a:pt x="80" y="628"/>
                  <a:pt x="80" y="617"/>
                </a:cubicBezTo>
                <a:cubicBezTo>
                  <a:pt x="80" y="606"/>
                  <a:pt x="89" y="597"/>
                  <a:pt x="100" y="597"/>
                </a:cubicBezTo>
                <a:lnTo>
                  <a:pt x="379" y="597"/>
                </a:lnTo>
                <a:cubicBezTo>
                  <a:pt x="390" y="597"/>
                  <a:pt x="399" y="606"/>
                  <a:pt x="399" y="617"/>
                </a:cubicBezTo>
                <a:cubicBezTo>
                  <a:pt x="399" y="628"/>
                  <a:pt x="390" y="637"/>
                  <a:pt x="379" y="637"/>
                </a:cubicBezTo>
                <a:close/>
                <a:moveTo>
                  <a:pt x="379" y="558"/>
                </a:moveTo>
                <a:lnTo>
                  <a:pt x="100" y="558"/>
                </a:lnTo>
                <a:cubicBezTo>
                  <a:pt x="89" y="558"/>
                  <a:pt x="80" y="549"/>
                  <a:pt x="80" y="538"/>
                </a:cubicBezTo>
                <a:cubicBezTo>
                  <a:pt x="80" y="527"/>
                  <a:pt x="89" y="518"/>
                  <a:pt x="100" y="518"/>
                </a:cubicBezTo>
                <a:lnTo>
                  <a:pt x="379" y="518"/>
                </a:lnTo>
                <a:cubicBezTo>
                  <a:pt x="390" y="518"/>
                  <a:pt x="399" y="527"/>
                  <a:pt x="399" y="538"/>
                </a:cubicBezTo>
                <a:cubicBezTo>
                  <a:pt x="399" y="549"/>
                  <a:pt x="390" y="558"/>
                  <a:pt x="379" y="558"/>
                </a:cubicBezTo>
                <a:close/>
                <a:moveTo>
                  <a:pt x="379" y="478"/>
                </a:moveTo>
                <a:lnTo>
                  <a:pt x="100" y="478"/>
                </a:lnTo>
                <a:cubicBezTo>
                  <a:pt x="89" y="478"/>
                  <a:pt x="80" y="469"/>
                  <a:pt x="80" y="458"/>
                </a:cubicBezTo>
                <a:cubicBezTo>
                  <a:pt x="80" y="447"/>
                  <a:pt x="89" y="438"/>
                  <a:pt x="100" y="438"/>
                </a:cubicBezTo>
                <a:lnTo>
                  <a:pt x="379" y="438"/>
                </a:lnTo>
                <a:cubicBezTo>
                  <a:pt x="390" y="438"/>
                  <a:pt x="399" y="447"/>
                  <a:pt x="399" y="458"/>
                </a:cubicBezTo>
                <a:cubicBezTo>
                  <a:pt x="399" y="469"/>
                  <a:pt x="390" y="478"/>
                  <a:pt x="379" y="478"/>
                </a:cubicBezTo>
                <a:close/>
                <a:moveTo>
                  <a:pt x="737" y="996"/>
                </a:moveTo>
                <a:lnTo>
                  <a:pt x="538" y="996"/>
                </a:lnTo>
                <a:cubicBezTo>
                  <a:pt x="527" y="996"/>
                  <a:pt x="518" y="987"/>
                  <a:pt x="518" y="976"/>
                </a:cubicBezTo>
                <a:cubicBezTo>
                  <a:pt x="518" y="965"/>
                  <a:pt x="527" y="956"/>
                  <a:pt x="538" y="956"/>
                </a:cubicBezTo>
                <a:lnTo>
                  <a:pt x="737" y="956"/>
                </a:lnTo>
                <a:cubicBezTo>
                  <a:pt x="748" y="956"/>
                  <a:pt x="757" y="965"/>
                  <a:pt x="757" y="976"/>
                </a:cubicBezTo>
                <a:cubicBezTo>
                  <a:pt x="757" y="987"/>
                  <a:pt x="748" y="996"/>
                  <a:pt x="737" y="996"/>
                </a:cubicBezTo>
                <a:close/>
                <a:moveTo>
                  <a:pt x="737" y="916"/>
                </a:moveTo>
                <a:lnTo>
                  <a:pt x="538" y="916"/>
                </a:lnTo>
                <a:cubicBezTo>
                  <a:pt x="527" y="916"/>
                  <a:pt x="518" y="907"/>
                  <a:pt x="518" y="896"/>
                </a:cubicBezTo>
                <a:cubicBezTo>
                  <a:pt x="518" y="885"/>
                  <a:pt x="527" y="876"/>
                  <a:pt x="538" y="876"/>
                </a:cubicBezTo>
                <a:lnTo>
                  <a:pt x="737" y="876"/>
                </a:lnTo>
                <a:cubicBezTo>
                  <a:pt x="748" y="876"/>
                  <a:pt x="757" y="885"/>
                  <a:pt x="757" y="896"/>
                </a:cubicBezTo>
                <a:cubicBezTo>
                  <a:pt x="757" y="907"/>
                  <a:pt x="748" y="916"/>
                  <a:pt x="737" y="916"/>
                </a:cubicBezTo>
                <a:close/>
                <a:moveTo>
                  <a:pt x="737" y="836"/>
                </a:moveTo>
                <a:lnTo>
                  <a:pt x="538" y="836"/>
                </a:lnTo>
                <a:cubicBezTo>
                  <a:pt x="527" y="836"/>
                  <a:pt x="518" y="827"/>
                  <a:pt x="518" y="816"/>
                </a:cubicBezTo>
                <a:cubicBezTo>
                  <a:pt x="518" y="805"/>
                  <a:pt x="527" y="797"/>
                  <a:pt x="538" y="797"/>
                </a:cubicBezTo>
                <a:lnTo>
                  <a:pt x="737" y="797"/>
                </a:lnTo>
                <a:cubicBezTo>
                  <a:pt x="748" y="797"/>
                  <a:pt x="757" y="805"/>
                  <a:pt x="757" y="816"/>
                </a:cubicBezTo>
                <a:cubicBezTo>
                  <a:pt x="757" y="827"/>
                  <a:pt x="748" y="836"/>
                  <a:pt x="737" y="836"/>
                </a:cubicBezTo>
                <a:close/>
                <a:moveTo>
                  <a:pt x="1096" y="996"/>
                </a:moveTo>
                <a:lnTo>
                  <a:pt x="897" y="996"/>
                </a:lnTo>
                <a:cubicBezTo>
                  <a:pt x="886" y="996"/>
                  <a:pt x="877" y="987"/>
                  <a:pt x="877" y="976"/>
                </a:cubicBezTo>
                <a:cubicBezTo>
                  <a:pt x="877" y="965"/>
                  <a:pt x="886" y="956"/>
                  <a:pt x="897" y="956"/>
                </a:cubicBezTo>
                <a:lnTo>
                  <a:pt x="1096" y="956"/>
                </a:lnTo>
                <a:cubicBezTo>
                  <a:pt x="1107" y="956"/>
                  <a:pt x="1116" y="965"/>
                  <a:pt x="1116" y="976"/>
                </a:cubicBezTo>
                <a:cubicBezTo>
                  <a:pt x="1116" y="987"/>
                  <a:pt x="1107" y="996"/>
                  <a:pt x="1096" y="996"/>
                </a:cubicBezTo>
                <a:close/>
                <a:moveTo>
                  <a:pt x="1096" y="916"/>
                </a:moveTo>
                <a:lnTo>
                  <a:pt x="897" y="916"/>
                </a:lnTo>
                <a:cubicBezTo>
                  <a:pt x="886" y="916"/>
                  <a:pt x="877" y="907"/>
                  <a:pt x="877" y="896"/>
                </a:cubicBezTo>
                <a:cubicBezTo>
                  <a:pt x="877" y="885"/>
                  <a:pt x="886" y="876"/>
                  <a:pt x="897" y="876"/>
                </a:cubicBezTo>
                <a:lnTo>
                  <a:pt x="1096" y="876"/>
                </a:lnTo>
                <a:cubicBezTo>
                  <a:pt x="1107" y="876"/>
                  <a:pt x="1116" y="885"/>
                  <a:pt x="1116" y="896"/>
                </a:cubicBezTo>
                <a:cubicBezTo>
                  <a:pt x="1116" y="907"/>
                  <a:pt x="1107" y="916"/>
                  <a:pt x="1096" y="916"/>
                </a:cubicBezTo>
                <a:close/>
                <a:moveTo>
                  <a:pt x="1096" y="836"/>
                </a:moveTo>
                <a:lnTo>
                  <a:pt x="897" y="836"/>
                </a:lnTo>
                <a:cubicBezTo>
                  <a:pt x="886" y="836"/>
                  <a:pt x="877" y="827"/>
                  <a:pt x="877" y="816"/>
                </a:cubicBezTo>
                <a:cubicBezTo>
                  <a:pt x="877" y="805"/>
                  <a:pt x="886" y="797"/>
                  <a:pt x="897" y="797"/>
                </a:cubicBezTo>
                <a:lnTo>
                  <a:pt x="1096" y="797"/>
                </a:lnTo>
                <a:cubicBezTo>
                  <a:pt x="1107" y="797"/>
                  <a:pt x="1116" y="805"/>
                  <a:pt x="1116" y="816"/>
                </a:cubicBezTo>
                <a:cubicBezTo>
                  <a:pt x="1116" y="827"/>
                  <a:pt x="1107" y="836"/>
                  <a:pt x="1096" y="836"/>
                </a:cubicBezTo>
                <a:close/>
                <a:moveTo>
                  <a:pt x="1096" y="757"/>
                </a:moveTo>
                <a:lnTo>
                  <a:pt x="897" y="757"/>
                </a:lnTo>
                <a:cubicBezTo>
                  <a:pt x="886" y="757"/>
                  <a:pt x="877" y="748"/>
                  <a:pt x="877" y="737"/>
                </a:cubicBezTo>
                <a:cubicBezTo>
                  <a:pt x="877" y="726"/>
                  <a:pt x="886" y="717"/>
                  <a:pt x="897" y="717"/>
                </a:cubicBezTo>
                <a:lnTo>
                  <a:pt x="1096" y="717"/>
                </a:lnTo>
                <a:cubicBezTo>
                  <a:pt x="1107" y="717"/>
                  <a:pt x="1116" y="726"/>
                  <a:pt x="1116" y="737"/>
                </a:cubicBezTo>
                <a:cubicBezTo>
                  <a:pt x="1116" y="748"/>
                  <a:pt x="1107" y="757"/>
                  <a:pt x="1096" y="757"/>
                </a:cubicBezTo>
                <a:close/>
                <a:moveTo>
                  <a:pt x="1096" y="677"/>
                </a:moveTo>
                <a:lnTo>
                  <a:pt x="897" y="677"/>
                </a:lnTo>
                <a:cubicBezTo>
                  <a:pt x="886" y="677"/>
                  <a:pt x="877" y="668"/>
                  <a:pt x="877" y="657"/>
                </a:cubicBezTo>
                <a:cubicBezTo>
                  <a:pt x="877" y="646"/>
                  <a:pt x="886" y="637"/>
                  <a:pt x="897" y="637"/>
                </a:cubicBezTo>
                <a:lnTo>
                  <a:pt x="1096" y="637"/>
                </a:lnTo>
                <a:cubicBezTo>
                  <a:pt x="1107" y="637"/>
                  <a:pt x="1116" y="646"/>
                  <a:pt x="1116" y="657"/>
                </a:cubicBezTo>
                <a:cubicBezTo>
                  <a:pt x="1116" y="668"/>
                  <a:pt x="1107" y="677"/>
                  <a:pt x="1096" y="677"/>
                </a:cubicBezTo>
                <a:close/>
                <a:moveTo>
                  <a:pt x="1096" y="597"/>
                </a:moveTo>
                <a:lnTo>
                  <a:pt x="897" y="597"/>
                </a:lnTo>
                <a:cubicBezTo>
                  <a:pt x="886" y="597"/>
                  <a:pt x="877" y="588"/>
                  <a:pt x="877" y="577"/>
                </a:cubicBezTo>
                <a:cubicBezTo>
                  <a:pt x="877" y="566"/>
                  <a:pt x="886" y="558"/>
                  <a:pt x="897" y="558"/>
                </a:cubicBezTo>
                <a:lnTo>
                  <a:pt x="1096" y="558"/>
                </a:lnTo>
                <a:cubicBezTo>
                  <a:pt x="1107" y="558"/>
                  <a:pt x="1116" y="566"/>
                  <a:pt x="1116" y="577"/>
                </a:cubicBezTo>
                <a:cubicBezTo>
                  <a:pt x="1116" y="588"/>
                  <a:pt x="1107" y="597"/>
                  <a:pt x="1096" y="597"/>
                </a:cubicBezTo>
                <a:close/>
              </a:path>
            </a:pathLst>
          </a:custGeom>
          <a:solidFill>
            <a:srgbClr val="A50000">
              <a:alpha val="47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6" name="Freeform 9"/>
          <p:cNvSpPr>
            <a:spLocks noChangeArrowheads="1"/>
          </p:cNvSpPr>
          <p:nvPr userDrawn="1"/>
        </p:nvSpPr>
        <p:spPr bwMode="auto">
          <a:xfrm>
            <a:off x="2914678" y="6278310"/>
            <a:ext cx="268317" cy="574741"/>
          </a:xfrm>
          <a:custGeom>
            <a:avLst/>
            <a:gdLst>
              <a:gd name="T0" fmla="*/ 394 w 409"/>
              <a:gd name="T1" fmla="*/ 0 h 876"/>
              <a:gd name="T2" fmla="*/ 15 w 409"/>
              <a:gd name="T3" fmla="*/ 0 h 876"/>
              <a:gd name="T4" fmla="*/ 0 w 409"/>
              <a:gd name="T5" fmla="*/ 15 h 876"/>
              <a:gd name="T6" fmla="*/ 0 w 409"/>
              <a:gd name="T7" fmla="*/ 59 h 876"/>
              <a:gd name="T8" fmla="*/ 248 w 409"/>
              <a:gd name="T9" fmla="*/ 59 h 876"/>
              <a:gd name="T10" fmla="*/ 262 w 409"/>
              <a:gd name="T11" fmla="*/ 73 h 876"/>
              <a:gd name="T12" fmla="*/ 248 w 409"/>
              <a:gd name="T13" fmla="*/ 88 h 876"/>
              <a:gd name="T14" fmla="*/ 0 w 409"/>
              <a:gd name="T15" fmla="*/ 88 h 876"/>
              <a:gd name="T16" fmla="*/ 0 w 409"/>
              <a:gd name="T17" fmla="*/ 146 h 876"/>
              <a:gd name="T18" fmla="*/ 188 w 409"/>
              <a:gd name="T19" fmla="*/ 146 h 876"/>
              <a:gd name="T20" fmla="*/ 203 w 409"/>
              <a:gd name="T21" fmla="*/ 161 h 876"/>
              <a:gd name="T22" fmla="*/ 188 w 409"/>
              <a:gd name="T23" fmla="*/ 175 h 876"/>
              <a:gd name="T24" fmla="*/ 0 w 409"/>
              <a:gd name="T25" fmla="*/ 175 h 876"/>
              <a:gd name="T26" fmla="*/ 0 w 409"/>
              <a:gd name="T27" fmla="*/ 234 h 876"/>
              <a:gd name="T28" fmla="*/ 128 w 409"/>
              <a:gd name="T29" fmla="*/ 234 h 876"/>
              <a:gd name="T30" fmla="*/ 143 w 409"/>
              <a:gd name="T31" fmla="*/ 248 h 876"/>
              <a:gd name="T32" fmla="*/ 128 w 409"/>
              <a:gd name="T33" fmla="*/ 263 h 876"/>
              <a:gd name="T34" fmla="*/ 0 w 409"/>
              <a:gd name="T35" fmla="*/ 263 h 876"/>
              <a:gd name="T36" fmla="*/ 0 w 409"/>
              <a:gd name="T37" fmla="*/ 292 h 876"/>
              <a:gd name="T38" fmla="*/ 131 w 409"/>
              <a:gd name="T39" fmla="*/ 292 h 876"/>
              <a:gd name="T40" fmla="*/ 146 w 409"/>
              <a:gd name="T41" fmla="*/ 307 h 876"/>
              <a:gd name="T42" fmla="*/ 146 w 409"/>
              <a:gd name="T43" fmla="*/ 875 h 876"/>
              <a:gd name="T44" fmla="*/ 175 w 409"/>
              <a:gd name="T45" fmla="*/ 875 h 876"/>
              <a:gd name="T46" fmla="*/ 175 w 409"/>
              <a:gd name="T47" fmla="*/ 744 h 876"/>
              <a:gd name="T48" fmla="*/ 190 w 409"/>
              <a:gd name="T49" fmla="*/ 729 h 876"/>
              <a:gd name="T50" fmla="*/ 306 w 409"/>
              <a:gd name="T51" fmla="*/ 729 h 876"/>
              <a:gd name="T52" fmla="*/ 321 w 409"/>
              <a:gd name="T53" fmla="*/ 744 h 876"/>
              <a:gd name="T54" fmla="*/ 321 w 409"/>
              <a:gd name="T55" fmla="*/ 875 h 876"/>
              <a:gd name="T56" fmla="*/ 394 w 409"/>
              <a:gd name="T57" fmla="*/ 875 h 876"/>
              <a:gd name="T58" fmla="*/ 408 w 409"/>
              <a:gd name="T59" fmla="*/ 860 h 876"/>
              <a:gd name="T60" fmla="*/ 408 w 409"/>
              <a:gd name="T61" fmla="*/ 15 h 876"/>
              <a:gd name="T62" fmla="*/ 394 w 409"/>
              <a:gd name="T63"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876">
                <a:moveTo>
                  <a:pt x="394" y="0"/>
                </a:moveTo>
                <a:lnTo>
                  <a:pt x="15" y="0"/>
                </a:lnTo>
                <a:cubicBezTo>
                  <a:pt x="7" y="0"/>
                  <a:pt x="0" y="7"/>
                  <a:pt x="0" y="15"/>
                </a:cubicBezTo>
                <a:lnTo>
                  <a:pt x="0" y="59"/>
                </a:lnTo>
                <a:lnTo>
                  <a:pt x="248" y="59"/>
                </a:lnTo>
                <a:cubicBezTo>
                  <a:pt x="256" y="59"/>
                  <a:pt x="262" y="65"/>
                  <a:pt x="262" y="73"/>
                </a:cubicBezTo>
                <a:cubicBezTo>
                  <a:pt x="262" y="81"/>
                  <a:pt x="256" y="88"/>
                  <a:pt x="248" y="88"/>
                </a:cubicBezTo>
                <a:lnTo>
                  <a:pt x="0" y="88"/>
                </a:lnTo>
                <a:lnTo>
                  <a:pt x="0" y="146"/>
                </a:lnTo>
                <a:lnTo>
                  <a:pt x="188" y="146"/>
                </a:lnTo>
                <a:cubicBezTo>
                  <a:pt x="196" y="146"/>
                  <a:pt x="203" y="153"/>
                  <a:pt x="203" y="161"/>
                </a:cubicBezTo>
                <a:cubicBezTo>
                  <a:pt x="203" y="169"/>
                  <a:pt x="196" y="175"/>
                  <a:pt x="188" y="175"/>
                </a:cubicBezTo>
                <a:lnTo>
                  <a:pt x="0" y="175"/>
                </a:lnTo>
                <a:lnTo>
                  <a:pt x="0" y="234"/>
                </a:lnTo>
                <a:lnTo>
                  <a:pt x="128" y="234"/>
                </a:lnTo>
                <a:cubicBezTo>
                  <a:pt x="136" y="234"/>
                  <a:pt x="143" y="240"/>
                  <a:pt x="143" y="248"/>
                </a:cubicBezTo>
                <a:cubicBezTo>
                  <a:pt x="143" y="256"/>
                  <a:pt x="136" y="263"/>
                  <a:pt x="128" y="263"/>
                </a:cubicBezTo>
                <a:lnTo>
                  <a:pt x="0" y="263"/>
                </a:lnTo>
                <a:lnTo>
                  <a:pt x="0" y="292"/>
                </a:lnTo>
                <a:lnTo>
                  <a:pt x="131" y="292"/>
                </a:lnTo>
                <a:cubicBezTo>
                  <a:pt x="139" y="292"/>
                  <a:pt x="146" y="298"/>
                  <a:pt x="146" y="307"/>
                </a:cubicBezTo>
                <a:lnTo>
                  <a:pt x="146" y="875"/>
                </a:lnTo>
                <a:lnTo>
                  <a:pt x="175" y="875"/>
                </a:lnTo>
                <a:lnTo>
                  <a:pt x="175" y="744"/>
                </a:lnTo>
                <a:cubicBezTo>
                  <a:pt x="175" y="736"/>
                  <a:pt x="182" y="729"/>
                  <a:pt x="190" y="729"/>
                </a:cubicBezTo>
                <a:lnTo>
                  <a:pt x="306" y="729"/>
                </a:lnTo>
                <a:cubicBezTo>
                  <a:pt x="314" y="729"/>
                  <a:pt x="321" y="736"/>
                  <a:pt x="321" y="744"/>
                </a:cubicBezTo>
                <a:lnTo>
                  <a:pt x="321" y="875"/>
                </a:lnTo>
                <a:lnTo>
                  <a:pt x="394" y="875"/>
                </a:lnTo>
                <a:cubicBezTo>
                  <a:pt x="402" y="875"/>
                  <a:pt x="408" y="868"/>
                  <a:pt x="408" y="860"/>
                </a:cubicBezTo>
                <a:lnTo>
                  <a:pt x="408" y="15"/>
                </a:lnTo>
                <a:cubicBezTo>
                  <a:pt x="408" y="7"/>
                  <a:pt x="402" y="0"/>
                  <a:pt x="394" y="0"/>
                </a:cubicBezTo>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8" name="Freeform 10"/>
          <p:cNvSpPr>
            <a:spLocks noChangeArrowheads="1"/>
          </p:cNvSpPr>
          <p:nvPr userDrawn="1"/>
        </p:nvSpPr>
        <p:spPr bwMode="auto">
          <a:xfrm>
            <a:off x="2724258" y="6489144"/>
            <a:ext cx="268317" cy="363907"/>
          </a:xfrm>
          <a:custGeom>
            <a:avLst/>
            <a:gdLst>
              <a:gd name="T0" fmla="*/ 14 w 409"/>
              <a:gd name="T1" fmla="*/ 0 h 555"/>
              <a:gd name="T2" fmla="*/ 0 w 409"/>
              <a:gd name="T3" fmla="*/ 0 h 555"/>
              <a:gd name="T4" fmla="*/ 0 w 409"/>
              <a:gd name="T5" fmla="*/ 15 h 555"/>
              <a:gd name="T6" fmla="*/ 0 w 409"/>
              <a:gd name="T7" fmla="*/ 88 h 555"/>
              <a:gd name="T8" fmla="*/ 179 w 409"/>
              <a:gd name="T9" fmla="*/ 88 h 555"/>
              <a:gd name="T10" fmla="*/ 194 w 409"/>
              <a:gd name="T11" fmla="*/ 102 h 555"/>
              <a:gd name="T12" fmla="*/ 179 w 409"/>
              <a:gd name="T13" fmla="*/ 117 h 555"/>
              <a:gd name="T14" fmla="*/ 0 w 409"/>
              <a:gd name="T15" fmla="*/ 117 h 555"/>
              <a:gd name="T16" fmla="*/ 0 w 409"/>
              <a:gd name="T17" fmla="*/ 175 h 555"/>
              <a:gd name="T18" fmla="*/ 149 w 409"/>
              <a:gd name="T19" fmla="*/ 175 h 555"/>
              <a:gd name="T20" fmla="*/ 164 w 409"/>
              <a:gd name="T21" fmla="*/ 190 h 555"/>
              <a:gd name="T22" fmla="*/ 149 w 409"/>
              <a:gd name="T23" fmla="*/ 204 h 555"/>
              <a:gd name="T24" fmla="*/ 0 w 409"/>
              <a:gd name="T25" fmla="*/ 204 h 555"/>
              <a:gd name="T26" fmla="*/ 0 w 409"/>
              <a:gd name="T27" fmla="*/ 262 h 555"/>
              <a:gd name="T28" fmla="*/ 90 w 409"/>
              <a:gd name="T29" fmla="*/ 262 h 555"/>
              <a:gd name="T30" fmla="*/ 104 w 409"/>
              <a:gd name="T31" fmla="*/ 277 h 555"/>
              <a:gd name="T32" fmla="*/ 90 w 409"/>
              <a:gd name="T33" fmla="*/ 292 h 555"/>
              <a:gd name="T34" fmla="*/ 0 w 409"/>
              <a:gd name="T35" fmla="*/ 292 h 555"/>
              <a:gd name="T36" fmla="*/ 0 w 409"/>
              <a:gd name="T37" fmla="*/ 539 h 555"/>
              <a:gd name="T38" fmla="*/ 0 w 409"/>
              <a:gd name="T39" fmla="*/ 554 h 555"/>
              <a:gd name="T40" fmla="*/ 14 w 409"/>
              <a:gd name="T41" fmla="*/ 554 h 555"/>
              <a:gd name="T42" fmla="*/ 87 w 409"/>
              <a:gd name="T43" fmla="*/ 554 h 555"/>
              <a:gd name="T44" fmla="*/ 87 w 409"/>
              <a:gd name="T45" fmla="*/ 423 h 555"/>
              <a:gd name="T46" fmla="*/ 102 w 409"/>
              <a:gd name="T47" fmla="*/ 408 h 555"/>
              <a:gd name="T48" fmla="*/ 218 w 409"/>
              <a:gd name="T49" fmla="*/ 408 h 555"/>
              <a:gd name="T50" fmla="*/ 233 w 409"/>
              <a:gd name="T51" fmla="*/ 423 h 555"/>
              <a:gd name="T52" fmla="*/ 233 w 409"/>
              <a:gd name="T53" fmla="*/ 554 h 555"/>
              <a:gd name="T54" fmla="*/ 393 w 409"/>
              <a:gd name="T55" fmla="*/ 554 h 555"/>
              <a:gd name="T56" fmla="*/ 408 w 409"/>
              <a:gd name="T57" fmla="*/ 554 h 555"/>
              <a:gd name="T58" fmla="*/ 408 w 409"/>
              <a:gd name="T59" fmla="*/ 539 h 555"/>
              <a:gd name="T60" fmla="*/ 408 w 409"/>
              <a:gd name="T61" fmla="*/ 15 h 555"/>
              <a:gd name="T62" fmla="*/ 408 w 409"/>
              <a:gd name="T63" fmla="*/ 0 h 555"/>
              <a:gd name="T64" fmla="*/ 393 w 409"/>
              <a:gd name="T65" fmla="*/ 0 h 555"/>
              <a:gd name="T66" fmla="*/ 14 w 409"/>
              <a:gd name="T6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555">
                <a:moveTo>
                  <a:pt x="14" y="0"/>
                </a:moveTo>
                <a:lnTo>
                  <a:pt x="0" y="0"/>
                </a:lnTo>
                <a:lnTo>
                  <a:pt x="0" y="15"/>
                </a:lnTo>
                <a:lnTo>
                  <a:pt x="0" y="88"/>
                </a:lnTo>
                <a:lnTo>
                  <a:pt x="179" y="88"/>
                </a:lnTo>
                <a:cubicBezTo>
                  <a:pt x="187" y="88"/>
                  <a:pt x="194" y="94"/>
                  <a:pt x="194" y="102"/>
                </a:cubicBezTo>
                <a:cubicBezTo>
                  <a:pt x="194" y="110"/>
                  <a:pt x="187" y="117"/>
                  <a:pt x="179" y="117"/>
                </a:cubicBezTo>
                <a:lnTo>
                  <a:pt x="0" y="117"/>
                </a:lnTo>
                <a:lnTo>
                  <a:pt x="0" y="175"/>
                </a:lnTo>
                <a:lnTo>
                  <a:pt x="149" y="175"/>
                </a:lnTo>
                <a:cubicBezTo>
                  <a:pt x="157" y="175"/>
                  <a:pt x="164" y="182"/>
                  <a:pt x="164" y="190"/>
                </a:cubicBezTo>
                <a:cubicBezTo>
                  <a:pt x="164" y="198"/>
                  <a:pt x="157" y="204"/>
                  <a:pt x="149" y="204"/>
                </a:cubicBezTo>
                <a:lnTo>
                  <a:pt x="0" y="204"/>
                </a:lnTo>
                <a:lnTo>
                  <a:pt x="0" y="262"/>
                </a:lnTo>
                <a:lnTo>
                  <a:pt x="90" y="262"/>
                </a:lnTo>
                <a:cubicBezTo>
                  <a:pt x="98" y="262"/>
                  <a:pt x="104" y="269"/>
                  <a:pt x="104" y="277"/>
                </a:cubicBezTo>
                <a:cubicBezTo>
                  <a:pt x="104" y="285"/>
                  <a:pt x="98" y="292"/>
                  <a:pt x="90" y="292"/>
                </a:cubicBezTo>
                <a:lnTo>
                  <a:pt x="0" y="292"/>
                </a:lnTo>
                <a:lnTo>
                  <a:pt x="0" y="539"/>
                </a:lnTo>
                <a:lnTo>
                  <a:pt x="0" y="554"/>
                </a:lnTo>
                <a:lnTo>
                  <a:pt x="14" y="554"/>
                </a:lnTo>
                <a:lnTo>
                  <a:pt x="87" y="554"/>
                </a:lnTo>
                <a:lnTo>
                  <a:pt x="87" y="423"/>
                </a:lnTo>
                <a:cubicBezTo>
                  <a:pt x="87" y="415"/>
                  <a:pt x="94" y="408"/>
                  <a:pt x="102" y="408"/>
                </a:cubicBezTo>
                <a:lnTo>
                  <a:pt x="218" y="408"/>
                </a:lnTo>
                <a:cubicBezTo>
                  <a:pt x="226" y="408"/>
                  <a:pt x="233" y="415"/>
                  <a:pt x="233" y="423"/>
                </a:cubicBezTo>
                <a:lnTo>
                  <a:pt x="233" y="554"/>
                </a:lnTo>
                <a:lnTo>
                  <a:pt x="393" y="554"/>
                </a:lnTo>
                <a:lnTo>
                  <a:pt x="408" y="554"/>
                </a:lnTo>
                <a:lnTo>
                  <a:pt x="408" y="539"/>
                </a:lnTo>
                <a:lnTo>
                  <a:pt x="408" y="15"/>
                </a:lnTo>
                <a:lnTo>
                  <a:pt x="408" y="0"/>
                </a:lnTo>
                <a:lnTo>
                  <a:pt x="393" y="0"/>
                </a:lnTo>
                <a:lnTo>
                  <a:pt x="14" y="0"/>
                </a:lnTo>
              </a:path>
            </a:pathLst>
          </a:custGeom>
          <a:solidFill>
            <a:srgbClr val="A50000">
              <a:alpha val="16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9" name="Freeform 11"/>
          <p:cNvSpPr>
            <a:spLocks noChangeArrowheads="1"/>
          </p:cNvSpPr>
          <p:nvPr userDrawn="1"/>
        </p:nvSpPr>
        <p:spPr bwMode="auto">
          <a:xfrm>
            <a:off x="222841" y="6050144"/>
            <a:ext cx="375068" cy="802906"/>
          </a:xfrm>
          <a:custGeom>
            <a:avLst/>
            <a:gdLst>
              <a:gd name="T0" fmla="*/ 551 w 572"/>
              <a:gd name="T1" fmla="*/ 0 h 1226"/>
              <a:gd name="T2" fmla="*/ 20 w 572"/>
              <a:gd name="T3" fmla="*/ 0 h 1226"/>
              <a:gd name="T4" fmla="*/ 0 w 572"/>
              <a:gd name="T5" fmla="*/ 21 h 1226"/>
              <a:gd name="T6" fmla="*/ 0 w 572"/>
              <a:gd name="T7" fmla="*/ 82 h 1226"/>
              <a:gd name="T8" fmla="*/ 347 w 572"/>
              <a:gd name="T9" fmla="*/ 82 h 1226"/>
              <a:gd name="T10" fmla="*/ 367 w 572"/>
              <a:gd name="T11" fmla="*/ 102 h 1226"/>
              <a:gd name="T12" fmla="*/ 347 w 572"/>
              <a:gd name="T13" fmla="*/ 123 h 1226"/>
              <a:gd name="T14" fmla="*/ 0 w 572"/>
              <a:gd name="T15" fmla="*/ 123 h 1226"/>
              <a:gd name="T16" fmla="*/ 0 w 572"/>
              <a:gd name="T17" fmla="*/ 205 h 1226"/>
              <a:gd name="T18" fmla="*/ 263 w 572"/>
              <a:gd name="T19" fmla="*/ 205 h 1226"/>
              <a:gd name="T20" fmla="*/ 283 w 572"/>
              <a:gd name="T21" fmla="*/ 225 h 1226"/>
              <a:gd name="T22" fmla="*/ 263 w 572"/>
              <a:gd name="T23" fmla="*/ 245 h 1226"/>
              <a:gd name="T24" fmla="*/ 0 w 572"/>
              <a:gd name="T25" fmla="*/ 245 h 1226"/>
              <a:gd name="T26" fmla="*/ 0 w 572"/>
              <a:gd name="T27" fmla="*/ 327 h 1226"/>
              <a:gd name="T28" fmla="*/ 179 w 572"/>
              <a:gd name="T29" fmla="*/ 327 h 1226"/>
              <a:gd name="T30" fmla="*/ 199 w 572"/>
              <a:gd name="T31" fmla="*/ 347 h 1226"/>
              <a:gd name="T32" fmla="*/ 179 w 572"/>
              <a:gd name="T33" fmla="*/ 368 h 1226"/>
              <a:gd name="T34" fmla="*/ 0 w 572"/>
              <a:gd name="T35" fmla="*/ 368 h 1226"/>
              <a:gd name="T36" fmla="*/ 0 w 572"/>
              <a:gd name="T37" fmla="*/ 409 h 1226"/>
              <a:gd name="T38" fmla="*/ 184 w 572"/>
              <a:gd name="T39" fmla="*/ 409 h 1226"/>
              <a:gd name="T40" fmla="*/ 204 w 572"/>
              <a:gd name="T41" fmla="*/ 429 h 1226"/>
              <a:gd name="T42" fmla="*/ 204 w 572"/>
              <a:gd name="T43" fmla="*/ 1225 h 1226"/>
              <a:gd name="T44" fmla="*/ 245 w 572"/>
              <a:gd name="T45" fmla="*/ 1225 h 1226"/>
              <a:gd name="T46" fmla="*/ 245 w 572"/>
              <a:gd name="T47" fmla="*/ 1041 h 1226"/>
              <a:gd name="T48" fmla="*/ 265 w 572"/>
              <a:gd name="T49" fmla="*/ 1021 h 1226"/>
              <a:gd name="T50" fmla="*/ 428 w 572"/>
              <a:gd name="T51" fmla="*/ 1021 h 1226"/>
              <a:gd name="T52" fmla="*/ 449 w 572"/>
              <a:gd name="T53" fmla="*/ 1041 h 1226"/>
              <a:gd name="T54" fmla="*/ 449 w 572"/>
              <a:gd name="T55" fmla="*/ 1225 h 1226"/>
              <a:gd name="T56" fmla="*/ 551 w 572"/>
              <a:gd name="T57" fmla="*/ 1225 h 1226"/>
              <a:gd name="T58" fmla="*/ 571 w 572"/>
              <a:gd name="T59" fmla="*/ 1205 h 1226"/>
              <a:gd name="T60" fmla="*/ 571 w 572"/>
              <a:gd name="T61" fmla="*/ 21 h 1226"/>
              <a:gd name="T62" fmla="*/ 551 w 572"/>
              <a:gd name="T63" fmla="*/ 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2" h="1226">
                <a:moveTo>
                  <a:pt x="551" y="0"/>
                </a:moveTo>
                <a:lnTo>
                  <a:pt x="20" y="0"/>
                </a:lnTo>
                <a:cubicBezTo>
                  <a:pt x="9" y="0"/>
                  <a:pt x="0" y="10"/>
                  <a:pt x="0" y="21"/>
                </a:cubicBezTo>
                <a:lnTo>
                  <a:pt x="0" y="82"/>
                </a:lnTo>
                <a:lnTo>
                  <a:pt x="347" y="82"/>
                </a:lnTo>
                <a:cubicBezTo>
                  <a:pt x="358" y="82"/>
                  <a:pt x="367" y="91"/>
                  <a:pt x="367" y="102"/>
                </a:cubicBezTo>
                <a:cubicBezTo>
                  <a:pt x="367" y="114"/>
                  <a:pt x="358" y="123"/>
                  <a:pt x="347" y="123"/>
                </a:cubicBezTo>
                <a:lnTo>
                  <a:pt x="0" y="123"/>
                </a:lnTo>
                <a:lnTo>
                  <a:pt x="0" y="205"/>
                </a:lnTo>
                <a:lnTo>
                  <a:pt x="263" y="205"/>
                </a:lnTo>
                <a:cubicBezTo>
                  <a:pt x="274" y="205"/>
                  <a:pt x="283" y="214"/>
                  <a:pt x="283" y="225"/>
                </a:cubicBezTo>
                <a:cubicBezTo>
                  <a:pt x="283" y="236"/>
                  <a:pt x="274" y="245"/>
                  <a:pt x="263" y="245"/>
                </a:cubicBezTo>
                <a:lnTo>
                  <a:pt x="0" y="245"/>
                </a:lnTo>
                <a:lnTo>
                  <a:pt x="0" y="327"/>
                </a:lnTo>
                <a:lnTo>
                  <a:pt x="179" y="327"/>
                </a:lnTo>
                <a:cubicBezTo>
                  <a:pt x="190" y="327"/>
                  <a:pt x="199" y="336"/>
                  <a:pt x="199" y="347"/>
                </a:cubicBezTo>
                <a:cubicBezTo>
                  <a:pt x="199" y="359"/>
                  <a:pt x="190" y="368"/>
                  <a:pt x="179" y="368"/>
                </a:cubicBezTo>
                <a:lnTo>
                  <a:pt x="0" y="368"/>
                </a:lnTo>
                <a:lnTo>
                  <a:pt x="0" y="409"/>
                </a:lnTo>
                <a:lnTo>
                  <a:pt x="184" y="409"/>
                </a:lnTo>
                <a:cubicBezTo>
                  <a:pt x="195" y="409"/>
                  <a:pt x="204" y="418"/>
                  <a:pt x="204" y="429"/>
                </a:cubicBezTo>
                <a:lnTo>
                  <a:pt x="204" y="1225"/>
                </a:lnTo>
                <a:lnTo>
                  <a:pt x="245" y="1225"/>
                </a:lnTo>
                <a:lnTo>
                  <a:pt x="245" y="1041"/>
                </a:lnTo>
                <a:cubicBezTo>
                  <a:pt x="245" y="1030"/>
                  <a:pt x="254" y="1021"/>
                  <a:pt x="265" y="1021"/>
                </a:cubicBezTo>
                <a:lnTo>
                  <a:pt x="428" y="1021"/>
                </a:lnTo>
                <a:cubicBezTo>
                  <a:pt x="440" y="1021"/>
                  <a:pt x="449" y="1030"/>
                  <a:pt x="449" y="1041"/>
                </a:cubicBezTo>
                <a:lnTo>
                  <a:pt x="449" y="1225"/>
                </a:lnTo>
                <a:lnTo>
                  <a:pt x="551" y="1225"/>
                </a:lnTo>
                <a:cubicBezTo>
                  <a:pt x="562" y="1225"/>
                  <a:pt x="571" y="1216"/>
                  <a:pt x="571" y="1205"/>
                </a:cubicBezTo>
                <a:lnTo>
                  <a:pt x="571" y="21"/>
                </a:lnTo>
                <a:cubicBezTo>
                  <a:pt x="571" y="10"/>
                  <a:pt x="562" y="0"/>
                  <a:pt x="551" y="0"/>
                </a:cubicBezTo>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0" name="Freeform 12"/>
          <p:cNvSpPr>
            <a:spLocks noChangeArrowheads="1"/>
          </p:cNvSpPr>
          <p:nvPr userDrawn="1"/>
        </p:nvSpPr>
        <p:spPr bwMode="auto">
          <a:xfrm>
            <a:off x="-42592" y="6344735"/>
            <a:ext cx="375068" cy="508314"/>
          </a:xfrm>
          <a:custGeom>
            <a:avLst/>
            <a:gdLst>
              <a:gd name="T0" fmla="*/ 20 w 572"/>
              <a:gd name="T1" fmla="*/ 0 h 777"/>
              <a:gd name="T2" fmla="*/ 0 w 572"/>
              <a:gd name="T3" fmla="*/ 0 h 777"/>
              <a:gd name="T4" fmla="*/ 0 w 572"/>
              <a:gd name="T5" fmla="*/ 21 h 777"/>
              <a:gd name="T6" fmla="*/ 0 w 572"/>
              <a:gd name="T7" fmla="*/ 123 h 777"/>
              <a:gd name="T8" fmla="*/ 251 w 572"/>
              <a:gd name="T9" fmla="*/ 123 h 777"/>
              <a:gd name="T10" fmla="*/ 272 w 572"/>
              <a:gd name="T11" fmla="*/ 143 h 777"/>
              <a:gd name="T12" fmla="*/ 251 w 572"/>
              <a:gd name="T13" fmla="*/ 164 h 777"/>
              <a:gd name="T14" fmla="*/ 0 w 572"/>
              <a:gd name="T15" fmla="*/ 164 h 777"/>
              <a:gd name="T16" fmla="*/ 0 w 572"/>
              <a:gd name="T17" fmla="*/ 245 h 777"/>
              <a:gd name="T18" fmla="*/ 209 w 572"/>
              <a:gd name="T19" fmla="*/ 245 h 777"/>
              <a:gd name="T20" fmla="*/ 230 w 572"/>
              <a:gd name="T21" fmla="*/ 266 h 777"/>
              <a:gd name="T22" fmla="*/ 209 w 572"/>
              <a:gd name="T23" fmla="*/ 286 h 777"/>
              <a:gd name="T24" fmla="*/ 0 w 572"/>
              <a:gd name="T25" fmla="*/ 286 h 777"/>
              <a:gd name="T26" fmla="*/ 0 w 572"/>
              <a:gd name="T27" fmla="*/ 368 h 777"/>
              <a:gd name="T28" fmla="*/ 126 w 572"/>
              <a:gd name="T29" fmla="*/ 368 h 777"/>
              <a:gd name="T30" fmla="*/ 146 w 572"/>
              <a:gd name="T31" fmla="*/ 388 h 777"/>
              <a:gd name="T32" fmla="*/ 126 w 572"/>
              <a:gd name="T33" fmla="*/ 409 h 777"/>
              <a:gd name="T34" fmla="*/ 0 w 572"/>
              <a:gd name="T35" fmla="*/ 409 h 777"/>
              <a:gd name="T36" fmla="*/ 0 w 572"/>
              <a:gd name="T37" fmla="*/ 755 h 777"/>
              <a:gd name="T38" fmla="*/ 0 w 572"/>
              <a:gd name="T39" fmla="*/ 776 h 777"/>
              <a:gd name="T40" fmla="*/ 20 w 572"/>
              <a:gd name="T41" fmla="*/ 776 h 777"/>
              <a:gd name="T42" fmla="*/ 122 w 572"/>
              <a:gd name="T43" fmla="*/ 776 h 777"/>
              <a:gd name="T44" fmla="*/ 122 w 572"/>
              <a:gd name="T45" fmla="*/ 592 h 777"/>
              <a:gd name="T46" fmla="*/ 143 w 572"/>
              <a:gd name="T47" fmla="*/ 572 h 777"/>
              <a:gd name="T48" fmla="*/ 306 w 572"/>
              <a:gd name="T49" fmla="*/ 572 h 777"/>
              <a:gd name="T50" fmla="*/ 326 w 572"/>
              <a:gd name="T51" fmla="*/ 592 h 777"/>
              <a:gd name="T52" fmla="*/ 326 w 572"/>
              <a:gd name="T53" fmla="*/ 776 h 777"/>
              <a:gd name="T54" fmla="*/ 551 w 572"/>
              <a:gd name="T55" fmla="*/ 776 h 777"/>
              <a:gd name="T56" fmla="*/ 571 w 572"/>
              <a:gd name="T57" fmla="*/ 776 h 777"/>
              <a:gd name="T58" fmla="*/ 571 w 572"/>
              <a:gd name="T59" fmla="*/ 755 h 777"/>
              <a:gd name="T60" fmla="*/ 571 w 572"/>
              <a:gd name="T61" fmla="*/ 21 h 777"/>
              <a:gd name="T62" fmla="*/ 571 w 572"/>
              <a:gd name="T63" fmla="*/ 0 h 777"/>
              <a:gd name="T64" fmla="*/ 551 w 572"/>
              <a:gd name="T65" fmla="*/ 0 h 777"/>
              <a:gd name="T66" fmla="*/ 20 w 572"/>
              <a:gd name="T6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2" h="777">
                <a:moveTo>
                  <a:pt x="20" y="0"/>
                </a:moveTo>
                <a:lnTo>
                  <a:pt x="0" y="0"/>
                </a:lnTo>
                <a:lnTo>
                  <a:pt x="0" y="21"/>
                </a:lnTo>
                <a:lnTo>
                  <a:pt x="0" y="123"/>
                </a:lnTo>
                <a:lnTo>
                  <a:pt x="251" y="123"/>
                </a:lnTo>
                <a:cubicBezTo>
                  <a:pt x="263" y="123"/>
                  <a:pt x="272" y="132"/>
                  <a:pt x="272" y="143"/>
                </a:cubicBezTo>
                <a:cubicBezTo>
                  <a:pt x="272" y="155"/>
                  <a:pt x="263" y="164"/>
                  <a:pt x="251" y="164"/>
                </a:cubicBezTo>
                <a:lnTo>
                  <a:pt x="0" y="164"/>
                </a:lnTo>
                <a:lnTo>
                  <a:pt x="0" y="245"/>
                </a:lnTo>
                <a:lnTo>
                  <a:pt x="209" y="245"/>
                </a:lnTo>
                <a:cubicBezTo>
                  <a:pt x="221" y="245"/>
                  <a:pt x="230" y="255"/>
                  <a:pt x="230" y="266"/>
                </a:cubicBezTo>
                <a:cubicBezTo>
                  <a:pt x="230" y="278"/>
                  <a:pt x="221" y="286"/>
                  <a:pt x="209" y="286"/>
                </a:cubicBezTo>
                <a:lnTo>
                  <a:pt x="0" y="286"/>
                </a:lnTo>
                <a:lnTo>
                  <a:pt x="0" y="368"/>
                </a:lnTo>
                <a:lnTo>
                  <a:pt x="126" y="368"/>
                </a:lnTo>
                <a:cubicBezTo>
                  <a:pt x="137" y="368"/>
                  <a:pt x="146" y="377"/>
                  <a:pt x="146" y="388"/>
                </a:cubicBezTo>
                <a:cubicBezTo>
                  <a:pt x="146" y="399"/>
                  <a:pt x="137" y="409"/>
                  <a:pt x="126" y="409"/>
                </a:cubicBezTo>
                <a:lnTo>
                  <a:pt x="0" y="409"/>
                </a:lnTo>
                <a:lnTo>
                  <a:pt x="0" y="755"/>
                </a:lnTo>
                <a:lnTo>
                  <a:pt x="0" y="776"/>
                </a:lnTo>
                <a:lnTo>
                  <a:pt x="20" y="776"/>
                </a:lnTo>
                <a:lnTo>
                  <a:pt x="122" y="776"/>
                </a:lnTo>
                <a:lnTo>
                  <a:pt x="122" y="592"/>
                </a:lnTo>
                <a:cubicBezTo>
                  <a:pt x="122" y="581"/>
                  <a:pt x="131" y="572"/>
                  <a:pt x="143" y="572"/>
                </a:cubicBezTo>
                <a:lnTo>
                  <a:pt x="306" y="572"/>
                </a:lnTo>
                <a:cubicBezTo>
                  <a:pt x="317" y="572"/>
                  <a:pt x="326" y="581"/>
                  <a:pt x="326" y="592"/>
                </a:cubicBezTo>
                <a:lnTo>
                  <a:pt x="326" y="776"/>
                </a:lnTo>
                <a:lnTo>
                  <a:pt x="551" y="776"/>
                </a:lnTo>
                <a:lnTo>
                  <a:pt x="571" y="776"/>
                </a:lnTo>
                <a:lnTo>
                  <a:pt x="571" y="755"/>
                </a:lnTo>
                <a:lnTo>
                  <a:pt x="571" y="21"/>
                </a:lnTo>
                <a:lnTo>
                  <a:pt x="571" y="0"/>
                </a:lnTo>
                <a:lnTo>
                  <a:pt x="551" y="0"/>
                </a:lnTo>
                <a:lnTo>
                  <a:pt x="20" y="0"/>
                </a:lnTo>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grpSp>
        <p:nvGrpSpPr>
          <p:cNvPr id="21" name="Group 20"/>
          <p:cNvGrpSpPr/>
          <p:nvPr userDrawn="1"/>
        </p:nvGrpSpPr>
        <p:grpSpPr>
          <a:xfrm>
            <a:off x="8139245" y="2629157"/>
            <a:ext cx="6064487" cy="3949186"/>
            <a:chOff x="17821247" y="7239530"/>
            <a:chExt cx="10158156" cy="6608088"/>
          </a:xfrm>
        </p:grpSpPr>
        <p:sp>
          <p:nvSpPr>
            <p:cNvPr id="22" name="Freeform 13"/>
            <p:cNvSpPr>
              <a:spLocks noChangeArrowheads="1"/>
            </p:cNvSpPr>
            <p:nvPr userDrawn="1"/>
          </p:nvSpPr>
          <p:spPr bwMode="auto">
            <a:xfrm>
              <a:off x="18921633" y="9347882"/>
              <a:ext cx="4707684" cy="2928585"/>
            </a:xfrm>
            <a:custGeom>
              <a:avLst/>
              <a:gdLst>
                <a:gd name="T0" fmla="*/ 2788 w 3595"/>
                <a:gd name="T1" fmla="*/ 605 h 2235"/>
                <a:gd name="T2" fmla="*/ 1797 w 3595"/>
                <a:gd name="T3" fmla="*/ 0 h 2235"/>
                <a:gd name="T4" fmla="*/ 689 w 3595"/>
                <a:gd name="T5" fmla="*/ 984 h 2235"/>
                <a:gd name="T6" fmla="*/ 625 w 3595"/>
                <a:gd name="T7" fmla="*/ 981 h 2235"/>
                <a:gd name="T8" fmla="*/ 0 w 3595"/>
                <a:gd name="T9" fmla="*/ 1608 h 2235"/>
                <a:gd name="T10" fmla="*/ 662 w 3595"/>
                <a:gd name="T11" fmla="*/ 2234 h 2235"/>
                <a:gd name="T12" fmla="*/ 2854 w 3595"/>
                <a:gd name="T13" fmla="*/ 2234 h 2235"/>
                <a:gd name="T14" fmla="*/ 2862 w 3595"/>
                <a:gd name="T15" fmla="*/ 2233 h 2235"/>
                <a:gd name="T16" fmla="*/ 3594 w 3595"/>
                <a:gd name="T17" fmla="*/ 1419 h 2235"/>
                <a:gd name="T18" fmla="*/ 2788 w 3595"/>
                <a:gd name="T19" fmla="*/ 605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5" h="2235">
                  <a:moveTo>
                    <a:pt x="2788" y="605"/>
                  </a:moveTo>
                  <a:cubicBezTo>
                    <a:pt x="2597" y="236"/>
                    <a:pt x="2212" y="0"/>
                    <a:pt x="1797" y="0"/>
                  </a:cubicBezTo>
                  <a:cubicBezTo>
                    <a:pt x="1229" y="0"/>
                    <a:pt x="754" y="427"/>
                    <a:pt x="689" y="984"/>
                  </a:cubicBezTo>
                  <a:cubicBezTo>
                    <a:pt x="667" y="982"/>
                    <a:pt x="646" y="981"/>
                    <a:pt x="625" y="981"/>
                  </a:cubicBezTo>
                  <a:cubicBezTo>
                    <a:pt x="280" y="981"/>
                    <a:pt x="0" y="1262"/>
                    <a:pt x="0" y="1608"/>
                  </a:cubicBezTo>
                  <a:cubicBezTo>
                    <a:pt x="0" y="2227"/>
                    <a:pt x="635" y="2234"/>
                    <a:pt x="662" y="2234"/>
                  </a:cubicBezTo>
                  <a:lnTo>
                    <a:pt x="2854" y="2234"/>
                  </a:lnTo>
                  <a:lnTo>
                    <a:pt x="2862" y="2233"/>
                  </a:lnTo>
                  <a:cubicBezTo>
                    <a:pt x="2869" y="2232"/>
                    <a:pt x="3594" y="2130"/>
                    <a:pt x="3594" y="1419"/>
                  </a:cubicBezTo>
                  <a:cubicBezTo>
                    <a:pt x="3594" y="973"/>
                    <a:pt x="3233" y="609"/>
                    <a:pt x="2788" y="605"/>
                  </a:cubicBezTo>
                </a:path>
              </a:pathLst>
            </a:custGeom>
            <a:solidFill>
              <a:srgbClr val="800000">
                <a:alpha val="32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23" name="Freeform 14"/>
            <p:cNvSpPr>
              <a:spLocks noChangeArrowheads="1"/>
            </p:cNvSpPr>
            <p:nvPr userDrawn="1"/>
          </p:nvSpPr>
          <p:spPr bwMode="auto">
            <a:xfrm>
              <a:off x="21076726" y="7239530"/>
              <a:ext cx="6902677" cy="4291791"/>
            </a:xfrm>
            <a:custGeom>
              <a:avLst/>
              <a:gdLst>
                <a:gd name="T0" fmla="*/ 4089 w 5271"/>
                <a:gd name="T1" fmla="*/ 887 h 3276"/>
                <a:gd name="T2" fmla="*/ 2635 w 5271"/>
                <a:gd name="T3" fmla="*/ 0 h 3276"/>
                <a:gd name="T4" fmla="*/ 1010 w 5271"/>
                <a:gd name="T5" fmla="*/ 1443 h 3276"/>
                <a:gd name="T6" fmla="*/ 917 w 5271"/>
                <a:gd name="T7" fmla="*/ 1438 h 3276"/>
                <a:gd name="T8" fmla="*/ 0 w 5271"/>
                <a:gd name="T9" fmla="*/ 2357 h 3276"/>
                <a:gd name="T10" fmla="*/ 971 w 5271"/>
                <a:gd name="T11" fmla="*/ 3275 h 3276"/>
                <a:gd name="T12" fmla="*/ 4185 w 5271"/>
                <a:gd name="T13" fmla="*/ 3275 h 3276"/>
                <a:gd name="T14" fmla="*/ 4196 w 5271"/>
                <a:gd name="T15" fmla="*/ 3274 h 3276"/>
                <a:gd name="T16" fmla="*/ 5270 w 5271"/>
                <a:gd name="T17" fmla="*/ 2080 h 3276"/>
                <a:gd name="T18" fmla="*/ 4089 w 5271"/>
                <a:gd name="T19" fmla="*/ 887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1" h="3276">
                  <a:moveTo>
                    <a:pt x="4089" y="887"/>
                  </a:moveTo>
                  <a:cubicBezTo>
                    <a:pt x="3809" y="346"/>
                    <a:pt x="3244" y="0"/>
                    <a:pt x="2635" y="0"/>
                  </a:cubicBezTo>
                  <a:cubicBezTo>
                    <a:pt x="1802" y="0"/>
                    <a:pt x="1106" y="627"/>
                    <a:pt x="1010" y="1443"/>
                  </a:cubicBezTo>
                  <a:cubicBezTo>
                    <a:pt x="979" y="1440"/>
                    <a:pt x="948" y="1438"/>
                    <a:pt x="917" y="1438"/>
                  </a:cubicBezTo>
                  <a:cubicBezTo>
                    <a:pt x="411" y="1438"/>
                    <a:pt x="0" y="1850"/>
                    <a:pt x="0" y="2357"/>
                  </a:cubicBezTo>
                  <a:cubicBezTo>
                    <a:pt x="0" y="3265"/>
                    <a:pt x="931" y="3275"/>
                    <a:pt x="971" y="3275"/>
                  </a:cubicBezTo>
                  <a:lnTo>
                    <a:pt x="4185" y="3275"/>
                  </a:lnTo>
                  <a:lnTo>
                    <a:pt x="4196" y="3274"/>
                  </a:lnTo>
                  <a:cubicBezTo>
                    <a:pt x="4207" y="3273"/>
                    <a:pt x="5270" y="3123"/>
                    <a:pt x="5270" y="2080"/>
                  </a:cubicBezTo>
                  <a:cubicBezTo>
                    <a:pt x="5270" y="1426"/>
                    <a:pt x="4741" y="893"/>
                    <a:pt x="4089" y="887"/>
                  </a:cubicBezTo>
                </a:path>
              </a:pathLst>
            </a:custGeom>
            <a:solidFill>
              <a:srgbClr val="800000">
                <a:alpha val="20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24" name="Freeform 15"/>
            <p:cNvSpPr>
              <a:spLocks noChangeArrowheads="1"/>
            </p:cNvSpPr>
            <p:nvPr userDrawn="1"/>
          </p:nvSpPr>
          <p:spPr bwMode="auto">
            <a:xfrm>
              <a:off x="19467415" y="11531321"/>
              <a:ext cx="3021005" cy="2316297"/>
            </a:xfrm>
            <a:custGeom>
              <a:avLst/>
              <a:gdLst>
                <a:gd name="T0" fmla="*/ 2081 w 2305"/>
                <a:gd name="T1" fmla="*/ 905 h 1767"/>
                <a:gd name="T2" fmla="*/ 2040 w 2305"/>
                <a:gd name="T3" fmla="*/ 541 h 1767"/>
                <a:gd name="T4" fmla="*/ 1716 w 2305"/>
                <a:gd name="T5" fmla="*/ 382 h 1767"/>
                <a:gd name="T6" fmla="*/ 1152 w 2305"/>
                <a:gd name="T7" fmla="*/ 0 h 1767"/>
                <a:gd name="T8" fmla="*/ 538 w 2305"/>
                <a:gd name="T9" fmla="*/ 615 h 1767"/>
                <a:gd name="T10" fmla="*/ 0 w 2305"/>
                <a:gd name="T11" fmla="*/ 1190 h 1767"/>
                <a:gd name="T12" fmla="*/ 576 w 2305"/>
                <a:gd name="T13" fmla="*/ 1766 h 1767"/>
                <a:gd name="T14" fmla="*/ 1843 w 2305"/>
                <a:gd name="T15" fmla="*/ 1766 h 1767"/>
                <a:gd name="T16" fmla="*/ 2304 w 2305"/>
                <a:gd name="T17" fmla="*/ 1305 h 1767"/>
                <a:gd name="T18" fmla="*/ 2081 w 2305"/>
                <a:gd name="T19" fmla="*/ 905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5" h="1767">
                  <a:moveTo>
                    <a:pt x="2081" y="905"/>
                  </a:moveTo>
                  <a:cubicBezTo>
                    <a:pt x="2124" y="770"/>
                    <a:pt x="2110" y="641"/>
                    <a:pt x="2040" y="541"/>
                  </a:cubicBezTo>
                  <a:cubicBezTo>
                    <a:pt x="1969" y="438"/>
                    <a:pt x="1846" y="378"/>
                    <a:pt x="1716" y="382"/>
                  </a:cubicBezTo>
                  <a:cubicBezTo>
                    <a:pt x="1622" y="149"/>
                    <a:pt x="1404" y="0"/>
                    <a:pt x="1152" y="0"/>
                  </a:cubicBezTo>
                  <a:cubicBezTo>
                    <a:pt x="831" y="0"/>
                    <a:pt x="557" y="278"/>
                    <a:pt x="538" y="615"/>
                  </a:cubicBezTo>
                  <a:cubicBezTo>
                    <a:pt x="238" y="635"/>
                    <a:pt x="0" y="885"/>
                    <a:pt x="0" y="1190"/>
                  </a:cubicBezTo>
                  <a:cubicBezTo>
                    <a:pt x="0" y="1508"/>
                    <a:pt x="258" y="1766"/>
                    <a:pt x="576" y="1766"/>
                  </a:cubicBezTo>
                  <a:lnTo>
                    <a:pt x="1843" y="1766"/>
                  </a:lnTo>
                  <a:cubicBezTo>
                    <a:pt x="2106" y="1766"/>
                    <a:pt x="2304" y="1568"/>
                    <a:pt x="2304" y="1305"/>
                  </a:cubicBezTo>
                  <a:cubicBezTo>
                    <a:pt x="2304" y="1155"/>
                    <a:pt x="2216" y="998"/>
                    <a:pt x="2081" y="905"/>
                  </a:cubicBezTo>
                </a:path>
              </a:pathLst>
            </a:custGeom>
            <a:solidFill>
              <a:srgbClr val="800000">
                <a:alpha val="22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25" name="Freeform 16"/>
            <p:cNvSpPr>
              <a:spLocks noChangeArrowheads="1"/>
            </p:cNvSpPr>
            <p:nvPr userDrawn="1"/>
          </p:nvSpPr>
          <p:spPr bwMode="auto">
            <a:xfrm>
              <a:off x="17821247" y="10274499"/>
              <a:ext cx="2200771" cy="1686679"/>
            </a:xfrm>
            <a:custGeom>
              <a:avLst/>
              <a:gdLst>
                <a:gd name="T0" fmla="*/ 1515 w 1678"/>
                <a:gd name="T1" fmla="*/ 659 h 1286"/>
                <a:gd name="T2" fmla="*/ 1485 w 1678"/>
                <a:gd name="T3" fmla="*/ 394 h 1286"/>
                <a:gd name="T4" fmla="*/ 1248 w 1678"/>
                <a:gd name="T5" fmla="*/ 278 h 1286"/>
                <a:gd name="T6" fmla="*/ 838 w 1678"/>
                <a:gd name="T7" fmla="*/ 0 h 1286"/>
                <a:gd name="T8" fmla="*/ 392 w 1678"/>
                <a:gd name="T9" fmla="*/ 448 h 1286"/>
                <a:gd name="T10" fmla="*/ 0 w 1678"/>
                <a:gd name="T11" fmla="*/ 866 h 1286"/>
                <a:gd name="T12" fmla="*/ 419 w 1678"/>
                <a:gd name="T13" fmla="*/ 1285 h 1286"/>
                <a:gd name="T14" fmla="*/ 1341 w 1678"/>
                <a:gd name="T15" fmla="*/ 1285 h 1286"/>
                <a:gd name="T16" fmla="*/ 1677 w 1678"/>
                <a:gd name="T17" fmla="*/ 950 h 1286"/>
                <a:gd name="T18" fmla="*/ 1515 w 1678"/>
                <a:gd name="T19" fmla="*/ 659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8" h="1286">
                  <a:moveTo>
                    <a:pt x="1515" y="659"/>
                  </a:moveTo>
                  <a:cubicBezTo>
                    <a:pt x="1546" y="560"/>
                    <a:pt x="1535" y="467"/>
                    <a:pt x="1485" y="394"/>
                  </a:cubicBezTo>
                  <a:cubicBezTo>
                    <a:pt x="1433" y="319"/>
                    <a:pt x="1343" y="275"/>
                    <a:pt x="1248" y="278"/>
                  </a:cubicBezTo>
                  <a:cubicBezTo>
                    <a:pt x="1180" y="108"/>
                    <a:pt x="1021" y="0"/>
                    <a:pt x="838" y="0"/>
                  </a:cubicBezTo>
                  <a:cubicBezTo>
                    <a:pt x="604" y="0"/>
                    <a:pt x="406" y="202"/>
                    <a:pt x="392" y="448"/>
                  </a:cubicBezTo>
                  <a:cubicBezTo>
                    <a:pt x="173" y="462"/>
                    <a:pt x="0" y="644"/>
                    <a:pt x="0" y="866"/>
                  </a:cubicBezTo>
                  <a:cubicBezTo>
                    <a:pt x="0" y="1097"/>
                    <a:pt x="188" y="1285"/>
                    <a:pt x="419" y="1285"/>
                  </a:cubicBezTo>
                  <a:lnTo>
                    <a:pt x="1341" y="1285"/>
                  </a:lnTo>
                  <a:cubicBezTo>
                    <a:pt x="1532" y="1285"/>
                    <a:pt x="1677" y="1141"/>
                    <a:pt x="1677" y="950"/>
                  </a:cubicBezTo>
                  <a:cubicBezTo>
                    <a:pt x="1677" y="840"/>
                    <a:pt x="1612" y="726"/>
                    <a:pt x="1515" y="659"/>
                  </a:cubicBezTo>
                </a:path>
              </a:pathLst>
            </a:custGeom>
            <a:solidFill>
              <a:srgbClr val="800000">
                <a:alpha val="25000"/>
              </a:srgbClr>
            </a:solidFill>
            <a:ln>
              <a:noFill/>
            </a:ln>
            <a:effectLst/>
          </p:spPr>
          <p:txBody>
            <a:bodyPr wrap="none" anchor="ctr"/>
            <a:lstStyle/>
            <a:p>
              <a:endParaRPr lang="en-US" dirty="0">
                <a:latin typeface="Helvetica Neue Light"/>
                <a:ea typeface="Helvetica Neue Light"/>
                <a:cs typeface="Helvetica Neue Light"/>
              </a:endParaRPr>
            </a:p>
          </p:txBody>
        </p:sp>
      </p:grpSp>
      <p:grpSp>
        <p:nvGrpSpPr>
          <p:cNvPr id="26" name="Group 25"/>
          <p:cNvGrpSpPr/>
          <p:nvPr userDrawn="1"/>
        </p:nvGrpSpPr>
        <p:grpSpPr>
          <a:xfrm>
            <a:off x="991034" y="653399"/>
            <a:ext cx="1547598" cy="513723"/>
            <a:chOff x="5813496" y="4786016"/>
            <a:chExt cx="12756898" cy="4230225"/>
          </a:xfrm>
          <a:solidFill>
            <a:schemeClr val="bg1"/>
          </a:solidFill>
        </p:grpSpPr>
        <p:sp>
          <p:nvSpPr>
            <p:cNvPr id="27" name="Shape 2805"/>
            <p:cNvSpPr/>
            <p:nvPr userDrawn="1"/>
          </p:nvSpPr>
          <p:spPr>
            <a:xfrm>
              <a:off x="11495247" y="5628371"/>
              <a:ext cx="2274901" cy="338787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Shape 2806"/>
            <p:cNvSpPr/>
            <p:nvPr userDrawn="1"/>
          </p:nvSpPr>
          <p:spPr>
            <a:xfrm>
              <a:off x="8267514" y="5628313"/>
              <a:ext cx="2287407" cy="3383428"/>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Shape 2807"/>
            <p:cNvSpPr/>
            <p:nvPr userDrawn="1"/>
          </p:nvSpPr>
          <p:spPr>
            <a:xfrm>
              <a:off x="5813496" y="5628354"/>
              <a:ext cx="2285987" cy="2479893"/>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 name="Shape 2808"/>
            <p:cNvSpPr/>
            <p:nvPr userDrawn="1"/>
          </p:nvSpPr>
          <p:spPr>
            <a:xfrm>
              <a:off x="16270539" y="5628326"/>
              <a:ext cx="2299855" cy="2474999"/>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 name="Shape 2809"/>
            <p:cNvSpPr/>
            <p:nvPr userDrawn="1"/>
          </p:nvSpPr>
          <p:spPr>
            <a:xfrm>
              <a:off x="13860818" y="5628354"/>
              <a:ext cx="2288397" cy="2469595"/>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 name="Shape 2810"/>
            <p:cNvSpPr/>
            <p:nvPr userDrawn="1"/>
          </p:nvSpPr>
          <p:spPr>
            <a:xfrm>
              <a:off x="10699397" y="5650436"/>
              <a:ext cx="642445" cy="2419154"/>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 name="Shape 2812"/>
            <p:cNvSpPr/>
            <p:nvPr userDrawn="1"/>
          </p:nvSpPr>
          <p:spPr>
            <a:xfrm>
              <a:off x="10679951" y="4786016"/>
              <a:ext cx="700273" cy="707428"/>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a:miter lim="400000"/>
            </a:ln>
          </p:spPr>
          <p:txBody>
            <a:bodyPr lIns="0" tIns="0" rIns="0" bIns="0" anchor="ctr"/>
            <a:lstStyle/>
            <a:p>
              <a:pPr algn="ctr">
                <a:spcBef>
                  <a:spcPts val="0"/>
                </a:spcBef>
                <a:defRPr sz="6500" b="1" spc="-195">
                  <a:solidFill>
                    <a:srgbClr val="FFFFFF"/>
                  </a:solidFill>
                  <a:latin typeface="+mn-lt"/>
                  <a:ea typeface="+mn-ea"/>
                  <a:cs typeface="+mn-cs"/>
                  <a:sym typeface="Helvetica"/>
                </a:defRPr>
              </a:pPr>
              <a:endParaRPr dirty="0">
                <a:ea typeface="Helvetica Neue Light"/>
                <a:cs typeface="Helvetica Neue Light"/>
              </a:endParaRPr>
            </a:p>
          </p:txBody>
        </p:sp>
      </p:grpSp>
      <p:cxnSp>
        <p:nvCxnSpPr>
          <p:cNvPr id="34" name="Straight Connector 33"/>
          <p:cNvCxnSpPr/>
          <p:nvPr userDrawn="1"/>
        </p:nvCxnSpPr>
        <p:spPr>
          <a:xfrm>
            <a:off x="957336" y="3970357"/>
            <a:ext cx="11221964" cy="0"/>
          </a:xfrm>
          <a:prstGeom prst="line">
            <a:avLst/>
          </a:prstGeom>
          <a:ln w="9525"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35" name="Footer Placeholder 3"/>
          <p:cNvSpPr>
            <a:spLocks noGrp="1"/>
          </p:cNvSpPr>
          <p:nvPr userDrawn="1">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rgbClr val="FF7E65"/>
                </a:solidFill>
                <a:latin typeface="Helvetica Neue Light"/>
                <a:cs typeface="Helvetica Neue Light"/>
              </a:defRPr>
            </a:lvl1pPr>
          </a:lstStyle>
          <a:p>
            <a:r>
              <a:rPr lang="en-US" smtClean="0"/>
              <a:t>©2015 Apigee. All Rights Reserved. </a:t>
            </a:r>
            <a:endParaRPr lang="en-US" dirty="0"/>
          </a:p>
        </p:txBody>
      </p:sp>
      <p:sp>
        <p:nvSpPr>
          <p:cNvPr id="2" name="Title 1"/>
          <p:cNvSpPr>
            <a:spLocks noGrp="1"/>
          </p:cNvSpPr>
          <p:nvPr userDrawn="1">
            <p:ph type="ctrTitle"/>
          </p:nvPr>
        </p:nvSpPr>
        <p:spPr>
          <a:xfrm>
            <a:off x="950913" y="2497310"/>
            <a:ext cx="8085693" cy="1376515"/>
          </a:xfrm>
          <a:prstGeom prst="rect">
            <a:avLst/>
          </a:prstGeom>
        </p:spPr>
        <p:txBody>
          <a:bodyPr rIns="0" anchor="b">
            <a:noAutofit/>
          </a:bodyPr>
          <a:lstStyle>
            <a:lvl1pPr algn="l">
              <a:defRPr sz="4800" b="0">
                <a:solidFill>
                  <a:schemeClr val="bg1"/>
                </a:solidFill>
                <a:latin typeface="+mj-lt"/>
              </a:defRPr>
            </a:lvl1pPr>
          </a:lstStyle>
          <a:p>
            <a:r>
              <a:rPr lang="en-US" smtClean="0"/>
              <a:t>Click to edit Master title style</a:t>
            </a:r>
            <a:endParaRPr lang="en-US" dirty="0"/>
          </a:p>
        </p:txBody>
      </p:sp>
      <p:sp>
        <p:nvSpPr>
          <p:cNvPr id="17" name="Text Placeholder 16"/>
          <p:cNvSpPr>
            <a:spLocks noGrp="1"/>
          </p:cNvSpPr>
          <p:nvPr userDrawn="1">
            <p:ph type="body" sz="quarter" idx="10"/>
          </p:nvPr>
        </p:nvSpPr>
        <p:spPr>
          <a:xfrm>
            <a:off x="950913" y="4040188"/>
            <a:ext cx="7994867" cy="730250"/>
          </a:xfrm>
          <a:prstGeom prst="rect">
            <a:avLst/>
          </a:prstGeom>
        </p:spPr>
        <p:txBody>
          <a:bodyPr/>
          <a:lstStyle>
            <a:lvl1pPr marL="0" indent="0">
              <a:buNone/>
              <a:defRPr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Tree>
    <p:extLst>
      <p:ext uri="{BB962C8B-B14F-4D97-AF65-F5344CB8AC3E}">
        <p14:creationId xmlns:p14="http://schemas.microsoft.com/office/powerpoint/2010/main" val="85107111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77607" y="1195427"/>
            <a:ext cx="2683695" cy="4482778"/>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3343551" y="1195429"/>
            <a:ext cx="2730570" cy="4482779"/>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6"/>
          <p:cNvSpPr>
            <a:spLocks noGrp="1"/>
          </p:cNvSpPr>
          <p:nvPr>
            <p:ph type="title"/>
          </p:nvPr>
        </p:nvSpPr>
        <p:spPr>
          <a:xfrm>
            <a:off x="477608" y="264368"/>
            <a:ext cx="10387113" cy="674694"/>
          </a:xfrm>
        </p:spPr>
        <p:txBody>
          <a:bodyPr/>
          <a:lstStyle>
            <a:lvl1pPr>
              <a:defRPr b="0" i="0">
                <a:latin typeface="Helvetica Neue Light"/>
                <a:cs typeface="Helvetica Neue Light"/>
              </a:defRPr>
            </a:lvl1pPr>
          </a:lstStyle>
          <a:p>
            <a:r>
              <a:rPr lang="en-US" smtClean="0"/>
              <a:t>Click to edit Master title style</a:t>
            </a:r>
            <a:endParaRPr lang="en-US" dirty="0"/>
          </a:p>
        </p:txBody>
      </p:sp>
      <p:sp>
        <p:nvSpPr>
          <p:cNvPr id="11" name="Slide Number Placeholder 9"/>
          <p:cNvSpPr>
            <a:spLocks noGrp="1"/>
          </p:cNvSpPr>
          <p:nvPr>
            <p:ph type="sldNum" sz="quarter" idx="10"/>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13"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sp>
        <p:nvSpPr>
          <p:cNvPr id="7" name="Content Placeholder 5"/>
          <p:cNvSpPr>
            <a:spLocks noGrp="1"/>
          </p:cNvSpPr>
          <p:nvPr>
            <p:ph sz="quarter" idx="11"/>
          </p:nvPr>
        </p:nvSpPr>
        <p:spPr>
          <a:xfrm>
            <a:off x="6263741" y="1195429"/>
            <a:ext cx="2557537" cy="4482779"/>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2"/>
          </p:nvPr>
        </p:nvSpPr>
        <p:spPr>
          <a:xfrm>
            <a:off x="9010900" y="1195429"/>
            <a:ext cx="2557537" cy="4482779"/>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4" name="Group 49"/>
          <p:cNvGrpSpPr/>
          <p:nvPr userDrawn="1"/>
        </p:nvGrpSpPr>
        <p:grpSpPr>
          <a:xfrm>
            <a:off x="584386" y="6495990"/>
            <a:ext cx="596413" cy="202019"/>
            <a:chOff x="-5" y="-1"/>
            <a:chExt cx="1194069" cy="404036"/>
          </a:xfrm>
        </p:grpSpPr>
        <p:sp>
          <p:nvSpPr>
            <p:cNvPr id="15"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231454969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ngle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865161" y="2232425"/>
            <a:ext cx="9820637" cy="2390192"/>
          </a:xfrm>
          <a:prstGeom prst="rect">
            <a:avLst/>
          </a:prstGeom>
        </p:spPr>
        <p:txBody>
          <a:bodyPr anchor="ctr">
            <a:noAutofit/>
          </a:bodyPr>
          <a:lstStyle>
            <a:lvl1pPr>
              <a:defRPr sz="4000">
                <a:latin typeface="+mj-lt"/>
              </a:defRPr>
            </a:lvl1pPr>
          </a:lstStyle>
          <a:p>
            <a:r>
              <a:rPr lang="en-US" smtClean="0"/>
              <a:t>Click to edit Master title style</a:t>
            </a:r>
            <a:endParaRPr lang="en-US" dirty="0"/>
          </a:p>
        </p:txBody>
      </p:sp>
      <p:sp>
        <p:nvSpPr>
          <p:cNvPr id="6"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8"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5" name="Group 49"/>
          <p:cNvGrpSpPr/>
          <p:nvPr userDrawn="1"/>
        </p:nvGrpSpPr>
        <p:grpSpPr>
          <a:xfrm>
            <a:off x="584386" y="6495990"/>
            <a:ext cx="596413" cy="202019"/>
            <a:chOff x="-5" y="-1"/>
            <a:chExt cx="1194069" cy="404036"/>
          </a:xfrm>
        </p:grpSpPr>
        <p:sp>
          <p:nvSpPr>
            <p:cNvPr id="7"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1143468810"/>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alpha val="5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262" y="515156"/>
            <a:ext cx="3569335" cy="2041181"/>
          </a:xfrm>
          <a:prstGeom prst="rect">
            <a:avLst/>
          </a:prstGeom>
        </p:spPr>
        <p:txBody>
          <a:bodyPr anchor="t">
            <a:noAutofit/>
          </a:bodyPr>
          <a:lstStyle>
            <a:lvl1pPr>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1"/>
          </p:nvPr>
        </p:nvSpPr>
        <p:spPr>
          <a:xfrm>
            <a:off x="885821" y="3454400"/>
            <a:ext cx="3568700" cy="2298700"/>
          </a:xfrm>
          <a:prstGeom prst="rect">
            <a:avLst/>
          </a:prstGeom>
        </p:spPr>
        <p:txBody>
          <a:bodyPr anchor="b">
            <a:normAutofit/>
          </a:bodyPr>
          <a:lstStyle>
            <a:lvl1pPr marL="0" indent="0">
              <a:buNone/>
              <a:defRPr sz="2400">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9" name="Picture Placeholder 8"/>
          <p:cNvSpPr>
            <a:spLocks noGrp="1"/>
          </p:cNvSpPr>
          <p:nvPr>
            <p:ph type="pic" sz="quarter" idx="12"/>
          </p:nvPr>
        </p:nvSpPr>
        <p:spPr>
          <a:xfrm>
            <a:off x="5651500" y="981074"/>
            <a:ext cx="5537200" cy="4772025"/>
          </a:xfrm>
          <a:prstGeom prst="rect">
            <a:avLst/>
          </a:prstGeom>
        </p:spPr>
        <p:txBody>
          <a:bodyPr/>
          <a:lstStyle/>
          <a:p>
            <a:r>
              <a:rPr lang="en-US" smtClean="0"/>
              <a:t>Drag picture to placeholder or click icon to add</a:t>
            </a:r>
            <a:endParaRPr lang="en-US" dirty="0"/>
          </a:p>
        </p:txBody>
      </p:sp>
      <p:sp>
        <p:nvSpPr>
          <p:cNvPr id="6"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7"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8" name="Group 49"/>
          <p:cNvGrpSpPr/>
          <p:nvPr userDrawn="1"/>
        </p:nvGrpSpPr>
        <p:grpSpPr>
          <a:xfrm>
            <a:off x="584386" y="6495990"/>
            <a:ext cx="596413" cy="202019"/>
            <a:chOff x="-5" y="-1"/>
            <a:chExt cx="1194069" cy="404036"/>
          </a:xfrm>
        </p:grpSpPr>
        <p:sp>
          <p:nvSpPr>
            <p:cNvPr id="10"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151878637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477608" y="264368"/>
            <a:ext cx="10387113" cy="674694"/>
          </a:xfrm>
        </p:spPr>
        <p:txBody>
          <a:bodyPr/>
          <a:lstStyle>
            <a:lvl1pPr>
              <a:defRPr b="0" i="0">
                <a:latin typeface="Helvetica Neue Light"/>
                <a:cs typeface="Helvetica Neue Light"/>
              </a:defRPr>
            </a:lvl1pPr>
          </a:lstStyle>
          <a:p>
            <a:r>
              <a:rPr lang="en-US" smtClean="0"/>
              <a:t>Click to edit Master title style</a:t>
            </a:r>
            <a:endParaRPr lang="en-US" dirty="0"/>
          </a:p>
        </p:txBody>
      </p:sp>
      <p:sp>
        <p:nvSpPr>
          <p:cNvPr id="9" name="Content Placeholder 2"/>
          <p:cNvSpPr>
            <a:spLocks noGrp="1"/>
          </p:cNvSpPr>
          <p:nvPr>
            <p:ph sz="half" idx="1"/>
          </p:nvPr>
        </p:nvSpPr>
        <p:spPr>
          <a:xfrm>
            <a:off x="529585" y="1419987"/>
            <a:ext cx="5230421" cy="4515671"/>
          </a:xfrm>
        </p:spPr>
        <p:txBody>
          <a:bodyPr/>
          <a:lstStyle>
            <a:lvl1pPr>
              <a:defRPr sz="2000" b="0" i="0">
                <a:latin typeface="Helvetica Neue Light"/>
                <a:cs typeface="Helvetica Neue Light"/>
              </a:defRPr>
            </a:lvl1pPr>
            <a:lvl2pPr>
              <a:defRPr sz="1800" b="0" i="0">
                <a:latin typeface="Helvetica Neue Light"/>
                <a:cs typeface="Helvetica Neue Light"/>
              </a:defRPr>
            </a:lvl2pPr>
            <a:lvl3pPr>
              <a:defRPr sz="1600" b="0" i="0">
                <a:latin typeface="Helvetica Neue Light"/>
                <a:cs typeface="Helvetica Neue Light"/>
              </a:defRPr>
            </a:lvl3pPr>
            <a:lvl4pPr>
              <a:defRPr sz="1600" b="0" i="0">
                <a:latin typeface="Helvetica Neue Light"/>
                <a:cs typeface="Helvetica Neue Light"/>
              </a:defRPr>
            </a:lvl4pPr>
            <a:lvl5pPr>
              <a:defRPr sz="1600" b="0" i="0">
                <a:latin typeface="Helvetica Neue Light"/>
                <a:cs typeface="Helvetica Neue Ligh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012427" y="1419987"/>
            <a:ext cx="5236152" cy="4515671"/>
          </a:xfrm>
        </p:spPr>
        <p:txBody>
          <a:bodyPr/>
          <a:lstStyle>
            <a:lvl1pPr>
              <a:defRPr sz="2000" b="0" i="0">
                <a:latin typeface="Helvetica Neue Light"/>
                <a:cs typeface="Helvetica Neue Light"/>
              </a:defRPr>
            </a:lvl1pPr>
            <a:lvl2pPr>
              <a:defRPr sz="1800" b="0" i="0">
                <a:latin typeface="Helvetica Neue Light"/>
                <a:cs typeface="Helvetica Neue Light"/>
              </a:defRPr>
            </a:lvl2pPr>
            <a:lvl3pPr>
              <a:defRPr sz="1600" b="0" i="0">
                <a:latin typeface="Helvetica Neue Light"/>
                <a:cs typeface="Helvetica Neue Light"/>
              </a:defRPr>
            </a:lvl3pPr>
            <a:lvl4pPr>
              <a:defRPr sz="1600" b="0" i="0">
                <a:latin typeface="Helvetica Neue Light"/>
                <a:cs typeface="Helvetica Neue Light"/>
              </a:defRPr>
            </a:lvl4pPr>
            <a:lvl5pPr>
              <a:defRPr sz="1600" b="0" i="0">
                <a:latin typeface="Helvetica Neue Light"/>
                <a:cs typeface="Helvetica Neue Ligh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13"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7" name="Group 49"/>
          <p:cNvGrpSpPr/>
          <p:nvPr userDrawn="1"/>
        </p:nvGrpSpPr>
        <p:grpSpPr>
          <a:xfrm>
            <a:off x="584386" y="6495990"/>
            <a:ext cx="596413" cy="202019"/>
            <a:chOff x="-5" y="-1"/>
            <a:chExt cx="1194069" cy="404036"/>
          </a:xfrm>
        </p:grpSpPr>
        <p:sp>
          <p:nvSpPr>
            <p:cNvPr id="10"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132426392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49"/>
          <p:cNvGrpSpPr/>
          <p:nvPr userDrawn="1"/>
        </p:nvGrpSpPr>
        <p:grpSpPr>
          <a:xfrm>
            <a:off x="584386" y="6495990"/>
            <a:ext cx="596413" cy="202019"/>
            <a:chOff x="-5" y="-1"/>
            <a:chExt cx="1194069" cy="404036"/>
          </a:xfrm>
        </p:grpSpPr>
        <p:sp>
          <p:nvSpPr>
            <p:cNvPr id="3"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
        <p:nvSpPr>
          <p:cNvPr id="10"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Tree>
    <p:extLst>
      <p:ext uri="{BB962C8B-B14F-4D97-AF65-F5344CB8AC3E}">
        <p14:creationId xmlns:p14="http://schemas.microsoft.com/office/powerpoint/2010/main" val="3009415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no_b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72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nak you">
    <p:spTree>
      <p:nvGrpSpPr>
        <p:cNvPr id="1" name=""/>
        <p:cNvGrpSpPr/>
        <p:nvPr/>
      </p:nvGrpSpPr>
      <p:grpSpPr>
        <a:xfrm>
          <a:off x="0" y="0"/>
          <a:ext cx="0" cy="0"/>
          <a:chOff x="0" y="0"/>
          <a:chExt cx="0" cy="0"/>
        </a:xfrm>
      </p:grpSpPr>
      <p:grpSp>
        <p:nvGrpSpPr>
          <p:cNvPr id="2" name="Group 1"/>
          <p:cNvGrpSpPr/>
          <p:nvPr userDrawn="1"/>
        </p:nvGrpSpPr>
        <p:grpSpPr>
          <a:xfrm>
            <a:off x="-42592" y="0"/>
            <a:ext cx="14246324" cy="6956383"/>
            <a:chOff x="-42592" y="0"/>
            <a:chExt cx="14246324" cy="6956383"/>
          </a:xfrm>
        </p:grpSpPr>
        <p:sp>
          <p:nvSpPr>
            <p:cNvPr id="8" name="Rectangle 7"/>
            <p:cNvSpPr/>
            <p:nvPr userDrawn="1"/>
          </p:nvSpPr>
          <p:spPr>
            <a:xfrm>
              <a:off x="0" y="0"/>
              <a:ext cx="12179300" cy="6858000"/>
            </a:xfrm>
            <a:prstGeom prst="rect">
              <a:avLst/>
            </a:prstGeom>
            <a:gradFill flip="none" rotWithShape="1">
              <a:gsLst>
                <a:gs pos="36000">
                  <a:schemeClr val="tx2"/>
                </a:gs>
                <a:gs pos="100000">
                  <a:srgbClr val="940000"/>
                </a:gs>
              </a:gsLst>
              <a:path path="circle">
                <a:fillToRect t="100000" r="100000"/>
              </a:path>
              <a:tileRect l="-100000" b="-100000"/>
            </a:gradFill>
            <a:ln w="12700" cmpd="sng">
              <a:solidFill>
                <a:srgbClr val="FF43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676" tIns="22839" rIns="45676" bIns="22839" numCol="1" spcCol="0" rtlCol="0" fromWordArt="0" anchor="ctr" anchorCtr="0" forceAA="0" compatLnSpc="1">
              <a:prstTxWarp prst="textNoShape">
                <a:avLst/>
              </a:prstTxWarp>
              <a:noAutofit/>
            </a:bodyPr>
            <a:lstStyle/>
            <a:p>
              <a:pPr algn="ctr"/>
              <a:endParaRPr lang="en-US" sz="700" dirty="0" smtClean="0">
                <a:solidFill>
                  <a:srgbClr val="5A5A5A"/>
                </a:solidFill>
              </a:endParaRPr>
            </a:p>
          </p:txBody>
        </p:sp>
        <p:grpSp>
          <p:nvGrpSpPr>
            <p:cNvPr id="12" name="Group 11"/>
            <p:cNvGrpSpPr/>
            <p:nvPr userDrawn="1"/>
          </p:nvGrpSpPr>
          <p:grpSpPr>
            <a:xfrm>
              <a:off x="3855234" y="4814390"/>
              <a:ext cx="4940949" cy="2141993"/>
              <a:chOff x="7718507" y="9044624"/>
              <a:chExt cx="11964301" cy="5181341"/>
            </a:xfrm>
          </p:grpSpPr>
          <p:sp>
            <p:nvSpPr>
              <p:cNvPr id="13" name="Freeform 1"/>
              <p:cNvSpPr>
                <a:spLocks noChangeArrowheads="1"/>
              </p:cNvSpPr>
              <p:nvPr userDrawn="1"/>
            </p:nvSpPr>
            <p:spPr bwMode="auto">
              <a:xfrm>
                <a:off x="7718507" y="10812175"/>
                <a:ext cx="2997897" cy="3413790"/>
              </a:xfrm>
              <a:custGeom>
                <a:avLst/>
                <a:gdLst>
                  <a:gd name="T0" fmla="*/ 2218 w 2287"/>
                  <a:gd name="T1" fmla="*/ 647 h 2606"/>
                  <a:gd name="T2" fmla="*/ 1107 w 2287"/>
                  <a:gd name="T3" fmla="*/ 647 h 2606"/>
                  <a:gd name="T4" fmla="*/ 1049 w 2287"/>
                  <a:gd name="T5" fmla="*/ 546 h 2606"/>
                  <a:gd name="T6" fmla="*/ 1282 w 2287"/>
                  <a:gd name="T7" fmla="*/ 141 h 2606"/>
                  <a:gd name="T8" fmla="*/ 1258 w 2287"/>
                  <a:gd name="T9" fmla="*/ 49 h 2606"/>
                  <a:gd name="T10" fmla="*/ 1206 w 2287"/>
                  <a:gd name="T11" fmla="*/ 19 h 2606"/>
                  <a:gd name="T12" fmla="*/ 1113 w 2287"/>
                  <a:gd name="T13" fmla="*/ 44 h 2606"/>
                  <a:gd name="T14" fmla="*/ 558 w 2287"/>
                  <a:gd name="T15" fmla="*/ 1006 h 2606"/>
                  <a:gd name="T16" fmla="*/ 441 w 2287"/>
                  <a:gd name="T17" fmla="*/ 1006 h 2606"/>
                  <a:gd name="T18" fmla="*/ 207 w 2287"/>
                  <a:gd name="T19" fmla="*/ 601 h 2606"/>
                  <a:gd name="T20" fmla="*/ 115 w 2287"/>
                  <a:gd name="T21" fmla="*/ 576 h 2606"/>
                  <a:gd name="T22" fmla="*/ 63 w 2287"/>
                  <a:gd name="T23" fmla="*/ 606 h 2606"/>
                  <a:gd name="T24" fmla="*/ 38 w 2287"/>
                  <a:gd name="T25" fmla="*/ 699 h 2606"/>
                  <a:gd name="T26" fmla="*/ 594 w 2287"/>
                  <a:gd name="T27" fmla="*/ 1661 h 2606"/>
                  <a:gd name="T28" fmla="*/ 535 w 2287"/>
                  <a:gd name="T29" fmla="*/ 1762 h 2606"/>
                  <a:gd name="T30" fmla="*/ 68 w 2287"/>
                  <a:gd name="T31" fmla="*/ 1762 h 2606"/>
                  <a:gd name="T32" fmla="*/ 0 w 2287"/>
                  <a:gd name="T33" fmla="*/ 1830 h 2606"/>
                  <a:gd name="T34" fmla="*/ 0 w 2287"/>
                  <a:gd name="T35" fmla="*/ 1890 h 2606"/>
                  <a:gd name="T36" fmla="*/ 68 w 2287"/>
                  <a:gd name="T37" fmla="*/ 1957 h 2606"/>
                  <a:gd name="T38" fmla="*/ 1179 w 2287"/>
                  <a:gd name="T39" fmla="*/ 1957 h 2606"/>
                  <a:gd name="T40" fmla="*/ 1237 w 2287"/>
                  <a:gd name="T41" fmla="*/ 2059 h 2606"/>
                  <a:gd name="T42" fmla="*/ 1004 w 2287"/>
                  <a:gd name="T43" fmla="*/ 2464 h 2606"/>
                  <a:gd name="T44" fmla="*/ 1029 w 2287"/>
                  <a:gd name="T45" fmla="*/ 2556 h 2606"/>
                  <a:gd name="T46" fmla="*/ 1080 w 2287"/>
                  <a:gd name="T47" fmla="*/ 2586 h 2606"/>
                  <a:gd name="T48" fmla="*/ 1173 w 2287"/>
                  <a:gd name="T49" fmla="*/ 2561 h 2606"/>
                  <a:gd name="T50" fmla="*/ 1728 w 2287"/>
                  <a:gd name="T51" fmla="*/ 1599 h 2606"/>
                  <a:gd name="T52" fmla="*/ 1845 w 2287"/>
                  <a:gd name="T53" fmla="*/ 1599 h 2606"/>
                  <a:gd name="T54" fmla="*/ 2079 w 2287"/>
                  <a:gd name="T55" fmla="*/ 2004 h 2606"/>
                  <a:gd name="T56" fmla="*/ 2172 w 2287"/>
                  <a:gd name="T57" fmla="*/ 2028 h 2606"/>
                  <a:gd name="T58" fmla="*/ 2223 w 2287"/>
                  <a:gd name="T59" fmla="*/ 1998 h 2606"/>
                  <a:gd name="T60" fmla="*/ 2248 w 2287"/>
                  <a:gd name="T61" fmla="*/ 1906 h 2606"/>
                  <a:gd name="T62" fmla="*/ 1693 w 2287"/>
                  <a:gd name="T63" fmla="*/ 944 h 2606"/>
                  <a:gd name="T64" fmla="*/ 1751 w 2287"/>
                  <a:gd name="T65" fmla="*/ 842 h 2606"/>
                  <a:gd name="T66" fmla="*/ 2218 w 2287"/>
                  <a:gd name="T67" fmla="*/ 842 h 2606"/>
                  <a:gd name="T68" fmla="*/ 2286 w 2287"/>
                  <a:gd name="T69" fmla="*/ 775 h 2606"/>
                  <a:gd name="T70" fmla="*/ 2286 w 2287"/>
                  <a:gd name="T71" fmla="*/ 715 h 2606"/>
                  <a:gd name="T72" fmla="*/ 2218 w 2287"/>
                  <a:gd name="T73" fmla="*/ 647 h 2606"/>
                  <a:gd name="T74" fmla="*/ 1135 w 2287"/>
                  <a:gd name="T75" fmla="*/ 1541 h 2606"/>
                  <a:gd name="T76" fmla="*/ 896 w 2287"/>
                  <a:gd name="T77" fmla="*/ 1302 h 2606"/>
                  <a:gd name="T78" fmla="*/ 1135 w 2287"/>
                  <a:gd name="T79" fmla="*/ 1064 h 2606"/>
                  <a:gd name="T80" fmla="*/ 1373 w 2287"/>
                  <a:gd name="T81" fmla="*/ 1302 h 2606"/>
                  <a:gd name="T82" fmla="*/ 1135 w 2287"/>
                  <a:gd name="T83" fmla="*/ 1541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87" h="2606">
                    <a:moveTo>
                      <a:pt x="2218" y="647"/>
                    </a:moveTo>
                    <a:lnTo>
                      <a:pt x="1107" y="647"/>
                    </a:lnTo>
                    <a:cubicBezTo>
                      <a:pt x="1055" y="647"/>
                      <a:pt x="1023" y="591"/>
                      <a:pt x="1049" y="546"/>
                    </a:cubicBezTo>
                    <a:lnTo>
                      <a:pt x="1282" y="141"/>
                    </a:lnTo>
                    <a:cubicBezTo>
                      <a:pt x="1301" y="109"/>
                      <a:pt x="1290" y="67"/>
                      <a:pt x="1258" y="49"/>
                    </a:cubicBezTo>
                    <a:lnTo>
                      <a:pt x="1206" y="19"/>
                    </a:lnTo>
                    <a:cubicBezTo>
                      <a:pt x="1173" y="0"/>
                      <a:pt x="1132" y="11"/>
                      <a:pt x="1113" y="44"/>
                    </a:cubicBezTo>
                    <a:lnTo>
                      <a:pt x="558" y="1006"/>
                    </a:lnTo>
                    <a:cubicBezTo>
                      <a:pt x="532" y="1051"/>
                      <a:pt x="467" y="1051"/>
                      <a:pt x="441" y="1006"/>
                    </a:cubicBezTo>
                    <a:lnTo>
                      <a:pt x="207" y="601"/>
                    </a:lnTo>
                    <a:cubicBezTo>
                      <a:pt x="188" y="569"/>
                      <a:pt x="147" y="558"/>
                      <a:pt x="115" y="576"/>
                    </a:cubicBezTo>
                    <a:lnTo>
                      <a:pt x="63" y="606"/>
                    </a:lnTo>
                    <a:cubicBezTo>
                      <a:pt x="30" y="625"/>
                      <a:pt x="19" y="666"/>
                      <a:pt x="38" y="699"/>
                    </a:cubicBezTo>
                    <a:lnTo>
                      <a:pt x="594" y="1661"/>
                    </a:lnTo>
                    <a:cubicBezTo>
                      <a:pt x="620" y="1706"/>
                      <a:pt x="587" y="1762"/>
                      <a:pt x="535" y="1762"/>
                    </a:cubicBezTo>
                    <a:lnTo>
                      <a:pt x="68" y="1762"/>
                    </a:lnTo>
                    <a:cubicBezTo>
                      <a:pt x="30" y="1762"/>
                      <a:pt x="0" y="1793"/>
                      <a:pt x="0" y="1830"/>
                    </a:cubicBezTo>
                    <a:lnTo>
                      <a:pt x="0" y="1890"/>
                    </a:lnTo>
                    <a:cubicBezTo>
                      <a:pt x="0" y="1927"/>
                      <a:pt x="30" y="1957"/>
                      <a:pt x="68" y="1957"/>
                    </a:cubicBezTo>
                    <a:lnTo>
                      <a:pt x="1179" y="1957"/>
                    </a:lnTo>
                    <a:cubicBezTo>
                      <a:pt x="1231" y="1957"/>
                      <a:pt x="1263" y="2014"/>
                      <a:pt x="1237" y="2059"/>
                    </a:cubicBezTo>
                    <a:lnTo>
                      <a:pt x="1004" y="2464"/>
                    </a:lnTo>
                    <a:cubicBezTo>
                      <a:pt x="985" y="2496"/>
                      <a:pt x="996" y="2537"/>
                      <a:pt x="1029" y="2556"/>
                    </a:cubicBezTo>
                    <a:lnTo>
                      <a:pt x="1080" y="2586"/>
                    </a:lnTo>
                    <a:cubicBezTo>
                      <a:pt x="1113" y="2605"/>
                      <a:pt x="1154" y="2593"/>
                      <a:pt x="1173" y="2561"/>
                    </a:cubicBezTo>
                    <a:lnTo>
                      <a:pt x="1728" y="1599"/>
                    </a:lnTo>
                    <a:cubicBezTo>
                      <a:pt x="1754" y="1554"/>
                      <a:pt x="1819" y="1554"/>
                      <a:pt x="1845" y="1599"/>
                    </a:cubicBezTo>
                    <a:lnTo>
                      <a:pt x="2079" y="2004"/>
                    </a:lnTo>
                    <a:cubicBezTo>
                      <a:pt x="2098" y="2036"/>
                      <a:pt x="2139" y="2047"/>
                      <a:pt x="2172" y="2028"/>
                    </a:cubicBezTo>
                    <a:lnTo>
                      <a:pt x="2223" y="1998"/>
                    </a:lnTo>
                    <a:cubicBezTo>
                      <a:pt x="2256" y="1980"/>
                      <a:pt x="2267" y="1938"/>
                      <a:pt x="2248" y="1906"/>
                    </a:cubicBezTo>
                    <a:lnTo>
                      <a:pt x="1693" y="944"/>
                    </a:lnTo>
                    <a:cubicBezTo>
                      <a:pt x="1667" y="899"/>
                      <a:pt x="1699" y="842"/>
                      <a:pt x="1751" y="842"/>
                    </a:cubicBezTo>
                    <a:lnTo>
                      <a:pt x="2218" y="842"/>
                    </a:lnTo>
                    <a:cubicBezTo>
                      <a:pt x="2256" y="842"/>
                      <a:pt x="2286" y="812"/>
                      <a:pt x="2286" y="775"/>
                    </a:cubicBezTo>
                    <a:lnTo>
                      <a:pt x="2286" y="715"/>
                    </a:lnTo>
                    <a:cubicBezTo>
                      <a:pt x="2286" y="678"/>
                      <a:pt x="2256" y="647"/>
                      <a:pt x="2218" y="647"/>
                    </a:cubicBezTo>
                    <a:close/>
                    <a:moveTo>
                      <a:pt x="1135" y="1541"/>
                    </a:moveTo>
                    <a:cubicBezTo>
                      <a:pt x="1003" y="1541"/>
                      <a:pt x="896" y="1434"/>
                      <a:pt x="896" y="1302"/>
                    </a:cubicBezTo>
                    <a:cubicBezTo>
                      <a:pt x="896" y="1171"/>
                      <a:pt x="1003" y="1064"/>
                      <a:pt x="1135" y="1064"/>
                    </a:cubicBezTo>
                    <a:cubicBezTo>
                      <a:pt x="1267" y="1064"/>
                      <a:pt x="1373" y="1171"/>
                      <a:pt x="1373" y="1302"/>
                    </a:cubicBezTo>
                    <a:cubicBezTo>
                      <a:pt x="1373" y="1434"/>
                      <a:pt x="1267" y="1541"/>
                      <a:pt x="1135" y="1541"/>
                    </a:cubicBezTo>
                    <a:close/>
                  </a:path>
                </a:pathLst>
              </a:custGeom>
              <a:solidFill>
                <a:srgbClr val="A50000">
                  <a:alpha val="23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14" name="Freeform 2"/>
              <p:cNvSpPr>
                <a:spLocks noChangeArrowheads="1"/>
              </p:cNvSpPr>
              <p:nvPr userDrawn="1"/>
            </p:nvSpPr>
            <p:spPr bwMode="auto">
              <a:xfrm>
                <a:off x="13598102" y="9044624"/>
                <a:ext cx="4493959" cy="5123578"/>
              </a:xfrm>
              <a:custGeom>
                <a:avLst/>
                <a:gdLst>
                  <a:gd name="T0" fmla="*/ 3329 w 3432"/>
                  <a:gd name="T1" fmla="*/ 972 h 3910"/>
                  <a:gd name="T2" fmla="*/ 1662 w 3432"/>
                  <a:gd name="T3" fmla="*/ 972 h 3910"/>
                  <a:gd name="T4" fmla="*/ 1574 w 3432"/>
                  <a:gd name="T5" fmla="*/ 819 h 3910"/>
                  <a:gd name="T6" fmla="*/ 1924 w 3432"/>
                  <a:gd name="T7" fmla="*/ 212 h 3910"/>
                  <a:gd name="T8" fmla="*/ 1887 w 3432"/>
                  <a:gd name="T9" fmla="*/ 73 h 3910"/>
                  <a:gd name="T10" fmla="*/ 1809 w 3432"/>
                  <a:gd name="T11" fmla="*/ 28 h 3910"/>
                  <a:gd name="T12" fmla="*/ 1671 w 3432"/>
                  <a:gd name="T13" fmla="*/ 66 h 3910"/>
                  <a:gd name="T14" fmla="*/ 837 w 3432"/>
                  <a:gd name="T15" fmla="*/ 1510 h 3910"/>
                  <a:gd name="T16" fmla="*/ 661 w 3432"/>
                  <a:gd name="T17" fmla="*/ 1510 h 3910"/>
                  <a:gd name="T18" fmla="*/ 311 w 3432"/>
                  <a:gd name="T19" fmla="*/ 902 h 3910"/>
                  <a:gd name="T20" fmla="*/ 172 w 3432"/>
                  <a:gd name="T21" fmla="*/ 865 h 3910"/>
                  <a:gd name="T22" fmla="*/ 94 w 3432"/>
                  <a:gd name="T23" fmla="*/ 910 h 3910"/>
                  <a:gd name="T24" fmla="*/ 57 w 3432"/>
                  <a:gd name="T25" fmla="*/ 1049 h 3910"/>
                  <a:gd name="T26" fmla="*/ 891 w 3432"/>
                  <a:gd name="T27" fmla="*/ 2493 h 3910"/>
                  <a:gd name="T28" fmla="*/ 803 w 3432"/>
                  <a:gd name="T29" fmla="*/ 2645 h 3910"/>
                  <a:gd name="T30" fmla="*/ 101 w 3432"/>
                  <a:gd name="T31" fmla="*/ 2645 h 3910"/>
                  <a:gd name="T32" fmla="*/ 0 w 3432"/>
                  <a:gd name="T33" fmla="*/ 2747 h 3910"/>
                  <a:gd name="T34" fmla="*/ 0 w 3432"/>
                  <a:gd name="T35" fmla="*/ 2836 h 3910"/>
                  <a:gd name="T36" fmla="*/ 101 w 3432"/>
                  <a:gd name="T37" fmla="*/ 2938 h 3910"/>
                  <a:gd name="T38" fmla="*/ 1769 w 3432"/>
                  <a:gd name="T39" fmla="*/ 2938 h 3910"/>
                  <a:gd name="T40" fmla="*/ 1857 w 3432"/>
                  <a:gd name="T41" fmla="*/ 3090 h 3910"/>
                  <a:gd name="T42" fmla="*/ 1506 w 3432"/>
                  <a:gd name="T43" fmla="*/ 3698 h 3910"/>
                  <a:gd name="T44" fmla="*/ 1543 w 3432"/>
                  <a:gd name="T45" fmla="*/ 3836 h 3910"/>
                  <a:gd name="T46" fmla="*/ 1621 w 3432"/>
                  <a:gd name="T47" fmla="*/ 3881 h 3910"/>
                  <a:gd name="T48" fmla="*/ 1760 w 3432"/>
                  <a:gd name="T49" fmla="*/ 3844 h 3910"/>
                  <a:gd name="T50" fmla="*/ 2594 w 3432"/>
                  <a:gd name="T51" fmla="*/ 2400 h 3910"/>
                  <a:gd name="T52" fmla="*/ 2770 w 3432"/>
                  <a:gd name="T53" fmla="*/ 2400 h 3910"/>
                  <a:gd name="T54" fmla="*/ 3120 w 3432"/>
                  <a:gd name="T55" fmla="*/ 3007 h 3910"/>
                  <a:gd name="T56" fmla="*/ 3259 w 3432"/>
                  <a:gd name="T57" fmla="*/ 3044 h 3910"/>
                  <a:gd name="T58" fmla="*/ 3337 w 3432"/>
                  <a:gd name="T59" fmla="*/ 2999 h 3910"/>
                  <a:gd name="T60" fmla="*/ 3374 w 3432"/>
                  <a:gd name="T61" fmla="*/ 2861 h 3910"/>
                  <a:gd name="T62" fmla="*/ 2540 w 3432"/>
                  <a:gd name="T63" fmla="*/ 1417 h 3910"/>
                  <a:gd name="T64" fmla="*/ 2628 w 3432"/>
                  <a:gd name="T65" fmla="*/ 1264 h 3910"/>
                  <a:gd name="T66" fmla="*/ 3329 w 3432"/>
                  <a:gd name="T67" fmla="*/ 1264 h 3910"/>
                  <a:gd name="T68" fmla="*/ 3431 w 3432"/>
                  <a:gd name="T69" fmla="*/ 1163 h 3910"/>
                  <a:gd name="T70" fmla="*/ 3431 w 3432"/>
                  <a:gd name="T71" fmla="*/ 1073 h 3910"/>
                  <a:gd name="T72" fmla="*/ 3329 w 3432"/>
                  <a:gd name="T73" fmla="*/ 972 h 3910"/>
                  <a:gd name="T74" fmla="*/ 1703 w 3432"/>
                  <a:gd name="T75" fmla="*/ 2313 h 3910"/>
                  <a:gd name="T76" fmla="*/ 1345 w 3432"/>
                  <a:gd name="T77" fmla="*/ 1955 h 3910"/>
                  <a:gd name="T78" fmla="*/ 1703 w 3432"/>
                  <a:gd name="T79" fmla="*/ 1597 h 3910"/>
                  <a:gd name="T80" fmla="*/ 2061 w 3432"/>
                  <a:gd name="T81" fmla="*/ 1955 h 3910"/>
                  <a:gd name="T82" fmla="*/ 1703 w 3432"/>
                  <a:gd name="T83" fmla="*/ 2313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32" h="3910">
                    <a:moveTo>
                      <a:pt x="3329" y="972"/>
                    </a:moveTo>
                    <a:lnTo>
                      <a:pt x="1662" y="972"/>
                    </a:lnTo>
                    <a:cubicBezTo>
                      <a:pt x="1584" y="972"/>
                      <a:pt x="1535" y="887"/>
                      <a:pt x="1574" y="819"/>
                    </a:cubicBezTo>
                    <a:lnTo>
                      <a:pt x="1924" y="212"/>
                    </a:lnTo>
                    <a:cubicBezTo>
                      <a:pt x="1953" y="163"/>
                      <a:pt x="1936" y="101"/>
                      <a:pt x="1887" y="73"/>
                    </a:cubicBezTo>
                    <a:lnTo>
                      <a:pt x="1809" y="28"/>
                    </a:lnTo>
                    <a:cubicBezTo>
                      <a:pt x="1761" y="0"/>
                      <a:pt x="1699" y="17"/>
                      <a:pt x="1671" y="66"/>
                    </a:cubicBezTo>
                    <a:lnTo>
                      <a:pt x="837" y="1510"/>
                    </a:lnTo>
                    <a:cubicBezTo>
                      <a:pt x="798" y="1577"/>
                      <a:pt x="700" y="1577"/>
                      <a:pt x="661" y="1510"/>
                    </a:cubicBezTo>
                    <a:lnTo>
                      <a:pt x="311" y="902"/>
                    </a:lnTo>
                    <a:cubicBezTo>
                      <a:pt x="283" y="854"/>
                      <a:pt x="220" y="837"/>
                      <a:pt x="172" y="865"/>
                    </a:cubicBezTo>
                    <a:lnTo>
                      <a:pt x="94" y="910"/>
                    </a:lnTo>
                    <a:cubicBezTo>
                      <a:pt x="46" y="938"/>
                      <a:pt x="29" y="1000"/>
                      <a:pt x="57" y="1049"/>
                    </a:cubicBezTo>
                    <a:lnTo>
                      <a:pt x="891" y="2493"/>
                    </a:lnTo>
                    <a:cubicBezTo>
                      <a:pt x="930" y="2560"/>
                      <a:pt x="881" y="2645"/>
                      <a:pt x="803" y="2645"/>
                    </a:cubicBezTo>
                    <a:lnTo>
                      <a:pt x="101" y="2645"/>
                    </a:lnTo>
                    <a:cubicBezTo>
                      <a:pt x="45" y="2645"/>
                      <a:pt x="0" y="2691"/>
                      <a:pt x="0" y="2747"/>
                    </a:cubicBezTo>
                    <a:lnTo>
                      <a:pt x="0" y="2836"/>
                    </a:lnTo>
                    <a:cubicBezTo>
                      <a:pt x="0" y="2892"/>
                      <a:pt x="45" y="2938"/>
                      <a:pt x="101" y="2938"/>
                    </a:cubicBezTo>
                    <a:lnTo>
                      <a:pt x="1769" y="2938"/>
                    </a:lnTo>
                    <a:cubicBezTo>
                      <a:pt x="1847" y="2938"/>
                      <a:pt x="1896" y="3023"/>
                      <a:pt x="1857" y="3090"/>
                    </a:cubicBezTo>
                    <a:lnTo>
                      <a:pt x="1506" y="3698"/>
                    </a:lnTo>
                    <a:cubicBezTo>
                      <a:pt x="1478" y="3746"/>
                      <a:pt x="1495" y="3808"/>
                      <a:pt x="1543" y="3836"/>
                    </a:cubicBezTo>
                    <a:lnTo>
                      <a:pt x="1621" y="3881"/>
                    </a:lnTo>
                    <a:cubicBezTo>
                      <a:pt x="1670" y="3909"/>
                      <a:pt x="1732" y="3893"/>
                      <a:pt x="1760" y="3844"/>
                    </a:cubicBezTo>
                    <a:lnTo>
                      <a:pt x="2594" y="2400"/>
                    </a:lnTo>
                    <a:cubicBezTo>
                      <a:pt x="2633" y="2332"/>
                      <a:pt x="2730" y="2332"/>
                      <a:pt x="2770" y="2400"/>
                    </a:cubicBezTo>
                    <a:lnTo>
                      <a:pt x="3120" y="3007"/>
                    </a:lnTo>
                    <a:cubicBezTo>
                      <a:pt x="3148" y="3056"/>
                      <a:pt x="3210" y="3072"/>
                      <a:pt x="3259" y="3044"/>
                    </a:cubicBezTo>
                    <a:lnTo>
                      <a:pt x="3337" y="2999"/>
                    </a:lnTo>
                    <a:cubicBezTo>
                      <a:pt x="3385" y="2971"/>
                      <a:pt x="3402" y="2909"/>
                      <a:pt x="3374" y="2861"/>
                    </a:cubicBezTo>
                    <a:lnTo>
                      <a:pt x="2540" y="1417"/>
                    </a:lnTo>
                    <a:cubicBezTo>
                      <a:pt x="2501" y="1349"/>
                      <a:pt x="2550" y="1264"/>
                      <a:pt x="2628" y="1264"/>
                    </a:cubicBezTo>
                    <a:lnTo>
                      <a:pt x="3329" y="1264"/>
                    </a:lnTo>
                    <a:cubicBezTo>
                      <a:pt x="3385" y="1264"/>
                      <a:pt x="3431" y="1219"/>
                      <a:pt x="3431" y="1163"/>
                    </a:cubicBezTo>
                    <a:lnTo>
                      <a:pt x="3431" y="1073"/>
                    </a:lnTo>
                    <a:cubicBezTo>
                      <a:pt x="3431" y="1017"/>
                      <a:pt x="3385" y="972"/>
                      <a:pt x="3329" y="972"/>
                    </a:cubicBezTo>
                    <a:close/>
                    <a:moveTo>
                      <a:pt x="1703" y="2313"/>
                    </a:moveTo>
                    <a:cubicBezTo>
                      <a:pt x="1505" y="2313"/>
                      <a:pt x="1345" y="2152"/>
                      <a:pt x="1345" y="1955"/>
                    </a:cubicBezTo>
                    <a:cubicBezTo>
                      <a:pt x="1345" y="1757"/>
                      <a:pt x="1505" y="1597"/>
                      <a:pt x="1703" y="1597"/>
                    </a:cubicBezTo>
                    <a:cubicBezTo>
                      <a:pt x="1901" y="1597"/>
                      <a:pt x="2061" y="1757"/>
                      <a:pt x="2061" y="1955"/>
                    </a:cubicBezTo>
                    <a:cubicBezTo>
                      <a:pt x="2061" y="2152"/>
                      <a:pt x="1901" y="2313"/>
                      <a:pt x="1703" y="2313"/>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15" name="Freeform 3"/>
              <p:cNvSpPr>
                <a:spLocks noChangeArrowheads="1"/>
              </p:cNvSpPr>
              <p:nvPr userDrawn="1"/>
            </p:nvSpPr>
            <p:spPr bwMode="auto">
              <a:xfrm>
                <a:off x="10843482" y="12227366"/>
                <a:ext cx="1704010" cy="1940836"/>
              </a:xfrm>
              <a:custGeom>
                <a:avLst/>
                <a:gdLst>
                  <a:gd name="T0" fmla="*/ 1263 w 1302"/>
                  <a:gd name="T1" fmla="*/ 368 h 1483"/>
                  <a:gd name="T2" fmla="*/ 630 w 1302"/>
                  <a:gd name="T3" fmla="*/ 368 h 1483"/>
                  <a:gd name="T4" fmla="*/ 597 w 1302"/>
                  <a:gd name="T5" fmla="*/ 310 h 1483"/>
                  <a:gd name="T6" fmla="*/ 730 w 1302"/>
                  <a:gd name="T7" fmla="*/ 80 h 1483"/>
                  <a:gd name="T8" fmla="*/ 716 w 1302"/>
                  <a:gd name="T9" fmla="*/ 27 h 1483"/>
                  <a:gd name="T10" fmla="*/ 687 w 1302"/>
                  <a:gd name="T11" fmla="*/ 10 h 1483"/>
                  <a:gd name="T12" fmla="*/ 634 w 1302"/>
                  <a:gd name="T13" fmla="*/ 24 h 1483"/>
                  <a:gd name="T14" fmla="*/ 318 w 1302"/>
                  <a:gd name="T15" fmla="*/ 572 h 1483"/>
                  <a:gd name="T16" fmla="*/ 251 w 1302"/>
                  <a:gd name="T17" fmla="*/ 572 h 1483"/>
                  <a:gd name="T18" fmla="*/ 118 w 1302"/>
                  <a:gd name="T19" fmla="*/ 342 h 1483"/>
                  <a:gd name="T20" fmla="*/ 65 w 1302"/>
                  <a:gd name="T21" fmla="*/ 328 h 1483"/>
                  <a:gd name="T22" fmla="*/ 36 w 1302"/>
                  <a:gd name="T23" fmla="*/ 345 h 1483"/>
                  <a:gd name="T24" fmla="*/ 22 w 1302"/>
                  <a:gd name="T25" fmla="*/ 397 h 1483"/>
                  <a:gd name="T26" fmla="*/ 338 w 1302"/>
                  <a:gd name="T27" fmla="*/ 945 h 1483"/>
                  <a:gd name="T28" fmla="*/ 305 w 1302"/>
                  <a:gd name="T29" fmla="*/ 1003 h 1483"/>
                  <a:gd name="T30" fmla="*/ 39 w 1302"/>
                  <a:gd name="T31" fmla="*/ 1003 h 1483"/>
                  <a:gd name="T32" fmla="*/ 0 w 1302"/>
                  <a:gd name="T33" fmla="*/ 1041 h 1483"/>
                  <a:gd name="T34" fmla="*/ 0 w 1302"/>
                  <a:gd name="T35" fmla="*/ 1075 h 1483"/>
                  <a:gd name="T36" fmla="*/ 39 w 1302"/>
                  <a:gd name="T37" fmla="*/ 1114 h 1483"/>
                  <a:gd name="T38" fmla="*/ 671 w 1302"/>
                  <a:gd name="T39" fmla="*/ 1114 h 1483"/>
                  <a:gd name="T40" fmla="*/ 704 w 1302"/>
                  <a:gd name="T41" fmla="*/ 1172 h 1483"/>
                  <a:gd name="T42" fmla="*/ 571 w 1302"/>
                  <a:gd name="T43" fmla="*/ 1402 h 1483"/>
                  <a:gd name="T44" fmla="*/ 586 w 1302"/>
                  <a:gd name="T45" fmla="*/ 1455 h 1483"/>
                  <a:gd name="T46" fmla="*/ 615 w 1302"/>
                  <a:gd name="T47" fmla="*/ 1472 h 1483"/>
                  <a:gd name="T48" fmla="*/ 668 w 1302"/>
                  <a:gd name="T49" fmla="*/ 1458 h 1483"/>
                  <a:gd name="T50" fmla="*/ 984 w 1302"/>
                  <a:gd name="T51" fmla="*/ 910 h 1483"/>
                  <a:gd name="T52" fmla="*/ 1051 w 1302"/>
                  <a:gd name="T53" fmla="*/ 910 h 1483"/>
                  <a:gd name="T54" fmla="*/ 1184 w 1302"/>
                  <a:gd name="T55" fmla="*/ 1140 h 1483"/>
                  <a:gd name="T56" fmla="*/ 1236 w 1302"/>
                  <a:gd name="T57" fmla="*/ 1154 h 1483"/>
                  <a:gd name="T58" fmla="*/ 1266 w 1302"/>
                  <a:gd name="T59" fmla="*/ 1137 h 1483"/>
                  <a:gd name="T60" fmla="*/ 1280 w 1302"/>
                  <a:gd name="T61" fmla="*/ 1085 h 1483"/>
                  <a:gd name="T62" fmla="*/ 964 w 1302"/>
                  <a:gd name="T63" fmla="*/ 537 h 1483"/>
                  <a:gd name="T64" fmla="*/ 997 w 1302"/>
                  <a:gd name="T65" fmla="*/ 479 h 1483"/>
                  <a:gd name="T66" fmla="*/ 1263 w 1302"/>
                  <a:gd name="T67" fmla="*/ 479 h 1483"/>
                  <a:gd name="T68" fmla="*/ 1301 w 1302"/>
                  <a:gd name="T69" fmla="*/ 441 h 1483"/>
                  <a:gd name="T70" fmla="*/ 1301 w 1302"/>
                  <a:gd name="T71" fmla="*/ 407 h 1483"/>
                  <a:gd name="T72" fmla="*/ 1263 w 1302"/>
                  <a:gd name="T73" fmla="*/ 368 h 1483"/>
                  <a:gd name="T74" fmla="*/ 646 w 1302"/>
                  <a:gd name="T75" fmla="*/ 877 h 1483"/>
                  <a:gd name="T76" fmla="*/ 510 w 1302"/>
                  <a:gd name="T77" fmla="*/ 741 h 1483"/>
                  <a:gd name="T78" fmla="*/ 646 w 1302"/>
                  <a:gd name="T79" fmla="*/ 605 h 1483"/>
                  <a:gd name="T80" fmla="*/ 782 w 1302"/>
                  <a:gd name="T81" fmla="*/ 741 h 1483"/>
                  <a:gd name="T82" fmla="*/ 646 w 1302"/>
                  <a:gd name="T83" fmla="*/ 877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2" h="1483">
                    <a:moveTo>
                      <a:pt x="1263" y="368"/>
                    </a:moveTo>
                    <a:lnTo>
                      <a:pt x="630" y="368"/>
                    </a:lnTo>
                    <a:cubicBezTo>
                      <a:pt x="601" y="368"/>
                      <a:pt x="582" y="336"/>
                      <a:pt x="597" y="310"/>
                    </a:cubicBezTo>
                    <a:lnTo>
                      <a:pt x="730" y="80"/>
                    </a:lnTo>
                    <a:cubicBezTo>
                      <a:pt x="741" y="62"/>
                      <a:pt x="734" y="38"/>
                      <a:pt x="716" y="27"/>
                    </a:cubicBezTo>
                    <a:lnTo>
                      <a:pt x="687" y="10"/>
                    </a:lnTo>
                    <a:cubicBezTo>
                      <a:pt x="668" y="0"/>
                      <a:pt x="645" y="6"/>
                      <a:pt x="634" y="24"/>
                    </a:cubicBezTo>
                    <a:lnTo>
                      <a:pt x="318" y="572"/>
                    </a:lnTo>
                    <a:cubicBezTo>
                      <a:pt x="303" y="598"/>
                      <a:pt x="266" y="598"/>
                      <a:pt x="251" y="572"/>
                    </a:cubicBezTo>
                    <a:lnTo>
                      <a:pt x="118" y="342"/>
                    </a:lnTo>
                    <a:cubicBezTo>
                      <a:pt x="107" y="323"/>
                      <a:pt x="84" y="317"/>
                      <a:pt x="65" y="328"/>
                    </a:cubicBezTo>
                    <a:lnTo>
                      <a:pt x="36" y="345"/>
                    </a:lnTo>
                    <a:cubicBezTo>
                      <a:pt x="17" y="355"/>
                      <a:pt x="11" y="379"/>
                      <a:pt x="22" y="397"/>
                    </a:cubicBezTo>
                    <a:lnTo>
                      <a:pt x="338" y="945"/>
                    </a:lnTo>
                    <a:cubicBezTo>
                      <a:pt x="353" y="971"/>
                      <a:pt x="334" y="1003"/>
                      <a:pt x="305" y="1003"/>
                    </a:cubicBezTo>
                    <a:lnTo>
                      <a:pt x="39" y="1003"/>
                    </a:lnTo>
                    <a:cubicBezTo>
                      <a:pt x="17" y="1003"/>
                      <a:pt x="0" y="1020"/>
                      <a:pt x="0" y="1041"/>
                    </a:cubicBezTo>
                    <a:lnTo>
                      <a:pt x="0" y="1075"/>
                    </a:lnTo>
                    <a:cubicBezTo>
                      <a:pt x="0" y="1097"/>
                      <a:pt x="17" y="1114"/>
                      <a:pt x="39" y="1114"/>
                    </a:cubicBezTo>
                    <a:lnTo>
                      <a:pt x="671" y="1114"/>
                    </a:lnTo>
                    <a:cubicBezTo>
                      <a:pt x="701" y="1114"/>
                      <a:pt x="719" y="1146"/>
                      <a:pt x="704" y="1172"/>
                    </a:cubicBezTo>
                    <a:lnTo>
                      <a:pt x="571" y="1402"/>
                    </a:lnTo>
                    <a:cubicBezTo>
                      <a:pt x="561" y="1420"/>
                      <a:pt x="567" y="1444"/>
                      <a:pt x="586" y="1455"/>
                    </a:cubicBezTo>
                    <a:lnTo>
                      <a:pt x="615" y="1472"/>
                    </a:lnTo>
                    <a:cubicBezTo>
                      <a:pt x="633" y="1482"/>
                      <a:pt x="657" y="1476"/>
                      <a:pt x="668" y="1458"/>
                    </a:cubicBezTo>
                    <a:lnTo>
                      <a:pt x="984" y="910"/>
                    </a:lnTo>
                    <a:cubicBezTo>
                      <a:pt x="999" y="884"/>
                      <a:pt x="1036" y="884"/>
                      <a:pt x="1051" y="910"/>
                    </a:cubicBezTo>
                    <a:lnTo>
                      <a:pt x="1184" y="1140"/>
                    </a:lnTo>
                    <a:cubicBezTo>
                      <a:pt x="1194" y="1159"/>
                      <a:pt x="1218" y="1165"/>
                      <a:pt x="1236" y="1154"/>
                    </a:cubicBezTo>
                    <a:lnTo>
                      <a:pt x="1266" y="1137"/>
                    </a:lnTo>
                    <a:cubicBezTo>
                      <a:pt x="1284" y="1127"/>
                      <a:pt x="1290" y="1103"/>
                      <a:pt x="1280" y="1085"/>
                    </a:cubicBezTo>
                    <a:lnTo>
                      <a:pt x="964" y="537"/>
                    </a:lnTo>
                    <a:cubicBezTo>
                      <a:pt x="949" y="511"/>
                      <a:pt x="967" y="479"/>
                      <a:pt x="997" y="479"/>
                    </a:cubicBezTo>
                    <a:lnTo>
                      <a:pt x="1263" y="479"/>
                    </a:lnTo>
                    <a:cubicBezTo>
                      <a:pt x="1284" y="479"/>
                      <a:pt x="1301" y="462"/>
                      <a:pt x="1301" y="441"/>
                    </a:cubicBezTo>
                    <a:lnTo>
                      <a:pt x="1301" y="407"/>
                    </a:lnTo>
                    <a:cubicBezTo>
                      <a:pt x="1301" y="385"/>
                      <a:pt x="1284" y="368"/>
                      <a:pt x="1263" y="368"/>
                    </a:cubicBezTo>
                    <a:close/>
                    <a:moveTo>
                      <a:pt x="646" y="877"/>
                    </a:moveTo>
                    <a:cubicBezTo>
                      <a:pt x="571" y="877"/>
                      <a:pt x="510" y="816"/>
                      <a:pt x="510" y="741"/>
                    </a:cubicBezTo>
                    <a:cubicBezTo>
                      <a:pt x="510" y="666"/>
                      <a:pt x="571" y="605"/>
                      <a:pt x="646" y="605"/>
                    </a:cubicBezTo>
                    <a:cubicBezTo>
                      <a:pt x="721" y="605"/>
                      <a:pt x="782" y="666"/>
                      <a:pt x="782" y="741"/>
                    </a:cubicBezTo>
                    <a:cubicBezTo>
                      <a:pt x="782" y="816"/>
                      <a:pt x="721" y="877"/>
                      <a:pt x="646" y="877"/>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16" name="Freeform 4"/>
              <p:cNvSpPr>
                <a:spLocks noChangeArrowheads="1"/>
              </p:cNvSpPr>
              <p:nvPr userDrawn="1"/>
            </p:nvSpPr>
            <p:spPr bwMode="auto">
              <a:xfrm>
                <a:off x="11698374" y="10494477"/>
                <a:ext cx="1704010" cy="1946614"/>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17" name="Freeform 4"/>
              <p:cNvSpPr>
                <a:spLocks noChangeArrowheads="1"/>
              </p:cNvSpPr>
              <p:nvPr userDrawn="1"/>
            </p:nvSpPr>
            <p:spPr bwMode="auto">
              <a:xfrm>
                <a:off x="17978799" y="10757901"/>
                <a:ext cx="1704009" cy="1946614"/>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A50000">
                  <a:alpha val="34000"/>
                </a:srgbClr>
              </a:solidFill>
              <a:ln>
                <a:noFill/>
              </a:ln>
              <a:effectLst/>
            </p:spPr>
            <p:txBody>
              <a:bodyPr wrap="none" anchor="ctr"/>
              <a:lstStyle/>
              <a:p>
                <a:endParaRPr lang="en-US" dirty="0">
                  <a:latin typeface="Helvetica Neue Light"/>
                  <a:ea typeface="Helvetica Neue Light"/>
                  <a:cs typeface="Helvetica Neue Light"/>
                </a:endParaRPr>
              </a:p>
            </p:txBody>
          </p:sp>
        </p:grpSp>
        <p:sp>
          <p:nvSpPr>
            <p:cNvPr id="18" name="Freeform 5"/>
            <p:cNvSpPr>
              <a:spLocks noChangeArrowheads="1"/>
            </p:cNvSpPr>
            <p:nvPr userDrawn="1"/>
          </p:nvSpPr>
          <p:spPr bwMode="auto">
            <a:xfrm>
              <a:off x="3258008" y="6327406"/>
              <a:ext cx="571258" cy="516980"/>
            </a:xfrm>
            <a:custGeom>
              <a:avLst/>
              <a:gdLst>
                <a:gd name="T0" fmla="*/ 845 w 875"/>
                <a:gd name="T1" fmla="*/ 758 h 788"/>
                <a:gd name="T2" fmla="*/ 830 w 875"/>
                <a:gd name="T3" fmla="*/ 408 h 788"/>
                <a:gd name="T4" fmla="*/ 728 w 875"/>
                <a:gd name="T5" fmla="*/ 365 h 788"/>
                <a:gd name="T6" fmla="*/ 699 w 875"/>
                <a:gd name="T7" fmla="*/ 365 h 788"/>
                <a:gd name="T8" fmla="*/ 685 w 875"/>
                <a:gd name="T9" fmla="*/ 408 h 788"/>
                <a:gd name="T10" fmla="*/ 670 w 875"/>
                <a:gd name="T11" fmla="*/ 758 h 788"/>
                <a:gd name="T12" fmla="*/ 612 w 875"/>
                <a:gd name="T13" fmla="*/ 102 h 788"/>
                <a:gd name="T14" fmla="*/ 524 w 875"/>
                <a:gd name="T15" fmla="*/ 88 h 788"/>
                <a:gd name="T16" fmla="*/ 510 w 875"/>
                <a:gd name="T17" fmla="*/ 0 h 788"/>
                <a:gd name="T18" fmla="*/ 349 w 875"/>
                <a:gd name="T19" fmla="*/ 15 h 788"/>
                <a:gd name="T20" fmla="*/ 276 w 875"/>
                <a:gd name="T21" fmla="*/ 88 h 788"/>
                <a:gd name="T22" fmla="*/ 262 w 875"/>
                <a:gd name="T23" fmla="*/ 758 h 788"/>
                <a:gd name="T24" fmla="*/ 204 w 875"/>
                <a:gd name="T25" fmla="*/ 423 h 788"/>
                <a:gd name="T26" fmla="*/ 174 w 875"/>
                <a:gd name="T27" fmla="*/ 408 h 788"/>
                <a:gd name="T28" fmla="*/ 160 w 875"/>
                <a:gd name="T29" fmla="*/ 350 h 788"/>
                <a:gd name="T30" fmla="*/ 145 w 875"/>
                <a:gd name="T31" fmla="*/ 408 h 788"/>
                <a:gd name="T32" fmla="*/ 29 w 875"/>
                <a:gd name="T33" fmla="*/ 423 h 788"/>
                <a:gd name="T34" fmla="*/ 14 w 875"/>
                <a:gd name="T35" fmla="*/ 758 h 788"/>
                <a:gd name="T36" fmla="*/ 14 w 875"/>
                <a:gd name="T37" fmla="*/ 787 h 788"/>
                <a:gd name="T38" fmla="*/ 189 w 875"/>
                <a:gd name="T39" fmla="*/ 787 h 788"/>
                <a:gd name="T40" fmla="*/ 597 w 875"/>
                <a:gd name="T41" fmla="*/ 787 h 788"/>
                <a:gd name="T42" fmla="*/ 830 w 875"/>
                <a:gd name="T43" fmla="*/ 787 h 788"/>
                <a:gd name="T44" fmla="*/ 874 w 875"/>
                <a:gd name="T45" fmla="*/ 773 h 788"/>
                <a:gd name="T46" fmla="*/ 539 w 875"/>
                <a:gd name="T47" fmla="*/ 642 h 788"/>
                <a:gd name="T48" fmla="*/ 320 w 875"/>
                <a:gd name="T49" fmla="*/ 627 h 788"/>
                <a:gd name="T50" fmla="*/ 539 w 875"/>
                <a:gd name="T51" fmla="*/ 612 h 788"/>
                <a:gd name="T52" fmla="*/ 539 w 875"/>
                <a:gd name="T53" fmla="*/ 642 h 788"/>
                <a:gd name="T54" fmla="*/ 335 w 875"/>
                <a:gd name="T55" fmla="*/ 554 h 788"/>
                <a:gd name="T56" fmla="*/ 335 w 875"/>
                <a:gd name="T57" fmla="*/ 525 h 788"/>
                <a:gd name="T58" fmla="*/ 553 w 875"/>
                <a:gd name="T59" fmla="*/ 540 h 788"/>
                <a:gd name="T60" fmla="*/ 539 w 875"/>
                <a:gd name="T61" fmla="*/ 467 h 788"/>
                <a:gd name="T62" fmla="*/ 320 w 875"/>
                <a:gd name="T63" fmla="*/ 452 h 788"/>
                <a:gd name="T64" fmla="*/ 539 w 875"/>
                <a:gd name="T65" fmla="*/ 438 h 788"/>
                <a:gd name="T66" fmla="*/ 539 w 875"/>
                <a:gd name="T67" fmla="*/ 467 h 788"/>
                <a:gd name="T68" fmla="*/ 335 w 875"/>
                <a:gd name="T69" fmla="*/ 379 h 788"/>
                <a:gd name="T70" fmla="*/ 335 w 875"/>
                <a:gd name="T71" fmla="*/ 350 h 788"/>
                <a:gd name="T72" fmla="*/ 553 w 875"/>
                <a:gd name="T73" fmla="*/ 365 h 788"/>
                <a:gd name="T74" fmla="*/ 539 w 875"/>
                <a:gd name="T75" fmla="*/ 292 h 788"/>
                <a:gd name="T76" fmla="*/ 320 w 875"/>
                <a:gd name="T77" fmla="*/ 277 h 788"/>
                <a:gd name="T78" fmla="*/ 539 w 875"/>
                <a:gd name="T79" fmla="*/ 263 h 788"/>
                <a:gd name="T80" fmla="*/ 539 w 875"/>
                <a:gd name="T81" fmla="*/ 292 h 788"/>
                <a:gd name="T82" fmla="*/ 335 w 875"/>
                <a:gd name="T83" fmla="*/ 204 h 788"/>
                <a:gd name="T84" fmla="*/ 335 w 875"/>
                <a:gd name="T85" fmla="*/ 175 h 788"/>
                <a:gd name="T86" fmla="*/ 553 w 875"/>
                <a:gd name="T87" fmla="*/ 19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5" h="788">
                  <a:moveTo>
                    <a:pt x="859" y="758"/>
                  </a:moveTo>
                  <a:lnTo>
                    <a:pt x="845" y="758"/>
                  </a:lnTo>
                  <a:lnTo>
                    <a:pt x="845" y="423"/>
                  </a:lnTo>
                  <a:cubicBezTo>
                    <a:pt x="845" y="415"/>
                    <a:pt x="838" y="408"/>
                    <a:pt x="830" y="408"/>
                  </a:cubicBezTo>
                  <a:lnTo>
                    <a:pt x="728" y="408"/>
                  </a:lnTo>
                  <a:lnTo>
                    <a:pt x="728" y="365"/>
                  </a:lnTo>
                  <a:cubicBezTo>
                    <a:pt x="728" y="357"/>
                    <a:pt x="722" y="350"/>
                    <a:pt x="714" y="350"/>
                  </a:cubicBezTo>
                  <a:cubicBezTo>
                    <a:pt x="706" y="350"/>
                    <a:pt x="699" y="357"/>
                    <a:pt x="699" y="365"/>
                  </a:cubicBezTo>
                  <a:lnTo>
                    <a:pt x="699" y="408"/>
                  </a:lnTo>
                  <a:lnTo>
                    <a:pt x="685" y="408"/>
                  </a:lnTo>
                  <a:cubicBezTo>
                    <a:pt x="676" y="408"/>
                    <a:pt x="670" y="415"/>
                    <a:pt x="670" y="423"/>
                  </a:cubicBezTo>
                  <a:lnTo>
                    <a:pt x="670" y="758"/>
                  </a:lnTo>
                  <a:lnTo>
                    <a:pt x="612" y="758"/>
                  </a:lnTo>
                  <a:lnTo>
                    <a:pt x="612" y="102"/>
                  </a:lnTo>
                  <a:cubicBezTo>
                    <a:pt x="612" y="94"/>
                    <a:pt x="605" y="88"/>
                    <a:pt x="597" y="88"/>
                  </a:cubicBezTo>
                  <a:lnTo>
                    <a:pt x="524" y="88"/>
                  </a:lnTo>
                  <a:lnTo>
                    <a:pt x="524" y="15"/>
                  </a:lnTo>
                  <a:cubicBezTo>
                    <a:pt x="524" y="7"/>
                    <a:pt x="518" y="0"/>
                    <a:pt x="510" y="0"/>
                  </a:cubicBezTo>
                  <a:lnTo>
                    <a:pt x="364" y="0"/>
                  </a:lnTo>
                  <a:cubicBezTo>
                    <a:pt x="356" y="0"/>
                    <a:pt x="349" y="7"/>
                    <a:pt x="349" y="15"/>
                  </a:cubicBezTo>
                  <a:lnTo>
                    <a:pt x="349" y="88"/>
                  </a:lnTo>
                  <a:lnTo>
                    <a:pt x="276" y="88"/>
                  </a:lnTo>
                  <a:cubicBezTo>
                    <a:pt x="268" y="88"/>
                    <a:pt x="262" y="94"/>
                    <a:pt x="262" y="102"/>
                  </a:cubicBezTo>
                  <a:lnTo>
                    <a:pt x="262" y="758"/>
                  </a:lnTo>
                  <a:lnTo>
                    <a:pt x="204" y="758"/>
                  </a:lnTo>
                  <a:lnTo>
                    <a:pt x="204" y="423"/>
                  </a:lnTo>
                  <a:cubicBezTo>
                    <a:pt x="204" y="415"/>
                    <a:pt x="197" y="408"/>
                    <a:pt x="189" y="408"/>
                  </a:cubicBezTo>
                  <a:lnTo>
                    <a:pt x="174" y="408"/>
                  </a:lnTo>
                  <a:lnTo>
                    <a:pt x="174" y="365"/>
                  </a:lnTo>
                  <a:cubicBezTo>
                    <a:pt x="174" y="357"/>
                    <a:pt x="168" y="350"/>
                    <a:pt x="160" y="350"/>
                  </a:cubicBezTo>
                  <a:cubicBezTo>
                    <a:pt x="152" y="350"/>
                    <a:pt x="145" y="357"/>
                    <a:pt x="145" y="365"/>
                  </a:cubicBezTo>
                  <a:lnTo>
                    <a:pt x="145" y="408"/>
                  </a:lnTo>
                  <a:lnTo>
                    <a:pt x="43" y="408"/>
                  </a:lnTo>
                  <a:cubicBezTo>
                    <a:pt x="35" y="408"/>
                    <a:pt x="29" y="415"/>
                    <a:pt x="29" y="423"/>
                  </a:cubicBezTo>
                  <a:lnTo>
                    <a:pt x="29" y="758"/>
                  </a:lnTo>
                  <a:lnTo>
                    <a:pt x="14" y="758"/>
                  </a:lnTo>
                  <a:cubicBezTo>
                    <a:pt x="6" y="758"/>
                    <a:pt x="0" y="765"/>
                    <a:pt x="0" y="773"/>
                  </a:cubicBezTo>
                  <a:cubicBezTo>
                    <a:pt x="0" y="781"/>
                    <a:pt x="6" y="787"/>
                    <a:pt x="14" y="787"/>
                  </a:cubicBezTo>
                  <a:lnTo>
                    <a:pt x="43" y="787"/>
                  </a:lnTo>
                  <a:lnTo>
                    <a:pt x="189" y="787"/>
                  </a:lnTo>
                  <a:lnTo>
                    <a:pt x="276" y="787"/>
                  </a:lnTo>
                  <a:lnTo>
                    <a:pt x="597" y="787"/>
                  </a:lnTo>
                  <a:lnTo>
                    <a:pt x="685" y="787"/>
                  </a:lnTo>
                  <a:lnTo>
                    <a:pt x="830" y="787"/>
                  </a:lnTo>
                  <a:lnTo>
                    <a:pt x="859" y="787"/>
                  </a:lnTo>
                  <a:cubicBezTo>
                    <a:pt x="868" y="787"/>
                    <a:pt x="874" y="781"/>
                    <a:pt x="874" y="773"/>
                  </a:cubicBezTo>
                  <a:cubicBezTo>
                    <a:pt x="874" y="765"/>
                    <a:pt x="868" y="758"/>
                    <a:pt x="859" y="758"/>
                  </a:cubicBezTo>
                  <a:close/>
                  <a:moveTo>
                    <a:pt x="539" y="642"/>
                  </a:moveTo>
                  <a:lnTo>
                    <a:pt x="335" y="642"/>
                  </a:lnTo>
                  <a:cubicBezTo>
                    <a:pt x="327" y="642"/>
                    <a:pt x="320" y="635"/>
                    <a:pt x="320" y="627"/>
                  </a:cubicBezTo>
                  <a:cubicBezTo>
                    <a:pt x="320" y="619"/>
                    <a:pt x="327" y="612"/>
                    <a:pt x="335" y="612"/>
                  </a:cubicBezTo>
                  <a:lnTo>
                    <a:pt x="539" y="612"/>
                  </a:lnTo>
                  <a:cubicBezTo>
                    <a:pt x="547" y="612"/>
                    <a:pt x="553" y="619"/>
                    <a:pt x="553" y="627"/>
                  </a:cubicBezTo>
                  <a:cubicBezTo>
                    <a:pt x="553" y="635"/>
                    <a:pt x="547" y="642"/>
                    <a:pt x="539" y="642"/>
                  </a:cubicBezTo>
                  <a:close/>
                  <a:moveTo>
                    <a:pt x="539" y="554"/>
                  </a:moveTo>
                  <a:lnTo>
                    <a:pt x="335" y="554"/>
                  </a:lnTo>
                  <a:cubicBezTo>
                    <a:pt x="327" y="554"/>
                    <a:pt x="320" y="548"/>
                    <a:pt x="320" y="540"/>
                  </a:cubicBezTo>
                  <a:cubicBezTo>
                    <a:pt x="320" y="532"/>
                    <a:pt x="327" y="525"/>
                    <a:pt x="335" y="525"/>
                  </a:cubicBezTo>
                  <a:lnTo>
                    <a:pt x="539" y="525"/>
                  </a:lnTo>
                  <a:cubicBezTo>
                    <a:pt x="547" y="525"/>
                    <a:pt x="553" y="532"/>
                    <a:pt x="553" y="540"/>
                  </a:cubicBezTo>
                  <a:cubicBezTo>
                    <a:pt x="553" y="548"/>
                    <a:pt x="547" y="554"/>
                    <a:pt x="539" y="554"/>
                  </a:cubicBezTo>
                  <a:close/>
                  <a:moveTo>
                    <a:pt x="539" y="467"/>
                  </a:moveTo>
                  <a:lnTo>
                    <a:pt x="335" y="467"/>
                  </a:lnTo>
                  <a:cubicBezTo>
                    <a:pt x="327" y="467"/>
                    <a:pt x="320" y="460"/>
                    <a:pt x="320" y="452"/>
                  </a:cubicBezTo>
                  <a:cubicBezTo>
                    <a:pt x="320" y="444"/>
                    <a:pt x="327" y="438"/>
                    <a:pt x="335" y="438"/>
                  </a:cubicBezTo>
                  <a:lnTo>
                    <a:pt x="539" y="438"/>
                  </a:lnTo>
                  <a:cubicBezTo>
                    <a:pt x="547" y="438"/>
                    <a:pt x="553" y="444"/>
                    <a:pt x="553" y="452"/>
                  </a:cubicBezTo>
                  <a:cubicBezTo>
                    <a:pt x="553" y="460"/>
                    <a:pt x="547" y="467"/>
                    <a:pt x="539" y="467"/>
                  </a:cubicBezTo>
                  <a:close/>
                  <a:moveTo>
                    <a:pt x="539" y="379"/>
                  </a:moveTo>
                  <a:lnTo>
                    <a:pt x="335" y="379"/>
                  </a:lnTo>
                  <a:cubicBezTo>
                    <a:pt x="327" y="379"/>
                    <a:pt x="320" y="373"/>
                    <a:pt x="320" y="365"/>
                  </a:cubicBezTo>
                  <a:cubicBezTo>
                    <a:pt x="320" y="357"/>
                    <a:pt x="327" y="350"/>
                    <a:pt x="335" y="350"/>
                  </a:cubicBezTo>
                  <a:lnTo>
                    <a:pt x="539" y="350"/>
                  </a:lnTo>
                  <a:cubicBezTo>
                    <a:pt x="547" y="350"/>
                    <a:pt x="553" y="357"/>
                    <a:pt x="553" y="365"/>
                  </a:cubicBezTo>
                  <a:cubicBezTo>
                    <a:pt x="553" y="373"/>
                    <a:pt x="547" y="379"/>
                    <a:pt x="539" y="379"/>
                  </a:cubicBezTo>
                  <a:close/>
                  <a:moveTo>
                    <a:pt x="539" y="292"/>
                  </a:moveTo>
                  <a:lnTo>
                    <a:pt x="335" y="292"/>
                  </a:lnTo>
                  <a:cubicBezTo>
                    <a:pt x="327" y="292"/>
                    <a:pt x="320" y="285"/>
                    <a:pt x="320" y="277"/>
                  </a:cubicBezTo>
                  <a:cubicBezTo>
                    <a:pt x="320" y="269"/>
                    <a:pt x="327" y="263"/>
                    <a:pt x="335" y="263"/>
                  </a:cubicBezTo>
                  <a:lnTo>
                    <a:pt x="539" y="263"/>
                  </a:lnTo>
                  <a:cubicBezTo>
                    <a:pt x="547" y="263"/>
                    <a:pt x="553" y="269"/>
                    <a:pt x="553" y="277"/>
                  </a:cubicBezTo>
                  <a:cubicBezTo>
                    <a:pt x="553" y="285"/>
                    <a:pt x="547" y="292"/>
                    <a:pt x="539" y="292"/>
                  </a:cubicBezTo>
                  <a:close/>
                  <a:moveTo>
                    <a:pt x="539" y="204"/>
                  </a:moveTo>
                  <a:lnTo>
                    <a:pt x="335" y="204"/>
                  </a:lnTo>
                  <a:cubicBezTo>
                    <a:pt x="327" y="204"/>
                    <a:pt x="320" y="198"/>
                    <a:pt x="320" y="190"/>
                  </a:cubicBezTo>
                  <a:cubicBezTo>
                    <a:pt x="320" y="182"/>
                    <a:pt x="327" y="175"/>
                    <a:pt x="335" y="175"/>
                  </a:cubicBezTo>
                  <a:lnTo>
                    <a:pt x="539" y="175"/>
                  </a:lnTo>
                  <a:cubicBezTo>
                    <a:pt x="547" y="175"/>
                    <a:pt x="553" y="182"/>
                    <a:pt x="553" y="190"/>
                  </a:cubicBezTo>
                  <a:cubicBezTo>
                    <a:pt x="553" y="198"/>
                    <a:pt x="547" y="204"/>
                    <a:pt x="539" y="204"/>
                  </a:cubicBezTo>
                  <a:close/>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9" name="Freeform 6"/>
            <p:cNvSpPr>
              <a:spLocks noChangeArrowheads="1"/>
            </p:cNvSpPr>
            <p:nvPr userDrawn="1"/>
          </p:nvSpPr>
          <p:spPr bwMode="auto">
            <a:xfrm>
              <a:off x="1529811" y="5729561"/>
              <a:ext cx="559717" cy="1123489"/>
            </a:xfrm>
            <a:custGeom>
              <a:avLst/>
              <a:gdLst>
                <a:gd name="T0" fmla="*/ 828 w 857"/>
                <a:gd name="T1" fmla="*/ 628 h 1714"/>
                <a:gd name="T2" fmla="*/ 685 w 857"/>
                <a:gd name="T3" fmla="*/ 628 h 1714"/>
                <a:gd name="T4" fmla="*/ 685 w 857"/>
                <a:gd name="T5" fmla="*/ 257 h 1714"/>
                <a:gd name="T6" fmla="*/ 656 w 857"/>
                <a:gd name="T7" fmla="*/ 228 h 1714"/>
                <a:gd name="T8" fmla="*/ 456 w 857"/>
                <a:gd name="T9" fmla="*/ 228 h 1714"/>
                <a:gd name="T10" fmla="*/ 456 w 857"/>
                <a:gd name="T11" fmla="*/ 28 h 1714"/>
                <a:gd name="T12" fmla="*/ 428 w 857"/>
                <a:gd name="T13" fmla="*/ 0 h 1714"/>
                <a:gd name="T14" fmla="*/ 399 w 857"/>
                <a:gd name="T15" fmla="*/ 28 h 1714"/>
                <a:gd name="T16" fmla="*/ 399 w 857"/>
                <a:gd name="T17" fmla="*/ 228 h 1714"/>
                <a:gd name="T18" fmla="*/ 199 w 857"/>
                <a:gd name="T19" fmla="*/ 228 h 1714"/>
                <a:gd name="T20" fmla="*/ 171 w 857"/>
                <a:gd name="T21" fmla="*/ 257 h 1714"/>
                <a:gd name="T22" fmla="*/ 171 w 857"/>
                <a:gd name="T23" fmla="*/ 628 h 1714"/>
                <a:gd name="T24" fmla="*/ 28 w 857"/>
                <a:gd name="T25" fmla="*/ 628 h 1714"/>
                <a:gd name="T26" fmla="*/ 0 w 857"/>
                <a:gd name="T27" fmla="*/ 657 h 1714"/>
                <a:gd name="T28" fmla="*/ 0 w 857"/>
                <a:gd name="T29" fmla="*/ 1684 h 1714"/>
                <a:gd name="T30" fmla="*/ 28 w 857"/>
                <a:gd name="T31" fmla="*/ 1713 h 1714"/>
                <a:gd name="T32" fmla="*/ 342 w 857"/>
                <a:gd name="T33" fmla="*/ 1713 h 1714"/>
                <a:gd name="T34" fmla="*/ 342 w 857"/>
                <a:gd name="T35" fmla="*/ 1513 h 1714"/>
                <a:gd name="T36" fmla="*/ 371 w 857"/>
                <a:gd name="T37" fmla="*/ 1485 h 1714"/>
                <a:gd name="T38" fmla="*/ 485 w 857"/>
                <a:gd name="T39" fmla="*/ 1485 h 1714"/>
                <a:gd name="T40" fmla="*/ 514 w 857"/>
                <a:gd name="T41" fmla="*/ 1513 h 1714"/>
                <a:gd name="T42" fmla="*/ 514 w 857"/>
                <a:gd name="T43" fmla="*/ 1713 h 1714"/>
                <a:gd name="T44" fmla="*/ 828 w 857"/>
                <a:gd name="T45" fmla="*/ 1713 h 1714"/>
                <a:gd name="T46" fmla="*/ 856 w 857"/>
                <a:gd name="T47" fmla="*/ 1684 h 1714"/>
                <a:gd name="T48" fmla="*/ 856 w 857"/>
                <a:gd name="T49" fmla="*/ 657 h 1714"/>
                <a:gd name="T50" fmla="*/ 828 w 857"/>
                <a:gd name="T51" fmla="*/ 628 h 1714"/>
                <a:gd name="T52" fmla="*/ 314 w 857"/>
                <a:gd name="T53" fmla="*/ 342 h 1714"/>
                <a:gd name="T54" fmla="*/ 542 w 857"/>
                <a:gd name="T55" fmla="*/ 342 h 1714"/>
                <a:gd name="T56" fmla="*/ 571 w 857"/>
                <a:gd name="T57" fmla="*/ 371 h 1714"/>
                <a:gd name="T58" fmla="*/ 542 w 857"/>
                <a:gd name="T59" fmla="*/ 400 h 1714"/>
                <a:gd name="T60" fmla="*/ 314 w 857"/>
                <a:gd name="T61" fmla="*/ 400 h 1714"/>
                <a:gd name="T62" fmla="*/ 285 w 857"/>
                <a:gd name="T63" fmla="*/ 371 h 1714"/>
                <a:gd name="T64" fmla="*/ 314 w 857"/>
                <a:gd name="T65" fmla="*/ 342 h 1714"/>
                <a:gd name="T66" fmla="*/ 314 w 857"/>
                <a:gd name="T67" fmla="*/ 514 h 1714"/>
                <a:gd name="T68" fmla="*/ 542 w 857"/>
                <a:gd name="T69" fmla="*/ 514 h 1714"/>
                <a:gd name="T70" fmla="*/ 571 w 857"/>
                <a:gd name="T71" fmla="*/ 542 h 1714"/>
                <a:gd name="T72" fmla="*/ 542 w 857"/>
                <a:gd name="T73" fmla="*/ 571 h 1714"/>
                <a:gd name="T74" fmla="*/ 314 w 857"/>
                <a:gd name="T75" fmla="*/ 571 h 1714"/>
                <a:gd name="T76" fmla="*/ 285 w 857"/>
                <a:gd name="T77" fmla="*/ 542 h 1714"/>
                <a:gd name="T78" fmla="*/ 314 w 857"/>
                <a:gd name="T79" fmla="*/ 514 h 1714"/>
                <a:gd name="T80" fmla="*/ 656 w 857"/>
                <a:gd name="T81" fmla="*/ 1370 h 1714"/>
                <a:gd name="T82" fmla="*/ 199 w 857"/>
                <a:gd name="T83" fmla="*/ 1370 h 1714"/>
                <a:gd name="T84" fmla="*/ 171 w 857"/>
                <a:gd name="T85" fmla="*/ 1342 h 1714"/>
                <a:gd name="T86" fmla="*/ 199 w 857"/>
                <a:gd name="T87" fmla="*/ 1313 h 1714"/>
                <a:gd name="T88" fmla="*/ 656 w 857"/>
                <a:gd name="T89" fmla="*/ 1313 h 1714"/>
                <a:gd name="T90" fmla="*/ 685 w 857"/>
                <a:gd name="T91" fmla="*/ 1342 h 1714"/>
                <a:gd name="T92" fmla="*/ 656 w 857"/>
                <a:gd name="T93" fmla="*/ 1370 h 1714"/>
                <a:gd name="T94" fmla="*/ 656 w 857"/>
                <a:gd name="T95" fmla="*/ 1142 h 1714"/>
                <a:gd name="T96" fmla="*/ 199 w 857"/>
                <a:gd name="T97" fmla="*/ 1142 h 1714"/>
                <a:gd name="T98" fmla="*/ 171 w 857"/>
                <a:gd name="T99" fmla="*/ 1113 h 1714"/>
                <a:gd name="T100" fmla="*/ 199 w 857"/>
                <a:gd name="T101" fmla="*/ 1085 h 1714"/>
                <a:gd name="T102" fmla="*/ 656 w 857"/>
                <a:gd name="T103" fmla="*/ 1085 h 1714"/>
                <a:gd name="T104" fmla="*/ 685 w 857"/>
                <a:gd name="T105" fmla="*/ 1113 h 1714"/>
                <a:gd name="T106" fmla="*/ 656 w 857"/>
                <a:gd name="T107" fmla="*/ 1142 h 1714"/>
                <a:gd name="T108" fmla="*/ 656 w 857"/>
                <a:gd name="T109" fmla="*/ 914 h 1714"/>
                <a:gd name="T110" fmla="*/ 199 w 857"/>
                <a:gd name="T111" fmla="*/ 914 h 1714"/>
                <a:gd name="T112" fmla="*/ 171 w 857"/>
                <a:gd name="T113" fmla="*/ 885 h 1714"/>
                <a:gd name="T114" fmla="*/ 199 w 857"/>
                <a:gd name="T115" fmla="*/ 856 h 1714"/>
                <a:gd name="T116" fmla="*/ 656 w 857"/>
                <a:gd name="T117" fmla="*/ 856 h 1714"/>
                <a:gd name="T118" fmla="*/ 685 w 857"/>
                <a:gd name="T119" fmla="*/ 885 h 1714"/>
                <a:gd name="T120" fmla="*/ 656 w 857"/>
                <a:gd name="T121" fmla="*/ 914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7" h="1714">
                  <a:moveTo>
                    <a:pt x="828" y="628"/>
                  </a:moveTo>
                  <a:lnTo>
                    <a:pt x="685" y="628"/>
                  </a:lnTo>
                  <a:lnTo>
                    <a:pt x="685" y="257"/>
                  </a:lnTo>
                  <a:cubicBezTo>
                    <a:pt x="685" y="241"/>
                    <a:pt x="672" y="228"/>
                    <a:pt x="656" y="228"/>
                  </a:cubicBezTo>
                  <a:lnTo>
                    <a:pt x="456" y="228"/>
                  </a:lnTo>
                  <a:lnTo>
                    <a:pt x="456" y="28"/>
                  </a:lnTo>
                  <a:cubicBezTo>
                    <a:pt x="456" y="13"/>
                    <a:pt x="444" y="0"/>
                    <a:pt x="428" y="0"/>
                  </a:cubicBezTo>
                  <a:cubicBezTo>
                    <a:pt x="412" y="0"/>
                    <a:pt x="399" y="13"/>
                    <a:pt x="399" y="28"/>
                  </a:cubicBezTo>
                  <a:lnTo>
                    <a:pt x="399" y="228"/>
                  </a:lnTo>
                  <a:lnTo>
                    <a:pt x="199" y="228"/>
                  </a:lnTo>
                  <a:cubicBezTo>
                    <a:pt x="184" y="228"/>
                    <a:pt x="171" y="241"/>
                    <a:pt x="171" y="257"/>
                  </a:cubicBezTo>
                  <a:lnTo>
                    <a:pt x="171" y="628"/>
                  </a:lnTo>
                  <a:lnTo>
                    <a:pt x="28" y="628"/>
                  </a:lnTo>
                  <a:cubicBezTo>
                    <a:pt x="12" y="628"/>
                    <a:pt x="0" y="641"/>
                    <a:pt x="0" y="657"/>
                  </a:cubicBezTo>
                  <a:lnTo>
                    <a:pt x="0" y="1684"/>
                  </a:lnTo>
                  <a:cubicBezTo>
                    <a:pt x="0" y="1700"/>
                    <a:pt x="12" y="1713"/>
                    <a:pt x="28" y="1713"/>
                  </a:cubicBezTo>
                  <a:lnTo>
                    <a:pt x="342" y="1713"/>
                  </a:lnTo>
                  <a:lnTo>
                    <a:pt x="342" y="1513"/>
                  </a:lnTo>
                  <a:cubicBezTo>
                    <a:pt x="342" y="1497"/>
                    <a:pt x="355" y="1485"/>
                    <a:pt x="371" y="1485"/>
                  </a:cubicBezTo>
                  <a:lnTo>
                    <a:pt x="485" y="1485"/>
                  </a:lnTo>
                  <a:cubicBezTo>
                    <a:pt x="501" y="1485"/>
                    <a:pt x="514" y="1497"/>
                    <a:pt x="514" y="1513"/>
                  </a:cubicBezTo>
                  <a:lnTo>
                    <a:pt x="514" y="1713"/>
                  </a:lnTo>
                  <a:lnTo>
                    <a:pt x="828" y="1713"/>
                  </a:lnTo>
                  <a:cubicBezTo>
                    <a:pt x="843" y="1713"/>
                    <a:pt x="856" y="1700"/>
                    <a:pt x="856" y="1684"/>
                  </a:cubicBezTo>
                  <a:lnTo>
                    <a:pt x="856" y="657"/>
                  </a:lnTo>
                  <a:cubicBezTo>
                    <a:pt x="856" y="641"/>
                    <a:pt x="843" y="628"/>
                    <a:pt x="828" y="628"/>
                  </a:cubicBezTo>
                  <a:close/>
                  <a:moveTo>
                    <a:pt x="314" y="342"/>
                  </a:moveTo>
                  <a:lnTo>
                    <a:pt x="542" y="342"/>
                  </a:lnTo>
                  <a:cubicBezTo>
                    <a:pt x="558" y="342"/>
                    <a:pt x="571" y="355"/>
                    <a:pt x="571" y="371"/>
                  </a:cubicBezTo>
                  <a:cubicBezTo>
                    <a:pt x="571" y="387"/>
                    <a:pt x="558" y="400"/>
                    <a:pt x="542" y="400"/>
                  </a:cubicBezTo>
                  <a:lnTo>
                    <a:pt x="314" y="400"/>
                  </a:lnTo>
                  <a:cubicBezTo>
                    <a:pt x="298" y="400"/>
                    <a:pt x="285" y="387"/>
                    <a:pt x="285" y="371"/>
                  </a:cubicBezTo>
                  <a:cubicBezTo>
                    <a:pt x="285" y="355"/>
                    <a:pt x="298" y="342"/>
                    <a:pt x="314" y="342"/>
                  </a:cubicBezTo>
                  <a:close/>
                  <a:moveTo>
                    <a:pt x="314" y="514"/>
                  </a:moveTo>
                  <a:lnTo>
                    <a:pt x="542" y="514"/>
                  </a:lnTo>
                  <a:cubicBezTo>
                    <a:pt x="558" y="514"/>
                    <a:pt x="571" y="527"/>
                    <a:pt x="571" y="542"/>
                  </a:cubicBezTo>
                  <a:cubicBezTo>
                    <a:pt x="571" y="558"/>
                    <a:pt x="558" y="571"/>
                    <a:pt x="542" y="571"/>
                  </a:cubicBezTo>
                  <a:lnTo>
                    <a:pt x="314" y="571"/>
                  </a:lnTo>
                  <a:cubicBezTo>
                    <a:pt x="298" y="571"/>
                    <a:pt x="285" y="558"/>
                    <a:pt x="285" y="542"/>
                  </a:cubicBezTo>
                  <a:cubicBezTo>
                    <a:pt x="285" y="527"/>
                    <a:pt x="298" y="514"/>
                    <a:pt x="314" y="514"/>
                  </a:cubicBezTo>
                  <a:close/>
                  <a:moveTo>
                    <a:pt x="656" y="1370"/>
                  </a:moveTo>
                  <a:lnTo>
                    <a:pt x="199" y="1370"/>
                  </a:lnTo>
                  <a:cubicBezTo>
                    <a:pt x="184" y="1370"/>
                    <a:pt x="171" y="1358"/>
                    <a:pt x="171" y="1342"/>
                  </a:cubicBezTo>
                  <a:cubicBezTo>
                    <a:pt x="171" y="1326"/>
                    <a:pt x="184" y="1313"/>
                    <a:pt x="199" y="1313"/>
                  </a:cubicBezTo>
                  <a:lnTo>
                    <a:pt x="656" y="1313"/>
                  </a:lnTo>
                  <a:cubicBezTo>
                    <a:pt x="672" y="1313"/>
                    <a:pt x="685" y="1326"/>
                    <a:pt x="685" y="1342"/>
                  </a:cubicBezTo>
                  <a:cubicBezTo>
                    <a:pt x="685" y="1358"/>
                    <a:pt x="672" y="1370"/>
                    <a:pt x="656" y="1370"/>
                  </a:cubicBezTo>
                  <a:close/>
                  <a:moveTo>
                    <a:pt x="656" y="1142"/>
                  </a:moveTo>
                  <a:lnTo>
                    <a:pt x="199" y="1142"/>
                  </a:lnTo>
                  <a:cubicBezTo>
                    <a:pt x="184" y="1142"/>
                    <a:pt x="171" y="1129"/>
                    <a:pt x="171" y="1113"/>
                  </a:cubicBezTo>
                  <a:cubicBezTo>
                    <a:pt x="171" y="1098"/>
                    <a:pt x="184" y="1085"/>
                    <a:pt x="199" y="1085"/>
                  </a:cubicBezTo>
                  <a:lnTo>
                    <a:pt x="656" y="1085"/>
                  </a:lnTo>
                  <a:cubicBezTo>
                    <a:pt x="672" y="1085"/>
                    <a:pt x="685" y="1098"/>
                    <a:pt x="685" y="1113"/>
                  </a:cubicBezTo>
                  <a:cubicBezTo>
                    <a:pt x="685" y="1129"/>
                    <a:pt x="672" y="1142"/>
                    <a:pt x="656" y="1142"/>
                  </a:cubicBezTo>
                  <a:close/>
                  <a:moveTo>
                    <a:pt x="656" y="914"/>
                  </a:moveTo>
                  <a:lnTo>
                    <a:pt x="199" y="914"/>
                  </a:lnTo>
                  <a:cubicBezTo>
                    <a:pt x="184" y="914"/>
                    <a:pt x="171" y="901"/>
                    <a:pt x="171" y="885"/>
                  </a:cubicBezTo>
                  <a:cubicBezTo>
                    <a:pt x="171" y="869"/>
                    <a:pt x="184" y="856"/>
                    <a:pt x="199" y="856"/>
                  </a:cubicBezTo>
                  <a:lnTo>
                    <a:pt x="656" y="856"/>
                  </a:lnTo>
                  <a:cubicBezTo>
                    <a:pt x="672" y="856"/>
                    <a:pt x="685" y="869"/>
                    <a:pt x="685" y="885"/>
                  </a:cubicBezTo>
                  <a:cubicBezTo>
                    <a:pt x="685" y="901"/>
                    <a:pt x="672" y="914"/>
                    <a:pt x="656" y="914"/>
                  </a:cubicBezTo>
                  <a:close/>
                </a:path>
              </a:pathLst>
            </a:custGeom>
            <a:solidFill>
              <a:srgbClr val="A50000">
                <a:alpha val="26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0" name="Freeform 7"/>
            <p:cNvSpPr>
              <a:spLocks noChangeArrowheads="1"/>
            </p:cNvSpPr>
            <p:nvPr userDrawn="1"/>
          </p:nvSpPr>
          <p:spPr bwMode="auto">
            <a:xfrm>
              <a:off x="2164541" y="5954836"/>
              <a:ext cx="487588" cy="898214"/>
            </a:xfrm>
            <a:custGeom>
              <a:avLst/>
              <a:gdLst>
                <a:gd name="T0" fmla="*/ 714 w 744"/>
                <a:gd name="T1" fmla="*/ 0 h 1372"/>
                <a:gd name="T2" fmla="*/ 29 w 744"/>
                <a:gd name="T3" fmla="*/ 0 h 1372"/>
                <a:gd name="T4" fmla="*/ 0 w 744"/>
                <a:gd name="T5" fmla="*/ 29 h 1372"/>
                <a:gd name="T6" fmla="*/ 0 w 744"/>
                <a:gd name="T7" fmla="*/ 1342 h 1372"/>
                <a:gd name="T8" fmla="*/ 29 w 744"/>
                <a:gd name="T9" fmla="*/ 1371 h 1372"/>
                <a:gd name="T10" fmla="*/ 286 w 744"/>
                <a:gd name="T11" fmla="*/ 1371 h 1372"/>
                <a:gd name="T12" fmla="*/ 286 w 744"/>
                <a:gd name="T13" fmla="*/ 1228 h 1372"/>
                <a:gd name="T14" fmla="*/ 314 w 744"/>
                <a:gd name="T15" fmla="*/ 1200 h 1372"/>
                <a:gd name="T16" fmla="*/ 429 w 744"/>
                <a:gd name="T17" fmla="*/ 1200 h 1372"/>
                <a:gd name="T18" fmla="*/ 457 w 744"/>
                <a:gd name="T19" fmla="*/ 1228 h 1372"/>
                <a:gd name="T20" fmla="*/ 457 w 744"/>
                <a:gd name="T21" fmla="*/ 1371 h 1372"/>
                <a:gd name="T22" fmla="*/ 714 w 744"/>
                <a:gd name="T23" fmla="*/ 1371 h 1372"/>
                <a:gd name="T24" fmla="*/ 743 w 744"/>
                <a:gd name="T25" fmla="*/ 1342 h 1372"/>
                <a:gd name="T26" fmla="*/ 743 w 744"/>
                <a:gd name="T27" fmla="*/ 29 h 1372"/>
                <a:gd name="T28" fmla="*/ 714 w 744"/>
                <a:gd name="T29" fmla="*/ 0 h 1372"/>
                <a:gd name="T30" fmla="*/ 600 w 744"/>
                <a:gd name="T31" fmla="*/ 1085 h 1372"/>
                <a:gd name="T32" fmla="*/ 143 w 744"/>
                <a:gd name="T33" fmla="*/ 1085 h 1372"/>
                <a:gd name="T34" fmla="*/ 115 w 744"/>
                <a:gd name="T35" fmla="*/ 1057 h 1372"/>
                <a:gd name="T36" fmla="*/ 143 w 744"/>
                <a:gd name="T37" fmla="*/ 1028 h 1372"/>
                <a:gd name="T38" fmla="*/ 600 w 744"/>
                <a:gd name="T39" fmla="*/ 1028 h 1372"/>
                <a:gd name="T40" fmla="*/ 629 w 744"/>
                <a:gd name="T41" fmla="*/ 1057 h 1372"/>
                <a:gd name="T42" fmla="*/ 600 w 744"/>
                <a:gd name="T43" fmla="*/ 1085 h 1372"/>
                <a:gd name="T44" fmla="*/ 600 w 744"/>
                <a:gd name="T45" fmla="*/ 914 h 1372"/>
                <a:gd name="T46" fmla="*/ 143 w 744"/>
                <a:gd name="T47" fmla="*/ 914 h 1372"/>
                <a:gd name="T48" fmla="*/ 115 w 744"/>
                <a:gd name="T49" fmla="*/ 886 h 1372"/>
                <a:gd name="T50" fmla="*/ 143 w 744"/>
                <a:gd name="T51" fmla="*/ 857 h 1372"/>
                <a:gd name="T52" fmla="*/ 600 w 744"/>
                <a:gd name="T53" fmla="*/ 857 h 1372"/>
                <a:gd name="T54" fmla="*/ 629 w 744"/>
                <a:gd name="T55" fmla="*/ 886 h 1372"/>
                <a:gd name="T56" fmla="*/ 600 w 744"/>
                <a:gd name="T57" fmla="*/ 914 h 1372"/>
                <a:gd name="T58" fmla="*/ 600 w 744"/>
                <a:gd name="T59" fmla="*/ 743 h 1372"/>
                <a:gd name="T60" fmla="*/ 143 w 744"/>
                <a:gd name="T61" fmla="*/ 743 h 1372"/>
                <a:gd name="T62" fmla="*/ 115 w 744"/>
                <a:gd name="T63" fmla="*/ 714 h 1372"/>
                <a:gd name="T64" fmla="*/ 143 w 744"/>
                <a:gd name="T65" fmla="*/ 686 h 1372"/>
                <a:gd name="T66" fmla="*/ 600 w 744"/>
                <a:gd name="T67" fmla="*/ 686 h 1372"/>
                <a:gd name="T68" fmla="*/ 629 w 744"/>
                <a:gd name="T69" fmla="*/ 714 h 1372"/>
                <a:gd name="T70" fmla="*/ 600 w 744"/>
                <a:gd name="T71" fmla="*/ 743 h 1372"/>
                <a:gd name="T72" fmla="*/ 600 w 744"/>
                <a:gd name="T73" fmla="*/ 572 h 1372"/>
                <a:gd name="T74" fmla="*/ 143 w 744"/>
                <a:gd name="T75" fmla="*/ 572 h 1372"/>
                <a:gd name="T76" fmla="*/ 115 w 744"/>
                <a:gd name="T77" fmla="*/ 543 h 1372"/>
                <a:gd name="T78" fmla="*/ 143 w 744"/>
                <a:gd name="T79" fmla="*/ 514 h 1372"/>
                <a:gd name="T80" fmla="*/ 600 w 744"/>
                <a:gd name="T81" fmla="*/ 514 h 1372"/>
                <a:gd name="T82" fmla="*/ 629 w 744"/>
                <a:gd name="T83" fmla="*/ 543 h 1372"/>
                <a:gd name="T84" fmla="*/ 600 w 744"/>
                <a:gd name="T85" fmla="*/ 572 h 1372"/>
                <a:gd name="T86" fmla="*/ 600 w 744"/>
                <a:gd name="T87" fmla="*/ 400 h 1372"/>
                <a:gd name="T88" fmla="*/ 143 w 744"/>
                <a:gd name="T89" fmla="*/ 400 h 1372"/>
                <a:gd name="T90" fmla="*/ 115 w 744"/>
                <a:gd name="T91" fmla="*/ 372 h 1372"/>
                <a:gd name="T92" fmla="*/ 143 w 744"/>
                <a:gd name="T93" fmla="*/ 343 h 1372"/>
                <a:gd name="T94" fmla="*/ 600 w 744"/>
                <a:gd name="T95" fmla="*/ 343 h 1372"/>
                <a:gd name="T96" fmla="*/ 629 w 744"/>
                <a:gd name="T97" fmla="*/ 372 h 1372"/>
                <a:gd name="T98" fmla="*/ 600 w 744"/>
                <a:gd name="T99" fmla="*/ 400 h 1372"/>
                <a:gd name="T100" fmla="*/ 600 w 744"/>
                <a:gd name="T101" fmla="*/ 229 h 1372"/>
                <a:gd name="T102" fmla="*/ 143 w 744"/>
                <a:gd name="T103" fmla="*/ 229 h 1372"/>
                <a:gd name="T104" fmla="*/ 115 w 744"/>
                <a:gd name="T105" fmla="*/ 200 h 1372"/>
                <a:gd name="T106" fmla="*/ 143 w 744"/>
                <a:gd name="T107" fmla="*/ 172 h 1372"/>
                <a:gd name="T108" fmla="*/ 600 w 744"/>
                <a:gd name="T109" fmla="*/ 172 h 1372"/>
                <a:gd name="T110" fmla="*/ 629 w 744"/>
                <a:gd name="T111" fmla="*/ 200 h 1372"/>
                <a:gd name="T112" fmla="*/ 600 w 744"/>
                <a:gd name="T113" fmla="*/ 229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1372">
                  <a:moveTo>
                    <a:pt x="714" y="0"/>
                  </a:moveTo>
                  <a:lnTo>
                    <a:pt x="29" y="0"/>
                  </a:lnTo>
                  <a:cubicBezTo>
                    <a:pt x="13" y="0"/>
                    <a:pt x="0" y="13"/>
                    <a:pt x="0" y="29"/>
                  </a:cubicBezTo>
                  <a:lnTo>
                    <a:pt x="0" y="1342"/>
                  </a:lnTo>
                  <a:cubicBezTo>
                    <a:pt x="0" y="1358"/>
                    <a:pt x="13" y="1371"/>
                    <a:pt x="29" y="1371"/>
                  </a:cubicBezTo>
                  <a:lnTo>
                    <a:pt x="286" y="1371"/>
                  </a:lnTo>
                  <a:lnTo>
                    <a:pt x="286" y="1228"/>
                  </a:lnTo>
                  <a:cubicBezTo>
                    <a:pt x="286" y="1212"/>
                    <a:pt x="299" y="1200"/>
                    <a:pt x="314" y="1200"/>
                  </a:cubicBezTo>
                  <a:lnTo>
                    <a:pt x="429" y="1200"/>
                  </a:lnTo>
                  <a:cubicBezTo>
                    <a:pt x="444" y="1200"/>
                    <a:pt x="457" y="1212"/>
                    <a:pt x="457" y="1228"/>
                  </a:cubicBezTo>
                  <a:lnTo>
                    <a:pt x="457" y="1371"/>
                  </a:lnTo>
                  <a:lnTo>
                    <a:pt x="714" y="1371"/>
                  </a:lnTo>
                  <a:cubicBezTo>
                    <a:pt x="730" y="1371"/>
                    <a:pt x="743" y="1358"/>
                    <a:pt x="743" y="1342"/>
                  </a:cubicBezTo>
                  <a:lnTo>
                    <a:pt x="743" y="29"/>
                  </a:lnTo>
                  <a:cubicBezTo>
                    <a:pt x="743" y="13"/>
                    <a:pt x="730" y="0"/>
                    <a:pt x="714" y="0"/>
                  </a:cubicBezTo>
                  <a:close/>
                  <a:moveTo>
                    <a:pt x="600" y="1085"/>
                  </a:moveTo>
                  <a:lnTo>
                    <a:pt x="143" y="1085"/>
                  </a:lnTo>
                  <a:cubicBezTo>
                    <a:pt x="127" y="1085"/>
                    <a:pt x="115" y="1073"/>
                    <a:pt x="115" y="1057"/>
                  </a:cubicBezTo>
                  <a:cubicBezTo>
                    <a:pt x="115" y="1041"/>
                    <a:pt x="127" y="1028"/>
                    <a:pt x="143" y="1028"/>
                  </a:cubicBezTo>
                  <a:lnTo>
                    <a:pt x="600" y="1028"/>
                  </a:lnTo>
                  <a:cubicBezTo>
                    <a:pt x="616" y="1028"/>
                    <a:pt x="629" y="1041"/>
                    <a:pt x="629" y="1057"/>
                  </a:cubicBezTo>
                  <a:cubicBezTo>
                    <a:pt x="629" y="1073"/>
                    <a:pt x="616" y="1085"/>
                    <a:pt x="600" y="1085"/>
                  </a:cubicBezTo>
                  <a:close/>
                  <a:moveTo>
                    <a:pt x="600" y="914"/>
                  </a:moveTo>
                  <a:lnTo>
                    <a:pt x="143" y="914"/>
                  </a:lnTo>
                  <a:cubicBezTo>
                    <a:pt x="127" y="914"/>
                    <a:pt x="115" y="902"/>
                    <a:pt x="115" y="886"/>
                  </a:cubicBezTo>
                  <a:cubicBezTo>
                    <a:pt x="115" y="871"/>
                    <a:pt x="127" y="857"/>
                    <a:pt x="143" y="857"/>
                  </a:cubicBezTo>
                  <a:lnTo>
                    <a:pt x="600" y="857"/>
                  </a:lnTo>
                  <a:cubicBezTo>
                    <a:pt x="616" y="857"/>
                    <a:pt x="629" y="871"/>
                    <a:pt x="629" y="886"/>
                  </a:cubicBezTo>
                  <a:cubicBezTo>
                    <a:pt x="629" y="902"/>
                    <a:pt x="616" y="914"/>
                    <a:pt x="600" y="914"/>
                  </a:cubicBezTo>
                  <a:close/>
                  <a:moveTo>
                    <a:pt x="600" y="743"/>
                  </a:moveTo>
                  <a:lnTo>
                    <a:pt x="143" y="743"/>
                  </a:lnTo>
                  <a:cubicBezTo>
                    <a:pt x="127" y="743"/>
                    <a:pt x="115" y="730"/>
                    <a:pt x="115" y="714"/>
                  </a:cubicBezTo>
                  <a:cubicBezTo>
                    <a:pt x="115" y="698"/>
                    <a:pt x="127" y="686"/>
                    <a:pt x="143" y="686"/>
                  </a:cubicBezTo>
                  <a:lnTo>
                    <a:pt x="600" y="686"/>
                  </a:lnTo>
                  <a:cubicBezTo>
                    <a:pt x="616" y="686"/>
                    <a:pt x="629" y="698"/>
                    <a:pt x="629" y="714"/>
                  </a:cubicBezTo>
                  <a:cubicBezTo>
                    <a:pt x="629" y="730"/>
                    <a:pt x="616" y="743"/>
                    <a:pt x="600" y="743"/>
                  </a:cubicBezTo>
                  <a:close/>
                  <a:moveTo>
                    <a:pt x="600" y="572"/>
                  </a:moveTo>
                  <a:lnTo>
                    <a:pt x="143" y="572"/>
                  </a:lnTo>
                  <a:cubicBezTo>
                    <a:pt x="127" y="572"/>
                    <a:pt x="115" y="559"/>
                    <a:pt x="115" y="543"/>
                  </a:cubicBezTo>
                  <a:cubicBezTo>
                    <a:pt x="115" y="527"/>
                    <a:pt x="127" y="514"/>
                    <a:pt x="143" y="514"/>
                  </a:cubicBezTo>
                  <a:lnTo>
                    <a:pt x="600" y="514"/>
                  </a:lnTo>
                  <a:cubicBezTo>
                    <a:pt x="616" y="514"/>
                    <a:pt x="629" y="527"/>
                    <a:pt x="629" y="543"/>
                  </a:cubicBezTo>
                  <a:cubicBezTo>
                    <a:pt x="629" y="559"/>
                    <a:pt x="616" y="572"/>
                    <a:pt x="600" y="572"/>
                  </a:cubicBezTo>
                  <a:close/>
                  <a:moveTo>
                    <a:pt x="600" y="400"/>
                  </a:moveTo>
                  <a:lnTo>
                    <a:pt x="143" y="400"/>
                  </a:lnTo>
                  <a:cubicBezTo>
                    <a:pt x="127" y="400"/>
                    <a:pt x="115" y="388"/>
                    <a:pt x="115" y="372"/>
                  </a:cubicBezTo>
                  <a:cubicBezTo>
                    <a:pt x="115" y="357"/>
                    <a:pt x="127" y="343"/>
                    <a:pt x="143" y="343"/>
                  </a:cubicBezTo>
                  <a:lnTo>
                    <a:pt x="600" y="343"/>
                  </a:lnTo>
                  <a:cubicBezTo>
                    <a:pt x="616" y="343"/>
                    <a:pt x="629" y="357"/>
                    <a:pt x="629" y="372"/>
                  </a:cubicBezTo>
                  <a:cubicBezTo>
                    <a:pt x="629" y="388"/>
                    <a:pt x="616" y="400"/>
                    <a:pt x="600" y="400"/>
                  </a:cubicBezTo>
                  <a:close/>
                  <a:moveTo>
                    <a:pt x="600" y="229"/>
                  </a:moveTo>
                  <a:lnTo>
                    <a:pt x="143" y="229"/>
                  </a:lnTo>
                  <a:cubicBezTo>
                    <a:pt x="127" y="229"/>
                    <a:pt x="115" y="216"/>
                    <a:pt x="115" y="200"/>
                  </a:cubicBezTo>
                  <a:cubicBezTo>
                    <a:pt x="115" y="185"/>
                    <a:pt x="127" y="172"/>
                    <a:pt x="143" y="172"/>
                  </a:cubicBezTo>
                  <a:lnTo>
                    <a:pt x="600" y="172"/>
                  </a:lnTo>
                  <a:cubicBezTo>
                    <a:pt x="616" y="172"/>
                    <a:pt x="629" y="185"/>
                    <a:pt x="629" y="200"/>
                  </a:cubicBezTo>
                  <a:cubicBezTo>
                    <a:pt x="629" y="216"/>
                    <a:pt x="616" y="229"/>
                    <a:pt x="600" y="229"/>
                  </a:cubicBezTo>
                  <a:close/>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1" name="Freeform 8"/>
            <p:cNvSpPr>
              <a:spLocks noChangeArrowheads="1"/>
            </p:cNvSpPr>
            <p:nvPr userDrawn="1"/>
          </p:nvSpPr>
          <p:spPr bwMode="auto">
            <a:xfrm>
              <a:off x="675809" y="6070362"/>
              <a:ext cx="781872" cy="782688"/>
            </a:xfrm>
            <a:custGeom>
              <a:avLst/>
              <a:gdLst>
                <a:gd name="T0" fmla="*/ 1116 w 1197"/>
                <a:gd name="T1" fmla="*/ 378 h 1196"/>
                <a:gd name="T2" fmla="*/ 877 w 1197"/>
                <a:gd name="T3" fmla="*/ 378 h 1196"/>
                <a:gd name="T4" fmla="*/ 797 w 1197"/>
                <a:gd name="T5" fmla="*/ 498 h 1196"/>
                <a:gd name="T6" fmla="*/ 478 w 1197"/>
                <a:gd name="T7" fmla="*/ 378 h 1196"/>
                <a:gd name="T8" fmla="*/ 399 w 1197"/>
                <a:gd name="T9" fmla="*/ 219 h 1196"/>
                <a:gd name="T10" fmla="*/ 239 w 1197"/>
                <a:gd name="T11" fmla="*/ 20 h 1196"/>
                <a:gd name="T12" fmla="*/ 200 w 1197"/>
                <a:gd name="T13" fmla="*/ 199 h 1196"/>
                <a:gd name="T14" fmla="*/ 80 w 1197"/>
                <a:gd name="T15" fmla="*/ 358 h 1196"/>
                <a:gd name="T16" fmla="*/ 0 w 1197"/>
                <a:gd name="T17" fmla="*/ 1175 h 1196"/>
                <a:gd name="T18" fmla="*/ 160 w 1197"/>
                <a:gd name="T19" fmla="*/ 1056 h 1196"/>
                <a:gd name="T20" fmla="*/ 279 w 1197"/>
                <a:gd name="T21" fmla="*/ 1056 h 1196"/>
                <a:gd name="T22" fmla="*/ 817 w 1197"/>
                <a:gd name="T23" fmla="*/ 1195 h 1196"/>
                <a:gd name="T24" fmla="*/ 976 w 1197"/>
                <a:gd name="T25" fmla="*/ 1036 h 1196"/>
                <a:gd name="T26" fmla="*/ 1076 w 1197"/>
                <a:gd name="T27" fmla="*/ 1195 h 1196"/>
                <a:gd name="T28" fmla="*/ 1196 w 1197"/>
                <a:gd name="T29" fmla="*/ 498 h 1196"/>
                <a:gd name="T30" fmla="*/ 299 w 1197"/>
                <a:gd name="T31" fmla="*/ 279 h 1196"/>
                <a:gd name="T32" fmla="*/ 180 w 1197"/>
                <a:gd name="T33" fmla="*/ 319 h 1196"/>
                <a:gd name="T34" fmla="*/ 379 w 1197"/>
                <a:gd name="T35" fmla="*/ 956 h 1196"/>
                <a:gd name="T36" fmla="*/ 100 w 1197"/>
                <a:gd name="T37" fmla="*/ 916 h 1196"/>
                <a:gd name="T38" fmla="*/ 379 w 1197"/>
                <a:gd name="T39" fmla="*/ 956 h 1196"/>
                <a:gd name="T40" fmla="*/ 80 w 1197"/>
                <a:gd name="T41" fmla="*/ 856 h 1196"/>
                <a:gd name="T42" fmla="*/ 399 w 1197"/>
                <a:gd name="T43" fmla="*/ 856 h 1196"/>
                <a:gd name="T44" fmla="*/ 100 w 1197"/>
                <a:gd name="T45" fmla="*/ 797 h 1196"/>
                <a:gd name="T46" fmla="*/ 379 w 1197"/>
                <a:gd name="T47" fmla="*/ 757 h 1196"/>
                <a:gd name="T48" fmla="*/ 379 w 1197"/>
                <a:gd name="T49" fmla="*/ 717 h 1196"/>
                <a:gd name="T50" fmla="*/ 100 w 1197"/>
                <a:gd name="T51" fmla="*/ 677 h 1196"/>
                <a:gd name="T52" fmla="*/ 379 w 1197"/>
                <a:gd name="T53" fmla="*/ 717 h 1196"/>
                <a:gd name="T54" fmla="*/ 80 w 1197"/>
                <a:gd name="T55" fmla="*/ 617 h 1196"/>
                <a:gd name="T56" fmla="*/ 399 w 1197"/>
                <a:gd name="T57" fmla="*/ 617 h 1196"/>
                <a:gd name="T58" fmla="*/ 100 w 1197"/>
                <a:gd name="T59" fmla="*/ 558 h 1196"/>
                <a:gd name="T60" fmla="*/ 379 w 1197"/>
                <a:gd name="T61" fmla="*/ 518 h 1196"/>
                <a:gd name="T62" fmla="*/ 379 w 1197"/>
                <a:gd name="T63" fmla="*/ 478 h 1196"/>
                <a:gd name="T64" fmla="*/ 100 w 1197"/>
                <a:gd name="T65" fmla="*/ 438 h 1196"/>
                <a:gd name="T66" fmla="*/ 379 w 1197"/>
                <a:gd name="T67" fmla="*/ 478 h 1196"/>
                <a:gd name="T68" fmla="*/ 518 w 1197"/>
                <a:gd name="T69" fmla="*/ 976 h 1196"/>
                <a:gd name="T70" fmla="*/ 757 w 1197"/>
                <a:gd name="T71" fmla="*/ 976 h 1196"/>
                <a:gd name="T72" fmla="*/ 538 w 1197"/>
                <a:gd name="T73" fmla="*/ 916 h 1196"/>
                <a:gd name="T74" fmla="*/ 737 w 1197"/>
                <a:gd name="T75" fmla="*/ 876 h 1196"/>
                <a:gd name="T76" fmla="*/ 737 w 1197"/>
                <a:gd name="T77" fmla="*/ 836 h 1196"/>
                <a:gd name="T78" fmla="*/ 538 w 1197"/>
                <a:gd name="T79" fmla="*/ 797 h 1196"/>
                <a:gd name="T80" fmla="*/ 737 w 1197"/>
                <a:gd name="T81" fmla="*/ 836 h 1196"/>
                <a:gd name="T82" fmla="*/ 877 w 1197"/>
                <a:gd name="T83" fmla="*/ 976 h 1196"/>
                <a:gd name="T84" fmla="*/ 1116 w 1197"/>
                <a:gd name="T85" fmla="*/ 976 h 1196"/>
                <a:gd name="T86" fmla="*/ 897 w 1197"/>
                <a:gd name="T87" fmla="*/ 916 h 1196"/>
                <a:gd name="T88" fmla="*/ 1096 w 1197"/>
                <a:gd name="T89" fmla="*/ 876 h 1196"/>
                <a:gd name="T90" fmla="*/ 1096 w 1197"/>
                <a:gd name="T91" fmla="*/ 836 h 1196"/>
                <a:gd name="T92" fmla="*/ 897 w 1197"/>
                <a:gd name="T93" fmla="*/ 797 h 1196"/>
                <a:gd name="T94" fmla="*/ 1096 w 1197"/>
                <a:gd name="T95" fmla="*/ 836 h 1196"/>
                <a:gd name="T96" fmla="*/ 877 w 1197"/>
                <a:gd name="T97" fmla="*/ 737 h 1196"/>
                <a:gd name="T98" fmla="*/ 1116 w 1197"/>
                <a:gd name="T99" fmla="*/ 737 h 1196"/>
                <a:gd name="T100" fmla="*/ 897 w 1197"/>
                <a:gd name="T101" fmla="*/ 677 h 1196"/>
                <a:gd name="T102" fmla="*/ 1096 w 1197"/>
                <a:gd name="T103" fmla="*/ 637 h 1196"/>
                <a:gd name="T104" fmla="*/ 1096 w 1197"/>
                <a:gd name="T105" fmla="*/ 597 h 1196"/>
                <a:gd name="T106" fmla="*/ 897 w 1197"/>
                <a:gd name="T107" fmla="*/ 558 h 1196"/>
                <a:gd name="T108" fmla="*/ 1096 w 1197"/>
                <a:gd name="T109" fmla="*/ 597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7" h="1196">
                  <a:moveTo>
                    <a:pt x="1176" y="478"/>
                  </a:moveTo>
                  <a:lnTo>
                    <a:pt x="1116" y="478"/>
                  </a:lnTo>
                  <a:lnTo>
                    <a:pt x="1116" y="378"/>
                  </a:lnTo>
                  <a:cubicBezTo>
                    <a:pt x="1116" y="367"/>
                    <a:pt x="1107" y="358"/>
                    <a:pt x="1096" y="358"/>
                  </a:cubicBezTo>
                  <a:lnTo>
                    <a:pt x="897" y="358"/>
                  </a:lnTo>
                  <a:cubicBezTo>
                    <a:pt x="886" y="358"/>
                    <a:pt x="877" y="367"/>
                    <a:pt x="877" y="378"/>
                  </a:cubicBezTo>
                  <a:lnTo>
                    <a:pt x="877" y="478"/>
                  </a:lnTo>
                  <a:lnTo>
                    <a:pt x="817" y="478"/>
                  </a:lnTo>
                  <a:cubicBezTo>
                    <a:pt x="806" y="478"/>
                    <a:pt x="797" y="487"/>
                    <a:pt x="797" y="498"/>
                  </a:cubicBezTo>
                  <a:lnTo>
                    <a:pt x="797" y="677"/>
                  </a:lnTo>
                  <a:lnTo>
                    <a:pt x="478" y="677"/>
                  </a:lnTo>
                  <a:lnTo>
                    <a:pt x="478" y="378"/>
                  </a:lnTo>
                  <a:cubicBezTo>
                    <a:pt x="478" y="367"/>
                    <a:pt x="470" y="358"/>
                    <a:pt x="459" y="358"/>
                  </a:cubicBezTo>
                  <a:lnTo>
                    <a:pt x="399" y="358"/>
                  </a:lnTo>
                  <a:lnTo>
                    <a:pt x="399" y="219"/>
                  </a:lnTo>
                  <a:cubicBezTo>
                    <a:pt x="399" y="208"/>
                    <a:pt x="390" y="199"/>
                    <a:pt x="379" y="199"/>
                  </a:cubicBezTo>
                  <a:lnTo>
                    <a:pt x="239" y="199"/>
                  </a:lnTo>
                  <a:lnTo>
                    <a:pt x="239" y="20"/>
                  </a:lnTo>
                  <a:cubicBezTo>
                    <a:pt x="239" y="9"/>
                    <a:pt x="230" y="0"/>
                    <a:pt x="219" y="0"/>
                  </a:cubicBezTo>
                  <a:cubicBezTo>
                    <a:pt x="208" y="0"/>
                    <a:pt x="200" y="9"/>
                    <a:pt x="200" y="20"/>
                  </a:cubicBezTo>
                  <a:lnTo>
                    <a:pt x="200" y="199"/>
                  </a:lnTo>
                  <a:lnTo>
                    <a:pt x="100" y="199"/>
                  </a:lnTo>
                  <a:cubicBezTo>
                    <a:pt x="89" y="199"/>
                    <a:pt x="80" y="208"/>
                    <a:pt x="80" y="219"/>
                  </a:cubicBezTo>
                  <a:lnTo>
                    <a:pt x="80" y="358"/>
                  </a:lnTo>
                  <a:lnTo>
                    <a:pt x="20" y="358"/>
                  </a:lnTo>
                  <a:cubicBezTo>
                    <a:pt x="9" y="358"/>
                    <a:pt x="0" y="367"/>
                    <a:pt x="0" y="378"/>
                  </a:cubicBezTo>
                  <a:lnTo>
                    <a:pt x="0" y="1175"/>
                  </a:lnTo>
                  <a:cubicBezTo>
                    <a:pt x="0" y="1186"/>
                    <a:pt x="9" y="1195"/>
                    <a:pt x="20" y="1195"/>
                  </a:cubicBezTo>
                  <a:lnTo>
                    <a:pt x="160" y="1195"/>
                  </a:lnTo>
                  <a:lnTo>
                    <a:pt x="160" y="1056"/>
                  </a:lnTo>
                  <a:cubicBezTo>
                    <a:pt x="160" y="1045"/>
                    <a:pt x="169" y="1036"/>
                    <a:pt x="180" y="1036"/>
                  </a:cubicBezTo>
                  <a:lnTo>
                    <a:pt x="259" y="1036"/>
                  </a:lnTo>
                  <a:cubicBezTo>
                    <a:pt x="270" y="1036"/>
                    <a:pt x="279" y="1045"/>
                    <a:pt x="279" y="1056"/>
                  </a:cubicBezTo>
                  <a:lnTo>
                    <a:pt x="279" y="1195"/>
                  </a:lnTo>
                  <a:lnTo>
                    <a:pt x="459" y="1195"/>
                  </a:lnTo>
                  <a:lnTo>
                    <a:pt x="817" y="1195"/>
                  </a:lnTo>
                  <a:lnTo>
                    <a:pt x="956" y="1195"/>
                  </a:lnTo>
                  <a:lnTo>
                    <a:pt x="956" y="1056"/>
                  </a:lnTo>
                  <a:cubicBezTo>
                    <a:pt x="956" y="1045"/>
                    <a:pt x="965" y="1036"/>
                    <a:pt x="976" y="1036"/>
                  </a:cubicBezTo>
                  <a:lnTo>
                    <a:pt x="1056" y="1036"/>
                  </a:lnTo>
                  <a:cubicBezTo>
                    <a:pt x="1067" y="1036"/>
                    <a:pt x="1076" y="1045"/>
                    <a:pt x="1076" y="1056"/>
                  </a:cubicBezTo>
                  <a:lnTo>
                    <a:pt x="1076" y="1195"/>
                  </a:lnTo>
                  <a:lnTo>
                    <a:pt x="1176" y="1195"/>
                  </a:lnTo>
                  <a:cubicBezTo>
                    <a:pt x="1187" y="1195"/>
                    <a:pt x="1196" y="1186"/>
                    <a:pt x="1196" y="1175"/>
                  </a:cubicBezTo>
                  <a:lnTo>
                    <a:pt x="1196" y="498"/>
                  </a:lnTo>
                  <a:cubicBezTo>
                    <a:pt x="1196" y="487"/>
                    <a:pt x="1187" y="478"/>
                    <a:pt x="1176" y="478"/>
                  </a:cubicBezTo>
                  <a:close/>
                  <a:moveTo>
                    <a:pt x="180" y="279"/>
                  </a:moveTo>
                  <a:lnTo>
                    <a:pt x="299" y="279"/>
                  </a:lnTo>
                  <a:cubicBezTo>
                    <a:pt x="310" y="279"/>
                    <a:pt x="319" y="288"/>
                    <a:pt x="319" y="299"/>
                  </a:cubicBezTo>
                  <a:cubicBezTo>
                    <a:pt x="319" y="310"/>
                    <a:pt x="310" y="319"/>
                    <a:pt x="299" y="319"/>
                  </a:cubicBezTo>
                  <a:lnTo>
                    <a:pt x="180" y="319"/>
                  </a:lnTo>
                  <a:cubicBezTo>
                    <a:pt x="169" y="319"/>
                    <a:pt x="160" y="310"/>
                    <a:pt x="160" y="299"/>
                  </a:cubicBezTo>
                  <a:cubicBezTo>
                    <a:pt x="160" y="288"/>
                    <a:pt x="169" y="279"/>
                    <a:pt x="180" y="279"/>
                  </a:cubicBezTo>
                  <a:close/>
                  <a:moveTo>
                    <a:pt x="379" y="956"/>
                  </a:moveTo>
                  <a:lnTo>
                    <a:pt x="100" y="956"/>
                  </a:lnTo>
                  <a:cubicBezTo>
                    <a:pt x="89" y="956"/>
                    <a:pt x="80" y="947"/>
                    <a:pt x="80" y="936"/>
                  </a:cubicBezTo>
                  <a:cubicBezTo>
                    <a:pt x="80" y="925"/>
                    <a:pt x="89" y="916"/>
                    <a:pt x="100" y="916"/>
                  </a:cubicBezTo>
                  <a:lnTo>
                    <a:pt x="379" y="916"/>
                  </a:lnTo>
                  <a:cubicBezTo>
                    <a:pt x="390" y="916"/>
                    <a:pt x="399" y="925"/>
                    <a:pt x="399" y="936"/>
                  </a:cubicBezTo>
                  <a:cubicBezTo>
                    <a:pt x="399" y="947"/>
                    <a:pt x="390" y="956"/>
                    <a:pt x="379" y="956"/>
                  </a:cubicBezTo>
                  <a:close/>
                  <a:moveTo>
                    <a:pt x="379" y="876"/>
                  </a:moveTo>
                  <a:lnTo>
                    <a:pt x="100" y="876"/>
                  </a:lnTo>
                  <a:cubicBezTo>
                    <a:pt x="89" y="876"/>
                    <a:pt x="80" y="867"/>
                    <a:pt x="80" y="856"/>
                  </a:cubicBezTo>
                  <a:cubicBezTo>
                    <a:pt x="80" y="845"/>
                    <a:pt x="89" y="836"/>
                    <a:pt x="100" y="836"/>
                  </a:cubicBezTo>
                  <a:lnTo>
                    <a:pt x="379" y="836"/>
                  </a:lnTo>
                  <a:cubicBezTo>
                    <a:pt x="390" y="836"/>
                    <a:pt x="399" y="845"/>
                    <a:pt x="399" y="856"/>
                  </a:cubicBezTo>
                  <a:cubicBezTo>
                    <a:pt x="399" y="867"/>
                    <a:pt x="390" y="876"/>
                    <a:pt x="379" y="876"/>
                  </a:cubicBezTo>
                  <a:close/>
                  <a:moveTo>
                    <a:pt x="379" y="797"/>
                  </a:moveTo>
                  <a:lnTo>
                    <a:pt x="100" y="797"/>
                  </a:lnTo>
                  <a:cubicBezTo>
                    <a:pt x="89" y="797"/>
                    <a:pt x="80" y="788"/>
                    <a:pt x="80" y="777"/>
                  </a:cubicBezTo>
                  <a:cubicBezTo>
                    <a:pt x="80" y="766"/>
                    <a:pt x="89" y="757"/>
                    <a:pt x="100" y="757"/>
                  </a:cubicBezTo>
                  <a:lnTo>
                    <a:pt x="379" y="757"/>
                  </a:lnTo>
                  <a:cubicBezTo>
                    <a:pt x="390" y="757"/>
                    <a:pt x="399" y="766"/>
                    <a:pt x="399" y="777"/>
                  </a:cubicBezTo>
                  <a:cubicBezTo>
                    <a:pt x="399" y="788"/>
                    <a:pt x="390" y="797"/>
                    <a:pt x="379" y="797"/>
                  </a:cubicBezTo>
                  <a:close/>
                  <a:moveTo>
                    <a:pt x="379" y="717"/>
                  </a:moveTo>
                  <a:lnTo>
                    <a:pt x="100" y="717"/>
                  </a:lnTo>
                  <a:cubicBezTo>
                    <a:pt x="89" y="717"/>
                    <a:pt x="80" y="708"/>
                    <a:pt x="80" y="697"/>
                  </a:cubicBezTo>
                  <a:cubicBezTo>
                    <a:pt x="80" y="686"/>
                    <a:pt x="89" y="677"/>
                    <a:pt x="100" y="677"/>
                  </a:cubicBezTo>
                  <a:lnTo>
                    <a:pt x="379" y="677"/>
                  </a:lnTo>
                  <a:cubicBezTo>
                    <a:pt x="390" y="677"/>
                    <a:pt x="399" y="686"/>
                    <a:pt x="399" y="697"/>
                  </a:cubicBezTo>
                  <a:cubicBezTo>
                    <a:pt x="399" y="708"/>
                    <a:pt x="390" y="717"/>
                    <a:pt x="379" y="717"/>
                  </a:cubicBezTo>
                  <a:close/>
                  <a:moveTo>
                    <a:pt x="379" y="637"/>
                  </a:moveTo>
                  <a:lnTo>
                    <a:pt x="100" y="637"/>
                  </a:lnTo>
                  <a:cubicBezTo>
                    <a:pt x="89" y="637"/>
                    <a:pt x="80" y="628"/>
                    <a:pt x="80" y="617"/>
                  </a:cubicBezTo>
                  <a:cubicBezTo>
                    <a:pt x="80" y="606"/>
                    <a:pt x="89" y="597"/>
                    <a:pt x="100" y="597"/>
                  </a:cubicBezTo>
                  <a:lnTo>
                    <a:pt x="379" y="597"/>
                  </a:lnTo>
                  <a:cubicBezTo>
                    <a:pt x="390" y="597"/>
                    <a:pt x="399" y="606"/>
                    <a:pt x="399" y="617"/>
                  </a:cubicBezTo>
                  <a:cubicBezTo>
                    <a:pt x="399" y="628"/>
                    <a:pt x="390" y="637"/>
                    <a:pt x="379" y="637"/>
                  </a:cubicBezTo>
                  <a:close/>
                  <a:moveTo>
                    <a:pt x="379" y="558"/>
                  </a:moveTo>
                  <a:lnTo>
                    <a:pt x="100" y="558"/>
                  </a:lnTo>
                  <a:cubicBezTo>
                    <a:pt x="89" y="558"/>
                    <a:pt x="80" y="549"/>
                    <a:pt x="80" y="538"/>
                  </a:cubicBezTo>
                  <a:cubicBezTo>
                    <a:pt x="80" y="527"/>
                    <a:pt x="89" y="518"/>
                    <a:pt x="100" y="518"/>
                  </a:cubicBezTo>
                  <a:lnTo>
                    <a:pt x="379" y="518"/>
                  </a:lnTo>
                  <a:cubicBezTo>
                    <a:pt x="390" y="518"/>
                    <a:pt x="399" y="527"/>
                    <a:pt x="399" y="538"/>
                  </a:cubicBezTo>
                  <a:cubicBezTo>
                    <a:pt x="399" y="549"/>
                    <a:pt x="390" y="558"/>
                    <a:pt x="379" y="558"/>
                  </a:cubicBezTo>
                  <a:close/>
                  <a:moveTo>
                    <a:pt x="379" y="478"/>
                  </a:moveTo>
                  <a:lnTo>
                    <a:pt x="100" y="478"/>
                  </a:lnTo>
                  <a:cubicBezTo>
                    <a:pt x="89" y="478"/>
                    <a:pt x="80" y="469"/>
                    <a:pt x="80" y="458"/>
                  </a:cubicBezTo>
                  <a:cubicBezTo>
                    <a:pt x="80" y="447"/>
                    <a:pt x="89" y="438"/>
                    <a:pt x="100" y="438"/>
                  </a:cubicBezTo>
                  <a:lnTo>
                    <a:pt x="379" y="438"/>
                  </a:lnTo>
                  <a:cubicBezTo>
                    <a:pt x="390" y="438"/>
                    <a:pt x="399" y="447"/>
                    <a:pt x="399" y="458"/>
                  </a:cubicBezTo>
                  <a:cubicBezTo>
                    <a:pt x="399" y="469"/>
                    <a:pt x="390" y="478"/>
                    <a:pt x="379" y="478"/>
                  </a:cubicBezTo>
                  <a:close/>
                  <a:moveTo>
                    <a:pt x="737" y="996"/>
                  </a:moveTo>
                  <a:lnTo>
                    <a:pt x="538" y="996"/>
                  </a:lnTo>
                  <a:cubicBezTo>
                    <a:pt x="527" y="996"/>
                    <a:pt x="518" y="987"/>
                    <a:pt x="518" y="976"/>
                  </a:cubicBezTo>
                  <a:cubicBezTo>
                    <a:pt x="518" y="965"/>
                    <a:pt x="527" y="956"/>
                    <a:pt x="538" y="956"/>
                  </a:cubicBezTo>
                  <a:lnTo>
                    <a:pt x="737" y="956"/>
                  </a:lnTo>
                  <a:cubicBezTo>
                    <a:pt x="748" y="956"/>
                    <a:pt x="757" y="965"/>
                    <a:pt x="757" y="976"/>
                  </a:cubicBezTo>
                  <a:cubicBezTo>
                    <a:pt x="757" y="987"/>
                    <a:pt x="748" y="996"/>
                    <a:pt x="737" y="996"/>
                  </a:cubicBezTo>
                  <a:close/>
                  <a:moveTo>
                    <a:pt x="737" y="916"/>
                  </a:moveTo>
                  <a:lnTo>
                    <a:pt x="538" y="916"/>
                  </a:lnTo>
                  <a:cubicBezTo>
                    <a:pt x="527" y="916"/>
                    <a:pt x="518" y="907"/>
                    <a:pt x="518" y="896"/>
                  </a:cubicBezTo>
                  <a:cubicBezTo>
                    <a:pt x="518" y="885"/>
                    <a:pt x="527" y="876"/>
                    <a:pt x="538" y="876"/>
                  </a:cubicBezTo>
                  <a:lnTo>
                    <a:pt x="737" y="876"/>
                  </a:lnTo>
                  <a:cubicBezTo>
                    <a:pt x="748" y="876"/>
                    <a:pt x="757" y="885"/>
                    <a:pt x="757" y="896"/>
                  </a:cubicBezTo>
                  <a:cubicBezTo>
                    <a:pt x="757" y="907"/>
                    <a:pt x="748" y="916"/>
                    <a:pt x="737" y="916"/>
                  </a:cubicBezTo>
                  <a:close/>
                  <a:moveTo>
                    <a:pt x="737" y="836"/>
                  </a:moveTo>
                  <a:lnTo>
                    <a:pt x="538" y="836"/>
                  </a:lnTo>
                  <a:cubicBezTo>
                    <a:pt x="527" y="836"/>
                    <a:pt x="518" y="827"/>
                    <a:pt x="518" y="816"/>
                  </a:cubicBezTo>
                  <a:cubicBezTo>
                    <a:pt x="518" y="805"/>
                    <a:pt x="527" y="797"/>
                    <a:pt x="538" y="797"/>
                  </a:cubicBezTo>
                  <a:lnTo>
                    <a:pt x="737" y="797"/>
                  </a:lnTo>
                  <a:cubicBezTo>
                    <a:pt x="748" y="797"/>
                    <a:pt x="757" y="805"/>
                    <a:pt x="757" y="816"/>
                  </a:cubicBezTo>
                  <a:cubicBezTo>
                    <a:pt x="757" y="827"/>
                    <a:pt x="748" y="836"/>
                    <a:pt x="737" y="836"/>
                  </a:cubicBezTo>
                  <a:close/>
                  <a:moveTo>
                    <a:pt x="1096" y="996"/>
                  </a:moveTo>
                  <a:lnTo>
                    <a:pt x="897" y="996"/>
                  </a:lnTo>
                  <a:cubicBezTo>
                    <a:pt x="886" y="996"/>
                    <a:pt x="877" y="987"/>
                    <a:pt x="877" y="976"/>
                  </a:cubicBezTo>
                  <a:cubicBezTo>
                    <a:pt x="877" y="965"/>
                    <a:pt x="886" y="956"/>
                    <a:pt x="897" y="956"/>
                  </a:cubicBezTo>
                  <a:lnTo>
                    <a:pt x="1096" y="956"/>
                  </a:lnTo>
                  <a:cubicBezTo>
                    <a:pt x="1107" y="956"/>
                    <a:pt x="1116" y="965"/>
                    <a:pt x="1116" y="976"/>
                  </a:cubicBezTo>
                  <a:cubicBezTo>
                    <a:pt x="1116" y="987"/>
                    <a:pt x="1107" y="996"/>
                    <a:pt x="1096" y="996"/>
                  </a:cubicBezTo>
                  <a:close/>
                  <a:moveTo>
                    <a:pt x="1096" y="916"/>
                  </a:moveTo>
                  <a:lnTo>
                    <a:pt x="897" y="916"/>
                  </a:lnTo>
                  <a:cubicBezTo>
                    <a:pt x="886" y="916"/>
                    <a:pt x="877" y="907"/>
                    <a:pt x="877" y="896"/>
                  </a:cubicBezTo>
                  <a:cubicBezTo>
                    <a:pt x="877" y="885"/>
                    <a:pt x="886" y="876"/>
                    <a:pt x="897" y="876"/>
                  </a:cubicBezTo>
                  <a:lnTo>
                    <a:pt x="1096" y="876"/>
                  </a:lnTo>
                  <a:cubicBezTo>
                    <a:pt x="1107" y="876"/>
                    <a:pt x="1116" y="885"/>
                    <a:pt x="1116" y="896"/>
                  </a:cubicBezTo>
                  <a:cubicBezTo>
                    <a:pt x="1116" y="907"/>
                    <a:pt x="1107" y="916"/>
                    <a:pt x="1096" y="916"/>
                  </a:cubicBezTo>
                  <a:close/>
                  <a:moveTo>
                    <a:pt x="1096" y="836"/>
                  </a:moveTo>
                  <a:lnTo>
                    <a:pt x="897" y="836"/>
                  </a:lnTo>
                  <a:cubicBezTo>
                    <a:pt x="886" y="836"/>
                    <a:pt x="877" y="827"/>
                    <a:pt x="877" y="816"/>
                  </a:cubicBezTo>
                  <a:cubicBezTo>
                    <a:pt x="877" y="805"/>
                    <a:pt x="886" y="797"/>
                    <a:pt x="897" y="797"/>
                  </a:cubicBezTo>
                  <a:lnTo>
                    <a:pt x="1096" y="797"/>
                  </a:lnTo>
                  <a:cubicBezTo>
                    <a:pt x="1107" y="797"/>
                    <a:pt x="1116" y="805"/>
                    <a:pt x="1116" y="816"/>
                  </a:cubicBezTo>
                  <a:cubicBezTo>
                    <a:pt x="1116" y="827"/>
                    <a:pt x="1107" y="836"/>
                    <a:pt x="1096" y="836"/>
                  </a:cubicBezTo>
                  <a:close/>
                  <a:moveTo>
                    <a:pt x="1096" y="757"/>
                  </a:moveTo>
                  <a:lnTo>
                    <a:pt x="897" y="757"/>
                  </a:lnTo>
                  <a:cubicBezTo>
                    <a:pt x="886" y="757"/>
                    <a:pt x="877" y="748"/>
                    <a:pt x="877" y="737"/>
                  </a:cubicBezTo>
                  <a:cubicBezTo>
                    <a:pt x="877" y="726"/>
                    <a:pt x="886" y="717"/>
                    <a:pt x="897" y="717"/>
                  </a:cubicBezTo>
                  <a:lnTo>
                    <a:pt x="1096" y="717"/>
                  </a:lnTo>
                  <a:cubicBezTo>
                    <a:pt x="1107" y="717"/>
                    <a:pt x="1116" y="726"/>
                    <a:pt x="1116" y="737"/>
                  </a:cubicBezTo>
                  <a:cubicBezTo>
                    <a:pt x="1116" y="748"/>
                    <a:pt x="1107" y="757"/>
                    <a:pt x="1096" y="757"/>
                  </a:cubicBezTo>
                  <a:close/>
                  <a:moveTo>
                    <a:pt x="1096" y="677"/>
                  </a:moveTo>
                  <a:lnTo>
                    <a:pt x="897" y="677"/>
                  </a:lnTo>
                  <a:cubicBezTo>
                    <a:pt x="886" y="677"/>
                    <a:pt x="877" y="668"/>
                    <a:pt x="877" y="657"/>
                  </a:cubicBezTo>
                  <a:cubicBezTo>
                    <a:pt x="877" y="646"/>
                    <a:pt x="886" y="637"/>
                    <a:pt x="897" y="637"/>
                  </a:cubicBezTo>
                  <a:lnTo>
                    <a:pt x="1096" y="637"/>
                  </a:lnTo>
                  <a:cubicBezTo>
                    <a:pt x="1107" y="637"/>
                    <a:pt x="1116" y="646"/>
                    <a:pt x="1116" y="657"/>
                  </a:cubicBezTo>
                  <a:cubicBezTo>
                    <a:pt x="1116" y="668"/>
                    <a:pt x="1107" y="677"/>
                    <a:pt x="1096" y="677"/>
                  </a:cubicBezTo>
                  <a:close/>
                  <a:moveTo>
                    <a:pt x="1096" y="597"/>
                  </a:moveTo>
                  <a:lnTo>
                    <a:pt x="897" y="597"/>
                  </a:lnTo>
                  <a:cubicBezTo>
                    <a:pt x="886" y="597"/>
                    <a:pt x="877" y="588"/>
                    <a:pt x="877" y="577"/>
                  </a:cubicBezTo>
                  <a:cubicBezTo>
                    <a:pt x="877" y="566"/>
                    <a:pt x="886" y="558"/>
                    <a:pt x="897" y="558"/>
                  </a:cubicBezTo>
                  <a:lnTo>
                    <a:pt x="1096" y="558"/>
                  </a:lnTo>
                  <a:cubicBezTo>
                    <a:pt x="1107" y="558"/>
                    <a:pt x="1116" y="566"/>
                    <a:pt x="1116" y="577"/>
                  </a:cubicBezTo>
                  <a:cubicBezTo>
                    <a:pt x="1116" y="588"/>
                    <a:pt x="1107" y="597"/>
                    <a:pt x="1096" y="597"/>
                  </a:cubicBezTo>
                  <a:close/>
                </a:path>
              </a:pathLst>
            </a:custGeom>
            <a:solidFill>
              <a:srgbClr val="A50000">
                <a:alpha val="47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2" name="Freeform 9"/>
            <p:cNvSpPr>
              <a:spLocks noChangeArrowheads="1"/>
            </p:cNvSpPr>
            <p:nvPr userDrawn="1"/>
          </p:nvSpPr>
          <p:spPr bwMode="auto">
            <a:xfrm>
              <a:off x="2914678" y="6278310"/>
              <a:ext cx="268317" cy="574741"/>
            </a:xfrm>
            <a:custGeom>
              <a:avLst/>
              <a:gdLst>
                <a:gd name="T0" fmla="*/ 394 w 409"/>
                <a:gd name="T1" fmla="*/ 0 h 876"/>
                <a:gd name="T2" fmla="*/ 15 w 409"/>
                <a:gd name="T3" fmla="*/ 0 h 876"/>
                <a:gd name="T4" fmla="*/ 0 w 409"/>
                <a:gd name="T5" fmla="*/ 15 h 876"/>
                <a:gd name="T6" fmla="*/ 0 w 409"/>
                <a:gd name="T7" fmla="*/ 59 h 876"/>
                <a:gd name="T8" fmla="*/ 248 w 409"/>
                <a:gd name="T9" fmla="*/ 59 h 876"/>
                <a:gd name="T10" fmla="*/ 262 w 409"/>
                <a:gd name="T11" fmla="*/ 73 h 876"/>
                <a:gd name="T12" fmla="*/ 248 w 409"/>
                <a:gd name="T13" fmla="*/ 88 h 876"/>
                <a:gd name="T14" fmla="*/ 0 w 409"/>
                <a:gd name="T15" fmla="*/ 88 h 876"/>
                <a:gd name="T16" fmla="*/ 0 w 409"/>
                <a:gd name="T17" fmla="*/ 146 h 876"/>
                <a:gd name="T18" fmla="*/ 188 w 409"/>
                <a:gd name="T19" fmla="*/ 146 h 876"/>
                <a:gd name="T20" fmla="*/ 203 w 409"/>
                <a:gd name="T21" fmla="*/ 161 h 876"/>
                <a:gd name="T22" fmla="*/ 188 w 409"/>
                <a:gd name="T23" fmla="*/ 175 h 876"/>
                <a:gd name="T24" fmla="*/ 0 w 409"/>
                <a:gd name="T25" fmla="*/ 175 h 876"/>
                <a:gd name="T26" fmla="*/ 0 w 409"/>
                <a:gd name="T27" fmla="*/ 234 h 876"/>
                <a:gd name="T28" fmla="*/ 128 w 409"/>
                <a:gd name="T29" fmla="*/ 234 h 876"/>
                <a:gd name="T30" fmla="*/ 143 w 409"/>
                <a:gd name="T31" fmla="*/ 248 h 876"/>
                <a:gd name="T32" fmla="*/ 128 w 409"/>
                <a:gd name="T33" fmla="*/ 263 h 876"/>
                <a:gd name="T34" fmla="*/ 0 w 409"/>
                <a:gd name="T35" fmla="*/ 263 h 876"/>
                <a:gd name="T36" fmla="*/ 0 w 409"/>
                <a:gd name="T37" fmla="*/ 292 h 876"/>
                <a:gd name="T38" fmla="*/ 131 w 409"/>
                <a:gd name="T39" fmla="*/ 292 h 876"/>
                <a:gd name="T40" fmla="*/ 146 w 409"/>
                <a:gd name="T41" fmla="*/ 307 h 876"/>
                <a:gd name="T42" fmla="*/ 146 w 409"/>
                <a:gd name="T43" fmla="*/ 875 h 876"/>
                <a:gd name="T44" fmla="*/ 175 w 409"/>
                <a:gd name="T45" fmla="*/ 875 h 876"/>
                <a:gd name="T46" fmla="*/ 175 w 409"/>
                <a:gd name="T47" fmla="*/ 744 h 876"/>
                <a:gd name="T48" fmla="*/ 190 w 409"/>
                <a:gd name="T49" fmla="*/ 729 h 876"/>
                <a:gd name="T50" fmla="*/ 306 w 409"/>
                <a:gd name="T51" fmla="*/ 729 h 876"/>
                <a:gd name="T52" fmla="*/ 321 w 409"/>
                <a:gd name="T53" fmla="*/ 744 h 876"/>
                <a:gd name="T54" fmla="*/ 321 w 409"/>
                <a:gd name="T55" fmla="*/ 875 h 876"/>
                <a:gd name="T56" fmla="*/ 394 w 409"/>
                <a:gd name="T57" fmla="*/ 875 h 876"/>
                <a:gd name="T58" fmla="*/ 408 w 409"/>
                <a:gd name="T59" fmla="*/ 860 h 876"/>
                <a:gd name="T60" fmla="*/ 408 w 409"/>
                <a:gd name="T61" fmla="*/ 15 h 876"/>
                <a:gd name="T62" fmla="*/ 394 w 409"/>
                <a:gd name="T63"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876">
                  <a:moveTo>
                    <a:pt x="394" y="0"/>
                  </a:moveTo>
                  <a:lnTo>
                    <a:pt x="15" y="0"/>
                  </a:lnTo>
                  <a:cubicBezTo>
                    <a:pt x="7" y="0"/>
                    <a:pt x="0" y="7"/>
                    <a:pt x="0" y="15"/>
                  </a:cubicBezTo>
                  <a:lnTo>
                    <a:pt x="0" y="59"/>
                  </a:lnTo>
                  <a:lnTo>
                    <a:pt x="248" y="59"/>
                  </a:lnTo>
                  <a:cubicBezTo>
                    <a:pt x="256" y="59"/>
                    <a:pt x="262" y="65"/>
                    <a:pt x="262" y="73"/>
                  </a:cubicBezTo>
                  <a:cubicBezTo>
                    <a:pt x="262" y="81"/>
                    <a:pt x="256" y="88"/>
                    <a:pt x="248" y="88"/>
                  </a:cubicBezTo>
                  <a:lnTo>
                    <a:pt x="0" y="88"/>
                  </a:lnTo>
                  <a:lnTo>
                    <a:pt x="0" y="146"/>
                  </a:lnTo>
                  <a:lnTo>
                    <a:pt x="188" y="146"/>
                  </a:lnTo>
                  <a:cubicBezTo>
                    <a:pt x="196" y="146"/>
                    <a:pt x="203" y="153"/>
                    <a:pt x="203" y="161"/>
                  </a:cubicBezTo>
                  <a:cubicBezTo>
                    <a:pt x="203" y="169"/>
                    <a:pt x="196" y="175"/>
                    <a:pt x="188" y="175"/>
                  </a:cubicBezTo>
                  <a:lnTo>
                    <a:pt x="0" y="175"/>
                  </a:lnTo>
                  <a:lnTo>
                    <a:pt x="0" y="234"/>
                  </a:lnTo>
                  <a:lnTo>
                    <a:pt x="128" y="234"/>
                  </a:lnTo>
                  <a:cubicBezTo>
                    <a:pt x="136" y="234"/>
                    <a:pt x="143" y="240"/>
                    <a:pt x="143" y="248"/>
                  </a:cubicBezTo>
                  <a:cubicBezTo>
                    <a:pt x="143" y="256"/>
                    <a:pt x="136" y="263"/>
                    <a:pt x="128" y="263"/>
                  </a:cubicBezTo>
                  <a:lnTo>
                    <a:pt x="0" y="263"/>
                  </a:lnTo>
                  <a:lnTo>
                    <a:pt x="0" y="292"/>
                  </a:lnTo>
                  <a:lnTo>
                    <a:pt x="131" y="292"/>
                  </a:lnTo>
                  <a:cubicBezTo>
                    <a:pt x="139" y="292"/>
                    <a:pt x="146" y="298"/>
                    <a:pt x="146" y="307"/>
                  </a:cubicBezTo>
                  <a:lnTo>
                    <a:pt x="146" y="875"/>
                  </a:lnTo>
                  <a:lnTo>
                    <a:pt x="175" y="875"/>
                  </a:lnTo>
                  <a:lnTo>
                    <a:pt x="175" y="744"/>
                  </a:lnTo>
                  <a:cubicBezTo>
                    <a:pt x="175" y="736"/>
                    <a:pt x="182" y="729"/>
                    <a:pt x="190" y="729"/>
                  </a:cubicBezTo>
                  <a:lnTo>
                    <a:pt x="306" y="729"/>
                  </a:lnTo>
                  <a:cubicBezTo>
                    <a:pt x="314" y="729"/>
                    <a:pt x="321" y="736"/>
                    <a:pt x="321" y="744"/>
                  </a:cubicBezTo>
                  <a:lnTo>
                    <a:pt x="321" y="875"/>
                  </a:lnTo>
                  <a:lnTo>
                    <a:pt x="394" y="875"/>
                  </a:lnTo>
                  <a:cubicBezTo>
                    <a:pt x="402" y="875"/>
                    <a:pt x="408" y="868"/>
                    <a:pt x="408" y="860"/>
                  </a:cubicBezTo>
                  <a:lnTo>
                    <a:pt x="408" y="15"/>
                  </a:lnTo>
                  <a:cubicBezTo>
                    <a:pt x="408" y="7"/>
                    <a:pt x="402" y="0"/>
                    <a:pt x="394" y="0"/>
                  </a:cubicBezTo>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3" name="Freeform 10"/>
            <p:cNvSpPr>
              <a:spLocks noChangeArrowheads="1"/>
            </p:cNvSpPr>
            <p:nvPr userDrawn="1"/>
          </p:nvSpPr>
          <p:spPr bwMode="auto">
            <a:xfrm>
              <a:off x="2724258" y="6489144"/>
              <a:ext cx="268317" cy="363907"/>
            </a:xfrm>
            <a:custGeom>
              <a:avLst/>
              <a:gdLst>
                <a:gd name="T0" fmla="*/ 14 w 409"/>
                <a:gd name="T1" fmla="*/ 0 h 555"/>
                <a:gd name="T2" fmla="*/ 0 w 409"/>
                <a:gd name="T3" fmla="*/ 0 h 555"/>
                <a:gd name="T4" fmla="*/ 0 w 409"/>
                <a:gd name="T5" fmla="*/ 15 h 555"/>
                <a:gd name="T6" fmla="*/ 0 w 409"/>
                <a:gd name="T7" fmla="*/ 88 h 555"/>
                <a:gd name="T8" fmla="*/ 179 w 409"/>
                <a:gd name="T9" fmla="*/ 88 h 555"/>
                <a:gd name="T10" fmla="*/ 194 w 409"/>
                <a:gd name="T11" fmla="*/ 102 h 555"/>
                <a:gd name="T12" fmla="*/ 179 w 409"/>
                <a:gd name="T13" fmla="*/ 117 h 555"/>
                <a:gd name="T14" fmla="*/ 0 w 409"/>
                <a:gd name="T15" fmla="*/ 117 h 555"/>
                <a:gd name="T16" fmla="*/ 0 w 409"/>
                <a:gd name="T17" fmla="*/ 175 h 555"/>
                <a:gd name="T18" fmla="*/ 149 w 409"/>
                <a:gd name="T19" fmla="*/ 175 h 555"/>
                <a:gd name="T20" fmla="*/ 164 w 409"/>
                <a:gd name="T21" fmla="*/ 190 h 555"/>
                <a:gd name="T22" fmla="*/ 149 w 409"/>
                <a:gd name="T23" fmla="*/ 204 h 555"/>
                <a:gd name="T24" fmla="*/ 0 w 409"/>
                <a:gd name="T25" fmla="*/ 204 h 555"/>
                <a:gd name="T26" fmla="*/ 0 w 409"/>
                <a:gd name="T27" fmla="*/ 262 h 555"/>
                <a:gd name="T28" fmla="*/ 90 w 409"/>
                <a:gd name="T29" fmla="*/ 262 h 555"/>
                <a:gd name="T30" fmla="*/ 104 w 409"/>
                <a:gd name="T31" fmla="*/ 277 h 555"/>
                <a:gd name="T32" fmla="*/ 90 w 409"/>
                <a:gd name="T33" fmla="*/ 292 h 555"/>
                <a:gd name="T34" fmla="*/ 0 w 409"/>
                <a:gd name="T35" fmla="*/ 292 h 555"/>
                <a:gd name="T36" fmla="*/ 0 w 409"/>
                <a:gd name="T37" fmla="*/ 539 h 555"/>
                <a:gd name="T38" fmla="*/ 0 w 409"/>
                <a:gd name="T39" fmla="*/ 554 h 555"/>
                <a:gd name="T40" fmla="*/ 14 w 409"/>
                <a:gd name="T41" fmla="*/ 554 h 555"/>
                <a:gd name="T42" fmla="*/ 87 w 409"/>
                <a:gd name="T43" fmla="*/ 554 h 555"/>
                <a:gd name="T44" fmla="*/ 87 w 409"/>
                <a:gd name="T45" fmla="*/ 423 h 555"/>
                <a:gd name="T46" fmla="*/ 102 w 409"/>
                <a:gd name="T47" fmla="*/ 408 h 555"/>
                <a:gd name="T48" fmla="*/ 218 w 409"/>
                <a:gd name="T49" fmla="*/ 408 h 555"/>
                <a:gd name="T50" fmla="*/ 233 w 409"/>
                <a:gd name="T51" fmla="*/ 423 h 555"/>
                <a:gd name="T52" fmla="*/ 233 w 409"/>
                <a:gd name="T53" fmla="*/ 554 h 555"/>
                <a:gd name="T54" fmla="*/ 393 w 409"/>
                <a:gd name="T55" fmla="*/ 554 h 555"/>
                <a:gd name="T56" fmla="*/ 408 w 409"/>
                <a:gd name="T57" fmla="*/ 554 h 555"/>
                <a:gd name="T58" fmla="*/ 408 w 409"/>
                <a:gd name="T59" fmla="*/ 539 h 555"/>
                <a:gd name="T60" fmla="*/ 408 w 409"/>
                <a:gd name="T61" fmla="*/ 15 h 555"/>
                <a:gd name="T62" fmla="*/ 408 w 409"/>
                <a:gd name="T63" fmla="*/ 0 h 555"/>
                <a:gd name="T64" fmla="*/ 393 w 409"/>
                <a:gd name="T65" fmla="*/ 0 h 555"/>
                <a:gd name="T66" fmla="*/ 14 w 409"/>
                <a:gd name="T6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555">
                  <a:moveTo>
                    <a:pt x="14" y="0"/>
                  </a:moveTo>
                  <a:lnTo>
                    <a:pt x="0" y="0"/>
                  </a:lnTo>
                  <a:lnTo>
                    <a:pt x="0" y="15"/>
                  </a:lnTo>
                  <a:lnTo>
                    <a:pt x="0" y="88"/>
                  </a:lnTo>
                  <a:lnTo>
                    <a:pt x="179" y="88"/>
                  </a:lnTo>
                  <a:cubicBezTo>
                    <a:pt x="187" y="88"/>
                    <a:pt x="194" y="94"/>
                    <a:pt x="194" y="102"/>
                  </a:cubicBezTo>
                  <a:cubicBezTo>
                    <a:pt x="194" y="110"/>
                    <a:pt x="187" y="117"/>
                    <a:pt x="179" y="117"/>
                  </a:cubicBezTo>
                  <a:lnTo>
                    <a:pt x="0" y="117"/>
                  </a:lnTo>
                  <a:lnTo>
                    <a:pt x="0" y="175"/>
                  </a:lnTo>
                  <a:lnTo>
                    <a:pt x="149" y="175"/>
                  </a:lnTo>
                  <a:cubicBezTo>
                    <a:pt x="157" y="175"/>
                    <a:pt x="164" y="182"/>
                    <a:pt x="164" y="190"/>
                  </a:cubicBezTo>
                  <a:cubicBezTo>
                    <a:pt x="164" y="198"/>
                    <a:pt x="157" y="204"/>
                    <a:pt x="149" y="204"/>
                  </a:cubicBezTo>
                  <a:lnTo>
                    <a:pt x="0" y="204"/>
                  </a:lnTo>
                  <a:lnTo>
                    <a:pt x="0" y="262"/>
                  </a:lnTo>
                  <a:lnTo>
                    <a:pt x="90" y="262"/>
                  </a:lnTo>
                  <a:cubicBezTo>
                    <a:pt x="98" y="262"/>
                    <a:pt x="104" y="269"/>
                    <a:pt x="104" y="277"/>
                  </a:cubicBezTo>
                  <a:cubicBezTo>
                    <a:pt x="104" y="285"/>
                    <a:pt x="98" y="292"/>
                    <a:pt x="90" y="292"/>
                  </a:cubicBezTo>
                  <a:lnTo>
                    <a:pt x="0" y="292"/>
                  </a:lnTo>
                  <a:lnTo>
                    <a:pt x="0" y="539"/>
                  </a:lnTo>
                  <a:lnTo>
                    <a:pt x="0" y="554"/>
                  </a:lnTo>
                  <a:lnTo>
                    <a:pt x="14" y="554"/>
                  </a:lnTo>
                  <a:lnTo>
                    <a:pt x="87" y="554"/>
                  </a:lnTo>
                  <a:lnTo>
                    <a:pt x="87" y="423"/>
                  </a:lnTo>
                  <a:cubicBezTo>
                    <a:pt x="87" y="415"/>
                    <a:pt x="94" y="408"/>
                    <a:pt x="102" y="408"/>
                  </a:cubicBezTo>
                  <a:lnTo>
                    <a:pt x="218" y="408"/>
                  </a:lnTo>
                  <a:cubicBezTo>
                    <a:pt x="226" y="408"/>
                    <a:pt x="233" y="415"/>
                    <a:pt x="233" y="423"/>
                  </a:cubicBezTo>
                  <a:lnTo>
                    <a:pt x="233" y="554"/>
                  </a:lnTo>
                  <a:lnTo>
                    <a:pt x="393" y="554"/>
                  </a:lnTo>
                  <a:lnTo>
                    <a:pt x="408" y="554"/>
                  </a:lnTo>
                  <a:lnTo>
                    <a:pt x="408" y="539"/>
                  </a:lnTo>
                  <a:lnTo>
                    <a:pt x="408" y="15"/>
                  </a:lnTo>
                  <a:lnTo>
                    <a:pt x="408" y="0"/>
                  </a:lnTo>
                  <a:lnTo>
                    <a:pt x="393" y="0"/>
                  </a:lnTo>
                  <a:lnTo>
                    <a:pt x="14" y="0"/>
                  </a:lnTo>
                </a:path>
              </a:pathLst>
            </a:custGeom>
            <a:solidFill>
              <a:srgbClr val="A50000">
                <a:alpha val="16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4" name="Freeform 11"/>
            <p:cNvSpPr>
              <a:spLocks noChangeArrowheads="1"/>
            </p:cNvSpPr>
            <p:nvPr userDrawn="1"/>
          </p:nvSpPr>
          <p:spPr bwMode="auto">
            <a:xfrm>
              <a:off x="222841" y="6050144"/>
              <a:ext cx="375068" cy="802906"/>
            </a:xfrm>
            <a:custGeom>
              <a:avLst/>
              <a:gdLst>
                <a:gd name="T0" fmla="*/ 551 w 572"/>
                <a:gd name="T1" fmla="*/ 0 h 1226"/>
                <a:gd name="T2" fmla="*/ 20 w 572"/>
                <a:gd name="T3" fmla="*/ 0 h 1226"/>
                <a:gd name="T4" fmla="*/ 0 w 572"/>
                <a:gd name="T5" fmla="*/ 21 h 1226"/>
                <a:gd name="T6" fmla="*/ 0 w 572"/>
                <a:gd name="T7" fmla="*/ 82 h 1226"/>
                <a:gd name="T8" fmla="*/ 347 w 572"/>
                <a:gd name="T9" fmla="*/ 82 h 1226"/>
                <a:gd name="T10" fmla="*/ 367 w 572"/>
                <a:gd name="T11" fmla="*/ 102 h 1226"/>
                <a:gd name="T12" fmla="*/ 347 w 572"/>
                <a:gd name="T13" fmla="*/ 123 h 1226"/>
                <a:gd name="T14" fmla="*/ 0 w 572"/>
                <a:gd name="T15" fmla="*/ 123 h 1226"/>
                <a:gd name="T16" fmla="*/ 0 w 572"/>
                <a:gd name="T17" fmla="*/ 205 h 1226"/>
                <a:gd name="T18" fmla="*/ 263 w 572"/>
                <a:gd name="T19" fmla="*/ 205 h 1226"/>
                <a:gd name="T20" fmla="*/ 283 w 572"/>
                <a:gd name="T21" fmla="*/ 225 h 1226"/>
                <a:gd name="T22" fmla="*/ 263 w 572"/>
                <a:gd name="T23" fmla="*/ 245 h 1226"/>
                <a:gd name="T24" fmla="*/ 0 w 572"/>
                <a:gd name="T25" fmla="*/ 245 h 1226"/>
                <a:gd name="T26" fmla="*/ 0 w 572"/>
                <a:gd name="T27" fmla="*/ 327 h 1226"/>
                <a:gd name="T28" fmla="*/ 179 w 572"/>
                <a:gd name="T29" fmla="*/ 327 h 1226"/>
                <a:gd name="T30" fmla="*/ 199 w 572"/>
                <a:gd name="T31" fmla="*/ 347 h 1226"/>
                <a:gd name="T32" fmla="*/ 179 w 572"/>
                <a:gd name="T33" fmla="*/ 368 h 1226"/>
                <a:gd name="T34" fmla="*/ 0 w 572"/>
                <a:gd name="T35" fmla="*/ 368 h 1226"/>
                <a:gd name="T36" fmla="*/ 0 w 572"/>
                <a:gd name="T37" fmla="*/ 409 h 1226"/>
                <a:gd name="T38" fmla="*/ 184 w 572"/>
                <a:gd name="T39" fmla="*/ 409 h 1226"/>
                <a:gd name="T40" fmla="*/ 204 w 572"/>
                <a:gd name="T41" fmla="*/ 429 h 1226"/>
                <a:gd name="T42" fmla="*/ 204 w 572"/>
                <a:gd name="T43" fmla="*/ 1225 h 1226"/>
                <a:gd name="T44" fmla="*/ 245 w 572"/>
                <a:gd name="T45" fmla="*/ 1225 h 1226"/>
                <a:gd name="T46" fmla="*/ 245 w 572"/>
                <a:gd name="T47" fmla="*/ 1041 h 1226"/>
                <a:gd name="T48" fmla="*/ 265 w 572"/>
                <a:gd name="T49" fmla="*/ 1021 h 1226"/>
                <a:gd name="T50" fmla="*/ 428 w 572"/>
                <a:gd name="T51" fmla="*/ 1021 h 1226"/>
                <a:gd name="T52" fmla="*/ 449 w 572"/>
                <a:gd name="T53" fmla="*/ 1041 h 1226"/>
                <a:gd name="T54" fmla="*/ 449 w 572"/>
                <a:gd name="T55" fmla="*/ 1225 h 1226"/>
                <a:gd name="T56" fmla="*/ 551 w 572"/>
                <a:gd name="T57" fmla="*/ 1225 h 1226"/>
                <a:gd name="T58" fmla="*/ 571 w 572"/>
                <a:gd name="T59" fmla="*/ 1205 h 1226"/>
                <a:gd name="T60" fmla="*/ 571 w 572"/>
                <a:gd name="T61" fmla="*/ 21 h 1226"/>
                <a:gd name="T62" fmla="*/ 551 w 572"/>
                <a:gd name="T63" fmla="*/ 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2" h="1226">
                  <a:moveTo>
                    <a:pt x="551" y="0"/>
                  </a:moveTo>
                  <a:lnTo>
                    <a:pt x="20" y="0"/>
                  </a:lnTo>
                  <a:cubicBezTo>
                    <a:pt x="9" y="0"/>
                    <a:pt x="0" y="10"/>
                    <a:pt x="0" y="21"/>
                  </a:cubicBezTo>
                  <a:lnTo>
                    <a:pt x="0" y="82"/>
                  </a:lnTo>
                  <a:lnTo>
                    <a:pt x="347" y="82"/>
                  </a:lnTo>
                  <a:cubicBezTo>
                    <a:pt x="358" y="82"/>
                    <a:pt x="367" y="91"/>
                    <a:pt x="367" y="102"/>
                  </a:cubicBezTo>
                  <a:cubicBezTo>
                    <a:pt x="367" y="114"/>
                    <a:pt x="358" y="123"/>
                    <a:pt x="347" y="123"/>
                  </a:cubicBezTo>
                  <a:lnTo>
                    <a:pt x="0" y="123"/>
                  </a:lnTo>
                  <a:lnTo>
                    <a:pt x="0" y="205"/>
                  </a:lnTo>
                  <a:lnTo>
                    <a:pt x="263" y="205"/>
                  </a:lnTo>
                  <a:cubicBezTo>
                    <a:pt x="274" y="205"/>
                    <a:pt x="283" y="214"/>
                    <a:pt x="283" y="225"/>
                  </a:cubicBezTo>
                  <a:cubicBezTo>
                    <a:pt x="283" y="236"/>
                    <a:pt x="274" y="245"/>
                    <a:pt x="263" y="245"/>
                  </a:cubicBezTo>
                  <a:lnTo>
                    <a:pt x="0" y="245"/>
                  </a:lnTo>
                  <a:lnTo>
                    <a:pt x="0" y="327"/>
                  </a:lnTo>
                  <a:lnTo>
                    <a:pt x="179" y="327"/>
                  </a:lnTo>
                  <a:cubicBezTo>
                    <a:pt x="190" y="327"/>
                    <a:pt x="199" y="336"/>
                    <a:pt x="199" y="347"/>
                  </a:cubicBezTo>
                  <a:cubicBezTo>
                    <a:pt x="199" y="359"/>
                    <a:pt x="190" y="368"/>
                    <a:pt x="179" y="368"/>
                  </a:cubicBezTo>
                  <a:lnTo>
                    <a:pt x="0" y="368"/>
                  </a:lnTo>
                  <a:lnTo>
                    <a:pt x="0" y="409"/>
                  </a:lnTo>
                  <a:lnTo>
                    <a:pt x="184" y="409"/>
                  </a:lnTo>
                  <a:cubicBezTo>
                    <a:pt x="195" y="409"/>
                    <a:pt x="204" y="418"/>
                    <a:pt x="204" y="429"/>
                  </a:cubicBezTo>
                  <a:lnTo>
                    <a:pt x="204" y="1225"/>
                  </a:lnTo>
                  <a:lnTo>
                    <a:pt x="245" y="1225"/>
                  </a:lnTo>
                  <a:lnTo>
                    <a:pt x="245" y="1041"/>
                  </a:lnTo>
                  <a:cubicBezTo>
                    <a:pt x="245" y="1030"/>
                    <a:pt x="254" y="1021"/>
                    <a:pt x="265" y="1021"/>
                  </a:cubicBezTo>
                  <a:lnTo>
                    <a:pt x="428" y="1021"/>
                  </a:lnTo>
                  <a:cubicBezTo>
                    <a:pt x="440" y="1021"/>
                    <a:pt x="449" y="1030"/>
                    <a:pt x="449" y="1041"/>
                  </a:cubicBezTo>
                  <a:lnTo>
                    <a:pt x="449" y="1225"/>
                  </a:lnTo>
                  <a:lnTo>
                    <a:pt x="551" y="1225"/>
                  </a:lnTo>
                  <a:cubicBezTo>
                    <a:pt x="562" y="1225"/>
                    <a:pt x="571" y="1216"/>
                    <a:pt x="571" y="1205"/>
                  </a:cubicBezTo>
                  <a:lnTo>
                    <a:pt x="571" y="21"/>
                  </a:lnTo>
                  <a:cubicBezTo>
                    <a:pt x="571" y="10"/>
                    <a:pt x="562" y="0"/>
                    <a:pt x="551" y="0"/>
                  </a:cubicBezTo>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5" name="Freeform 12"/>
            <p:cNvSpPr>
              <a:spLocks noChangeArrowheads="1"/>
            </p:cNvSpPr>
            <p:nvPr userDrawn="1"/>
          </p:nvSpPr>
          <p:spPr bwMode="auto">
            <a:xfrm>
              <a:off x="-42592" y="6344735"/>
              <a:ext cx="375068" cy="508314"/>
            </a:xfrm>
            <a:custGeom>
              <a:avLst/>
              <a:gdLst>
                <a:gd name="T0" fmla="*/ 20 w 572"/>
                <a:gd name="T1" fmla="*/ 0 h 777"/>
                <a:gd name="T2" fmla="*/ 0 w 572"/>
                <a:gd name="T3" fmla="*/ 0 h 777"/>
                <a:gd name="T4" fmla="*/ 0 w 572"/>
                <a:gd name="T5" fmla="*/ 21 h 777"/>
                <a:gd name="T6" fmla="*/ 0 w 572"/>
                <a:gd name="T7" fmla="*/ 123 h 777"/>
                <a:gd name="T8" fmla="*/ 251 w 572"/>
                <a:gd name="T9" fmla="*/ 123 h 777"/>
                <a:gd name="T10" fmla="*/ 272 w 572"/>
                <a:gd name="T11" fmla="*/ 143 h 777"/>
                <a:gd name="T12" fmla="*/ 251 w 572"/>
                <a:gd name="T13" fmla="*/ 164 h 777"/>
                <a:gd name="T14" fmla="*/ 0 w 572"/>
                <a:gd name="T15" fmla="*/ 164 h 777"/>
                <a:gd name="T16" fmla="*/ 0 w 572"/>
                <a:gd name="T17" fmla="*/ 245 h 777"/>
                <a:gd name="T18" fmla="*/ 209 w 572"/>
                <a:gd name="T19" fmla="*/ 245 h 777"/>
                <a:gd name="T20" fmla="*/ 230 w 572"/>
                <a:gd name="T21" fmla="*/ 266 h 777"/>
                <a:gd name="T22" fmla="*/ 209 w 572"/>
                <a:gd name="T23" fmla="*/ 286 h 777"/>
                <a:gd name="T24" fmla="*/ 0 w 572"/>
                <a:gd name="T25" fmla="*/ 286 h 777"/>
                <a:gd name="T26" fmla="*/ 0 w 572"/>
                <a:gd name="T27" fmla="*/ 368 h 777"/>
                <a:gd name="T28" fmla="*/ 126 w 572"/>
                <a:gd name="T29" fmla="*/ 368 h 777"/>
                <a:gd name="T30" fmla="*/ 146 w 572"/>
                <a:gd name="T31" fmla="*/ 388 h 777"/>
                <a:gd name="T32" fmla="*/ 126 w 572"/>
                <a:gd name="T33" fmla="*/ 409 h 777"/>
                <a:gd name="T34" fmla="*/ 0 w 572"/>
                <a:gd name="T35" fmla="*/ 409 h 777"/>
                <a:gd name="T36" fmla="*/ 0 w 572"/>
                <a:gd name="T37" fmla="*/ 755 h 777"/>
                <a:gd name="T38" fmla="*/ 0 w 572"/>
                <a:gd name="T39" fmla="*/ 776 h 777"/>
                <a:gd name="T40" fmla="*/ 20 w 572"/>
                <a:gd name="T41" fmla="*/ 776 h 777"/>
                <a:gd name="T42" fmla="*/ 122 w 572"/>
                <a:gd name="T43" fmla="*/ 776 h 777"/>
                <a:gd name="T44" fmla="*/ 122 w 572"/>
                <a:gd name="T45" fmla="*/ 592 h 777"/>
                <a:gd name="T46" fmla="*/ 143 w 572"/>
                <a:gd name="T47" fmla="*/ 572 h 777"/>
                <a:gd name="T48" fmla="*/ 306 w 572"/>
                <a:gd name="T49" fmla="*/ 572 h 777"/>
                <a:gd name="T50" fmla="*/ 326 w 572"/>
                <a:gd name="T51" fmla="*/ 592 h 777"/>
                <a:gd name="T52" fmla="*/ 326 w 572"/>
                <a:gd name="T53" fmla="*/ 776 h 777"/>
                <a:gd name="T54" fmla="*/ 551 w 572"/>
                <a:gd name="T55" fmla="*/ 776 h 777"/>
                <a:gd name="T56" fmla="*/ 571 w 572"/>
                <a:gd name="T57" fmla="*/ 776 h 777"/>
                <a:gd name="T58" fmla="*/ 571 w 572"/>
                <a:gd name="T59" fmla="*/ 755 h 777"/>
                <a:gd name="T60" fmla="*/ 571 w 572"/>
                <a:gd name="T61" fmla="*/ 21 h 777"/>
                <a:gd name="T62" fmla="*/ 571 w 572"/>
                <a:gd name="T63" fmla="*/ 0 h 777"/>
                <a:gd name="T64" fmla="*/ 551 w 572"/>
                <a:gd name="T65" fmla="*/ 0 h 777"/>
                <a:gd name="T66" fmla="*/ 20 w 572"/>
                <a:gd name="T6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2" h="777">
                  <a:moveTo>
                    <a:pt x="20" y="0"/>
                  </a:moveTo>
                  <a:lnTo>
                    <a:pt x="0" y="0"/>
                  </a:lnTo>
                  <a:lnTo>
                    <a:pt x="0" y="21"/>
                  </a:lnTo>
                  <a:lnTo>
                    <a:pt x="0" y="123"/>
                  </a:lnTo>
                  <a:lnTo>
                    <a:pt x="251" y="123"/>
                  </a:lnTo>
                  <a:cubicBezTo>
                    <a:pt x="263" y="123"/>
                    <a:pt x="272" y="132"/>
                    <a:pt x="272" y="143"/>
                  </a:cubicBezTo>
                  <a:cubicBezTo>
                    <a:pt x="272" y="155"/>
                    <a:pt x="263" y="164"/>
                    <a:pt x="251" y="164"/>
                  </a:cubicBezTo>
                  <a:lnTo>
                    <a:pt x="0" y="164"/>
                  </a:lnTo>
                  <a:lnTo>
                    <a:pt x="0" y="245"/>
                  </a:lnTo>
                  <a:lnTo>
                    <a:pt x="209" y="245"/>
                  </a:lnTo>
                  <a:cubicBezTo>
                    <a:pt x="221" y="245"/>
                    <a:pt x="230" y="255"/>
                    <a:pt x="230" y="266"/>
                  </a:cubicBezTo>
                  <a:cubicBezTo>
                    <a:pt x="230" y="278"/>
                    <a:pt x="221" y="286"/>
                    <a:pt x="209" y="286"/>
                  </a:cubicBezTo>
                  <a:lnTo>
                    <a:pt x="0" y="286"/>
                  </a:lnTo>
                  <a:lnTo>
                    <a:pt x="0" y="368"/>
                  </a:lnTo>
                  <a:lnTo>
                    <a:pt x="126" y="368"/>
                  </a:lnTo>
                  <a:cubicBezTo>
                    <a:pt x="137" y="368"/>
                    <a:pt x="146" y="377"/>
                    <a:pt x="146" y="388"/>
                  </a:cubicBezTo>
                  <a:cubicBezTo>
                    <a:pt x="146" y="399"/>
                    <a:pt x="137" y="409"/>
                    <a:pt x="126" y="409"/>
                  </a:cubicBezTo>
                  <a:lnTo>
                    <a:pt x="0" y="409"/>
                  </a:lnTo>
                  <a:lnTo>
                    <a:pt x="0" y="755"/>
                  </a:lnTo>
                  <a:lnTo>
                    <a:pt x="0" y="776"/>
                  </a:lnTo>
                  <a:lnTo>
                    <a:pt x="20" y="776"/>
                  </a:lnTo>
                  <a:lnTo>
                    <a:pt x="122" y="776"/>
                  </a:lnTo>
                  <a:lnTo>
                    <a:pt x="122" y="592"/>
                  </a:lnTo>
                  <a:cubicBezTo>
                    <a:pt x="122" y="581"/>
                    <a:pt x="131" y="572"/>
                    <a:pt x="143" y="572"/>
                  </a:cubicBezTo>
                  <a:lnTo>
                    <a:pt x="306" y="572"/>
                  </a:lnTo>
                  <a:cubicBezTo>
                    <a:pt x="317" y="572"/>
                    <a:pt x="326" y="581"/>
                    <a:pt x="326" y="592"/>
                  </a:cubicBezTo>
                  <a:lnTo>
                    <a:pt x="326" y="776"/>
                  </a:lnTo>
                  <a:lnTo>
                    <a:pt x="551" y="776"/>
                  </a:lnTo>
                  <a:lnTo>
                    <a:pt x="571" y="776"/>
                  </a:lnTo>
                  <a:lnTo>
                    <a:pt x="571" y="755"/>
                  </a:lnTo>
                  <a:lnTo>
                    <a:pt x="571" y="21"/>
                  </a:lnTo>
                  <a:lnTo>
                    <a:pt x="571" y="0"/>
                  </a:lnTo>
                  <a:lnTo>
                    <a:pt x="551" y="0"/>
                  </a:lnTo>
                  <a:lnTo>
                    <a:pt x="20" y="0"/>
                  </a:lnTo>
                </a:path>
              </a:pathLst>
            </a:custGeom>
            <a:solidFill>
              <a:srgbClr val="A50000">
                <a:alpha val="34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grpSp>
          <p:nvGrpSpPr>
            <p:cNvPr id="26" name="Group 25"/>
            <p:cNvGrpSpPr/>
            <p:nvPr userDrawn="1"/>
          </p:nvGrpSpPr>
          <p:grpSpPr>
            <a:xfrm>
              <a:off x="8139245" y="2629157"/>
              <a:ext cx="6064487" cy="3949186"/>
              <a:chOff x="17821247" y="7239530"/>
              <a:chExt cx="10158156" cy="6608088"/>
            </a:xfrm>
          </p:grpSpPr>
          <p:sp>
            <p:nvSpPr>
              <p:cNvPr id="27" name="Freeform 13"/>
              <p:cNvSpPr>
                <a:spLocks noChangeArrowheads="1"/>
              </p:cNvSpPr>
              <p:nvPr userDrawn="1"/>
            </p:nvSpPr>
            <p:spPr bwMode="auto">
              <a:xfrm>
                <a:off x="18921633" y="9347882"/>
                <a:ext cx="4707684" cy="2928585"/>
              </a:xfrm>
              <a:custGeom>
                <a:avLst/>
                <a:gdLst>
                  <a:gd name="T0" fmla="*/ 2788 w 3595"/>
                  <a:gd name="T1" fmla="*/ 605 h 2235"/>
                  <a:gd name="T2" fmla="*/ 1797 w 3595"/>
                  <a:gd name="T3" fmla="*/ 0 h 2235"/>
                  <a:gd name="T4" fmla="*/ 689 w 3595"/>
                  <a:gd name="T5" fmla="*/ 984 h 2235"/>
                  <a:gd name="T6" fmla="*/ 625 w 3595"/>
                  <a:gd name="T7" fmla="*/ 981 h 2235"/>
                  <a:gd name="T8" fmla="*/ 0 w 3595"/>
                  <a:gd name="T9" fmla="*/ 1608 h 2235"/>
                  <a:gd name="T10" fmla="*/ 662 w 3595"/>
                  <a:gd name="T11" fmla="*/ 2234 h 2235"/>
                  <a:gd name="T12" fmla="*/ 2854 w 3595"/>
                  <a:gd name="T13" fmla="*/ 2234 h 2235"/>
                  <a:gd name="T14" fmla="*/ 2862 w 3595"/>
                  <a:gd name="T15" fmla="*/ 2233 h 2235"/>
                  <a:gd name="T16" fmla="*/ 3594 w 3595"/>
                  <a:gd name="T17" fmla="*/ 1419 h 2235"/>
                  <a:gd name="T18" fmla="*/ 2788 w 3595"/>
                  <a:gd name="T19" fmla="*/ 605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5" h="2235">
                    <a:moveTo>
                      <a:pt x="2788" y="605"/>
                    </a:moveTo>
                    <a:cubicBezTo>
                      <a:pt x="2597" y="236"/>
                      <a:pt x="2212" y="0"/>
                      <a:pt x="1797" y="0"/>
                    </a:cubicBezTo>
                    <a:cubicBezTo>
                      <a:pt x="1229" y="0"/>
                      <a:pt x="754" y="427"/>
                      <a:pt x="689" y="984"/>
                    </a:cubicBezTo>
                    <a:cubicBezTo>
                      <a:pt x="667" y="982"/>
                      <a:pt x="646" y="981"/>
                      <a:pt x="625" y="981"/>
                    </a:cubicBezTo>
                    <a:cubicBezTo>
                      <a:pt x="280" y="981"/>
                      <a:pt x="0" y="1262"/>
                      <a:pt x="0" y="1608"/>
                    </a:cubicBezTo>
                    <a:cubicBezTo>
                      <a:pt x="0" y="2227"/>
                      <a:pt x="635" y="2234"/>
                      <a:pt x="662" y="2234"/>
                    </a:cubicBezTo>
                    <a:lnTo>
                      <a:pt x="2854" y="2234"/>
                    </a:lnTo>
                    <a:lnTo>
                      <a:pt x="2862" y="2233"/>
                    </a:lnTo>
                    <a:cubicBezTo>
                      <a:pt x="2869" y="2232"/>
                      <a:pt x="3594" y="2130"/>
                      <a:pt x="3594" y="1419"/>
                    </a:cubicBezTo>
                    <a:cubicBezTo>
                      <a:pt x="3594" y="973"/>
                      <a:pt x="3233" y="609"/>
                      <a:pt x="2788" y="605"/>
                    </a:cubicBezTo>
                  </a:path>
                </a:pathLst>
              </a:custGeom>
              <a:solidFill>
                <a:srgbClr val="800000">
                  <a:alpha val="32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28" name="Freeform 14"/>
              <p:cNvSpPr>
                <a:spLocks noChangeArrowheads="1"/>
              </p:cNvSpPr>
              <p:nvPr userDrawn="1"/>
            </p:nvSpPr>
            <p:spPr bwMode="auto">
              <a:xfrm>
                <a:off x="21076726" y="7239530"/>
                <a:ext cx="6902677" cy="4291791"/>
              </a:xfrm>
              <a:custGeom>
                <a:avLst/>
                <a:gdLst>
                  <a:gd name="T0" fmla="*/ 4089 w 5271"/>
                  <a:gd name="T1" fmla="*/ 887 h 3276"/>
                  <a:gd name="T2" fmla="*/ 2635 w 5271"/>
                  <a:gd name="T3" fmla="*/ 0 h 3276"/>
                  <a:gd name="T4" fmla="*/ 1010 w 5271"/>
                  <a:gd name="T5" fmla="*/ 1443 h 3276"/>
                  <a:gd name="T6" fmla="*/ 917 w 5271"/>
                  <a:gd name="T7" fmla="*/ 1438 h 3276"/>
                  <a:gd name="T8" fmla="*/ 0 w 5271"/>
                  <a:gd name="T9" fmla="*/ 2357 h 3276"/>
                  <a:gd name="T10" fmla="*/ 971 w 5271"/>
                  <a:gd name="T11" fmla="*/ 3275 h 3276"/>
                  <a:gd name="T12" fmla="*/ 4185 w 5271"/>
                  <a:gd name="T13" fmla="*/ 3275 h 3276"/>
                  <a:gd name="T14" fmla="*/ 4196 w 5271"/>
                  <a:gd name="T15" fmla="*/ 3274 h 3276"/>
                  <a:gd name="T16" fmla="*/ 5270 w 5271"/>
                  <a:gd name="T17" fmla="*/ 2080 h 3276"/>
                  <a:gd name="T18" fmla="*/ 4089 w 5271"/>
                  <a:gd name="T19" fmla="*/ 887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1" h="3276">
                    <a:moveTo>
                      <a:pt x="4089" y="887"/>
                    </a:moveTo>
                    <a:cubicBezTo>
                      <a:pt x="3809" y="346"/>
                      <a:pt x="3244" y="0"/>
                      <a:pt x="2635" y="0"/>
                    </a:cubicBezTo>
                    <a:cubicBezTo>
                      <a:pt x="1802" y="0"/>
                      <a:pt x="1106" y="627"/>
                      <a:pt x="1010" y="1443"/>
                    </a:cubicBezTo>
                    <a:cubicBezTo>
                      <a:pt x="979" y="1440"/>
                      <a:pt x="948" y="1438"/>
                      <a:pt x="917" y="1438"/>
                    </a:cubicBezTo>
                    <a:cubicBezTo>
                      <a:pt x="411" y="1438"/>
                      <a:pt x="0" y="1850"/>
                      <a:pt x="0" y="2357"/>
                    </a:cubicBezTo>
                    <a:cubicBezTo>
                      <a:pt x="0" y="3265"/>
                      <a:pt x="931" y="3275"/>
                      <a:pt x="971" y="3275"/>
                    </a:cubicBezTo>
                    <a:lnTo>
                      <a:pt x="4185" y="3275"/>
                    </a:lnTo>
                    <a:lnTo>
                      <a:pt x="4196" y="3274"/>
                    </a:lnTo>
                    <a:cubicBezTo>
                      <a:pt x="4207" y="3273"/>
                      <a:pt x="5270" y="3123"/>
                      <a:pt x="5270" y="2080"/>
                    </a:cubicBezTo>
                    <a:cubicBezTo>
                      <a:pt x="5270" y="1426"/>
                      <a:pt x="4741" y="893"/>
                      <a:pt x="4089" y="887"/>
                    </a:cubicBezTo>
                  </a:path>
                </a:pathLst>
              </a:custGeom>
              <a:solidFill>
                <a:srgbClr val="800000">
                  <a:alpha val="20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29" name="Freeform 15"/>
              <p:cNvSpPr>
                <a:spLocks noChangeArrowheads="1"/>
              </p:cNvSpPr>
              <p:nvPr userDrawn="1"/>
            </p:nvSpPr>
            <p:spPr bwMode="auto">
              <a:xfrm>
                <a:off x="19467415" y="11531321"/>
                <a:ext cx="3021005" cy="2316297"/>
              </a:xfrm>
              <a:custGeom>
                <a:avLst/>
                <a:gdLst>
                  <a:gd name="T0" fmla="*/ 2081 w 2305"/>
                  <a:gd name="T1" fmla="*/ 905 h 1767"/>
                  <a:gd name="T2" fmla="*/ 2040 w 2305"/>
                  <a:gd name="T3" fmla="*/ 541 h 1767"/>
                  <a:gd name="T4" fmla="*/ 1716 w 2305"/>
                  <a:gd name="T5" fmla="*/ 382 h 1767"/>
                  <a:gd name="T6" fmla="*/ 1152 w 2305"/>
                  <a:gd name="T7" fmla="*/ 0 h 1767"/>
                  <a:gd name="T8" fmla="*/ 538 w 2305"/>
                  <a:gd name="T9" fmla="*/ 615 h 1767"/>
                  <a:gd name="T10" fmla="*/ 0 w 2305"/>
                  <a:gd name="T11" fmla="*/ 1190 h 1767"/>
                  <a:gd name="T12" fmla="*/ 576 w 2305"/>
                  <a:gd name="T13" fmla="*/ 1766 h 1767"/>
                  <a:gd name="T14" fmla="*/ 1843 w 2305"/>
                  <a:gd name="T15" fmla="*/ 1766 h 1767"/>
                  <a:gd name="T16" fmla="*/ 2304 w 2305"/>
                  <a:gd name="T17" fmla="*/ 1305 h 1767"/>
                  <a:gd name="T18" fmla="*/ 2081 w 2305"/>
                  <a:gd name="T19" fmla="*/ 905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5" h="1767">
                    <a:moveTo>
                      <a:pt x="2081" y="905"/>
                    </a:moveTo>
                    <a:cubicBezTo>
                      <a:pt x="2124" y="770"/>
                      <a:pt x="2110" y="641"/>
                      <a:pt x="2040" y="541"/>
                    </a:cubicBezTo>
                    <a:cubicBezTo>
                      <a:pt x="1969" y="438"/>
                      <a:pt x="1846" y="378"/>
                      <a:pt x="1716" y="382"/>
                    </a:cubicBezTo>
                    <a:cubicBezTo>
                      <a:pt x="1622" y="149"/>
                      <a:pt x="1404" y="0"/>
                      <a:pt x="1152" y="0"/>
                    </a:cubicBezTo>
                    <a:cubicBezTo>
                      <a:pt x="831" y="0"/>
                      <a:pt x="557" y="278"/>
                      <a:pt x="538" y="615"/>
                    </a:cubicBezTo>
                    <a:cubicBezTo>
                      <a:pt x="238" y="635"/>
                      <a:pt x="0" y="885"/>
                      <a:pt x="0" y="1190"/>
                    </a:cubicBezTo>
                    <a:cubicBezTo>
                      <a:pt x="0" y="1508"/>
                      <a:pt x="258" y="1766"/>
                      <a:pt x="576" y="1766"/>
                    </a:cubicBezTo>
                    <a:lnTo>
                      <a:pt x="1843" y="1766"/>
                    </a:lnTo>
                    <a:cubicBezTo>
                      <a:pt x="2106" y="1766"/>
                      <a:pt x="2304" y="1568"/>
                      <a:pt x="2304" y="1305"/>
                    </a:cubicBezTo>
                    <a:cubicBezTo>
                      <a:pt x="2304" y="1155"/>
                      <a:pt x="2216" y="998"/>
                      <a:pt x="2081" y="905"/>
                    </a:cubicBezTo>
                  </a:path>
                </a:pathLst>
              </a:custGeom>
              <a:solidFill>
                <a:srgbClr val="800000">
                  <a:alpha val="22000"/>
                </a:srgbClr>
              </a:solidFill>
              <a:ln>
                <a:noFill/>
              </a:ln>
              <a:effectLst/>
            </p:spPr>
            <p:txBody>
              <a:bodyPr wrap="none" anchor="ctr"/>
              <a:lstStyle/>
              <a:p>
                <a:endParaRPr lang="en-US" dirty="0">
                  <a:latin typeface="Helvetica Neue Light"/>
                  <a:ea typeface="Helvetica Neue Light"/>
                  <a:cs typeface="Helvetica Neue Light"/>
                </a:endParaRPr>
              </a:p>
            </p:txBody>
          </p:sp>
          <p:sp>
            <p:nvSpPr>
              <p:cNvPr id="30" name="Freeform 16"/>
              <p:cNvSpPr>
                <a:spLocks noChangeArrowheads="1"/>
              </p:cNvSpPr>
              <p:nvPr userDrawn="1"/>
            </p:nvSpPr>
            <p:spPr bwMode="auto">
              <a:xfrm>
                <a:off x="17821247" y="10274499"/>
                <a:ext cx="2200771" cy="1686679"/>
              </a:xfrm>
              <a:custGeom>
                <a:avLst/>
                <a:gdLst>
                  <a:gd name="T0" fmla="*/ 1515 w 1678"/>
                  <a:gd name="T1" fmla="*/ 659 h 1286"/>
                  <a:gd name="T2" fmla="*/ 1485 w 1678"/>
                  <a:gd name="T3" fmla="*/ 394 h 1286"/>
                  <a:gd name="T4" fmla="*/ 1248 w 1678"/>
                  <a:gd name="T5" fmla="*/ 278 h 1286"/>
                  <a:gd name="T6" fmla="*/ 838 w 1678"/>
                  <a:gd name="T7" fmla="*/ 0 h 1286"/>
                  <a:gd name="T8" fmla="*/ 392 w 1678"/>
                  <a:gd name="T9" fmla="*/ 448 h 1286"/>
                  <a:gd name="T10" fmla="*/ 0 w 1678"/>
                  <a:gd name="T11" fmla="*/ 866 h 1286"/>
                  <a:gd name="T12" fmla="*/ 419 w 1678"/>
                  <a:gd name="T13" fmla="*/ 1285 h 1286"/>
                  <a:gd name="T14" fmla="*/ 1341 w 1678"/>
                  <a:gd name="T15" fmla="*/ 1285 h 1286"/>
                  <a:gd name="T16" fmla="*/ 1677 w 1678"/>
                  <a:gd name="T17" fmla="*/ 950 h 1286"/>
                  <a:gd name="T18" fmla="*/ 1515 w 1678"/>
                  <a:gd name="T19" fmla="*/ 659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8" h="1286">
                    <a:moveTo>
                      <a:pt x="1515" y="659"/>
                    </a:moveTo>
                    <a:cubicBezTo>
                      <a:pt x="1546" y="560"/>
                      <a:pt x="1535" y="467"/>
                      <a:pt x="1485" y="394"/>
                    </a:cubicBezTo>
                    <a:cubicBezTo>
                      <a:pt x="1433" y="319"/>
                      <a:pt x="1343" y="275"/>
                      <a:pt x="1248" y="278"/>
                    </a:cubicBezTo>
                    <a:cubicBezTo>
                      <a:pt x="1180" y="108"/>
                      <a:pt x="1021" y="0"/>
                      <a:pt x="838" y="0"/>
                    </a:cubicBezTo>
                    <a:cubicBezTo>
                      <a:pt x="604" y="0"/>
                      <a:pt x="406" y="202"/>
                      <a:pt x="392" y="448"/>
                    </a:cubicBezTo>
                    <a:cubicBezTo>
                      <a:pt x="173" y="462"/>
                      <a:pt x="0" y="644"/>
                      <a:pt x="0" y="866"/>
                    </a:cubicBezTo>
                    <a:cubicBezTo>
                      <a:pt x="0" y="1097"/>
                      <a:pt x="188" y="1285"/>
                      <a:pt x="419" y="1285"/>
                    </a:cubicBezTo>
                    <a:lnTo>
                      <a:pt x="1341" y="1285"/>
                    </a:lnTo>
                    <a:cubicBezTo>
                      <a:pt x="1532" y="1285"/>
                      <a:pt x="1677" y="1141"/>
                      <a:pt x="1677" y="950"/>
                    </a:cubicBezTo>
                    <a:cubicBezTo>
                      <a:pt x="1677" y="840"/>
                      <a:pt x="1612" y="726"/>
                      <a:pt x="1515" y="659"/>
                    </a:cubicBezTo>
                  </a:path>
                </a:pathLst>
              </a:custGeom>
              <a:solidFill>
                <a:srgbClr val="800000">
                  <a:alpha val="25000"/>
                </a:srgbClr>
              </a:solidFill>
              <a:ln>
                <a:noFill/>
              </a:ln>
              <a:effectLst/>
            </p:spPr>
            <p:txBody>
              <a:bodyPr wrap="none" anchor="ctr"/>
              <a:lstStyle/>
              <a:p>
                <a:endParaRPr lang="en-US" dirty="0">
                  <a:latin typeface="Helvetica Neue Light"/>
                  <a:ea typeface="Helvetica Neue Light"/>
                  <a:cs typeface="Helvetica Neue Light"/>
                </a:endParaRPr>
              </a:p>
            </p:txBody>
          </p:sp>
        </p:grpSp>
        <p:grpSp>
          <p:nvGrpSpPr>
            <p:cNvPr id="31" name="Group 30"/>
            <p:cNvGrpSpPr/>
            <p:nvPr userDrawn="1"/>
          </p:nvGrpSpPr>
          <p:grpSpPr>
            <a:xfrm>
              <a:off x="991034" y="653399"/>
              <a:ext cx="1547598" cy="513723"/>
              <a:chOff x="5813496" y="4786016"/>
              <a:chExt cx="12756898" cy="4230225"/>
            </a:xfrm>
            <a:solidFill>
              <a:schemeClr val="bg1"/>
            </a:solidFill>
          </p:grpSpPr>
          <p:sp>
            <p:nvSpPr>
              <p:cNvPr id="32" name="Shape 2805"/>
              <p:cNvSpPr/>
              <p:nvPr userDrawn="1"/>
            </p:nvSpPr>
            <p:spPr>
              <a:xfrm>
                <a:off x="11495247" y="5628371"/>
                <a:ext cx="2274901" cy="338787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 name="Shape 2806"/>
              <p:cNvSpPr/>
              <p:nvPr userDrawn="1"/>
            </p:nvSpPr>
            <p:spPr>
              <a:xfrm>
                <a:off x="8267514" y="5628313"/>
                <a:ext cx="2287407" cy="3383428"/>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 name="Shape 2807"/>
              <p:cNvSpPr/>
              <p:nvPr userDrawn="1"/>
            </p:nvSpPr>
            <p:spPr>
              <a:xfrm>
                <a:off x="5813496" y="5628354"/>
                <a:ext cx="2285987" cy="2479893"/>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 name="Shape 2808"/>
              <p:cNvSpPr/>
              <p:nvPr userDrawn="1"/>
            </p:nvSpPr>
            <p:spPr>
              <a:xfrm>
                <a:off x="16270539" y="5628326"/>
                <a:ext cx="2299855" cy="2474999"/>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 name="Shape 2809"/>
              <p:cNvSpPr/>
              <p:nvPr userDrawn="1"/>
            </p:nvSpPr>
            <p:spPr>
              <a:xfrm>
                <a:off x="13860818" y="5628354"/>
                <a:ext cx="2288397" cy="2469595"/>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 name="Shape 2810"/>
              <p:cNvSpPr/>
              <p:nvPr userDrawn="1"/>
            </p:nvSpPr>
            <p:spPr>
              <a:xfrm>
                <a:off x="10699397" y="5650436"/>
                <a:ext cx="642445" cy="2419154"/>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grp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 name="Shape 2812"/>
              <p:cNvSpPr/>
              <p:nvPr userDrawn="1"/>
            </p:nvSpPr>
            <p:spPr>
              <a:xfrm>
                <a:off x="10679951" y="4786016"/>
                <a:ext cx="700273" cy="707428"/>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a:miter lim="400000"/>
              </a:ln>
            </p:spPr>
            <p:txBody>
              <a:bodyPr lIns="0" tIns="0" rIns="0" bIns="0" anchor="ctr"/>
              <a:lstStyle/>
              <a:p>
                <a:pPr algn="ctr">
                  <a:spcBef>
                    <a:spcPts val="0"/>
                  </a:spcBef>
                  <a:defRPr sz="6500" b="1" spc="-195">
                    <a:solidFill>
                      <a:srgbClr val="FFFFFF"/>
                    </a:solidFill>
                    <a:latin typeface="+mn-lt"/>
                    <a:ea typeface="+mn-ea"/>
                    <a:cs typeface="+mn-cs"/>
                    <a:sym typeface="Helvetica"/>
                  </a:defRPr>
                </a:pPr>
                <a:endParaRPr dirty="0">
                  <a:ea typeface="Helvetica Neue Light"/>
                  <a:cs typeface="Helvetica Neue Light"/>
                </a:endParaRPr>
              </a:p>
            </p:txBody>
          </p:sp>
        </p:grpSp>
        <p:cxnSp>
          <p:nvCxnSpPr>
            <p:cNvPr id="39" name="Straight Connector 38"/>
            <p:cNvCxnSpPr/>
            <p:nvPr userDrawn="1"/>
          </p:nvCxnSpPr>
          <p:spPr>
            <a:xfrm>
              <a:off x="957336" y="3970357"/>
              <a:ext cx="11221964" cy="0"/>
            </a:xfrm>
            <a:prstGeom prst="line">
              <a:avLst/>
            </a:prstGeom>
            <a:ln w="9525"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userDrawn="1"/>
        </p:nvSpPr>
        <p:spPr>
          <a:xfrm>
            <a:off x="997507" y="3012007"/>
            <a:ext cx="6879634" cy="877163"/>
          </a:xfrm>
          <a:prstGeom prst="rect">
            <a:avLst/>
          </a:prstGeom>
          <a:noFill/>
        </p:spPr>
        <p:txBody>
          <a:bodyPr wrap="square" lIns="45720" tIns="45720" rIns="45720" bIns="91440" rtlCol="0" anchor="t">
            <a:spAutoFit/>
          </a:bodyPr>
          <a:lstStyle/>
          <a:p>
            <a:r>
              <a:rPr lang="en-US" sz="4800" dirty="0" smtClean="0">
                <a:solidFill>
                  <a:srgbClr val="FFFFFF"/>
                </a:solidFill>
              </a:rPr>
              <a:t>Thank you</a:t>
            </a:r>
          </a:p>
        </p:txBody>
      </p:sp>
    </p:spTree>
    <p:extLst>
      <p:ext uri="{BB962C8B-B14F-4D97-AF65-F5344CB8AC3E}">
        <p14:creationId xmlns:p14="http://schemas.microsoft.com/office/powerpoint/2010/main" val="296496659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36" name="Title 1"/>
          <p:cNvSpPr>
            <a:spLocks noGrp="1"/>
          </p:cNvSpPr>
          <p:nvPr>
            <p:ph type="ctrTitle"/>
          </p:nvPr>
        </p:nvSpPr>
        <p:spPr>
          <a:xfrm>
            <a:off x="950916" y="2497313"/>
            <a:ext cx="8085693" cy="1376515"/>
          </a:xfrm>
        </p:spPr>
        <p:txBody>
          <a:bodyPr rIns="0" anchor="b">
            <a:noAutofit/>
          </a:bodyPr>
          <a:lstStyle>
            <a:lvl1pPr algn="l">
              <a:defRPr sz="4800" b="0" i="0">
                <a:solidFill>
                  <a:schemeClr val="tx1"/>
                </a:solidFill>
                <a:latin typeface="Helvetica Neue Light"/>
                <a:cs typeface="Helvetica Neue Light"/>
              </a:defRPr>
            </a:lvl1pPr>
          </a:lstStyle>
          <a:p>
            <a:r>
              <a:rPr lang="en-US" smtClean="0"/>
              <a:t>Click to edit Master title style</a:t>
            </a:r>
            <a:endParaRPr lang="en-US" dirty="0"/>
          </a:p>
        </p:txBody>
      </p:sp>
      <p:sp>
        <p:nvSpPr>
          <p:cNvPr id="37" name="Text Placeholder 16"/>
          <p:cNvSpPr>
            <a:spLocks noGrp="1"/>
          </p:cNvSpPr>
          <p:nvPr>
            <p:ph type="body" sz="quarter" idx="10"/>
          </p:nvPr>
        </p:nvSpPr>
        <p:spPr>
          <a:xfrm>
            <a:off x="950916" y="4045692"/>
            <a:ext cx="7994867" cy="730250"/>
          </a:xfrm>
        </p:spPr>
        <p:txBody>
          <a:bodyPr/>
          <a:lstStyle>
            <a:lvl1pPr marL="0" indent="0">
              <a:buNone/>
              <a:defRPr b="1">
                <a:solidFill>
                  <a:schemeClr val="tx2"/>
                </a:solidFill>
              </a:defRPr>
            </a:lvl1pPr>
            <a:lvl2pPr marL="456993" indent="0">
              <a:buNone/>
              <a:defRPr/>
            </a:lvl2pPr>
            <a:lvl3pPr marL="913988" indent="0">
              <a:buNone/>
              <a:defRPr/>
            </a:lvl3pPr>
            <a:lvl4pPr marL="1370982" indent="0">
              <a:buNone/>
              <a:defRPr/>
            </a:lvl4pPr>
            <a:lvl5pPr marL="1827975" indent="0">
              <a:buNone/>
              <a:defRPr/>
            </a:lvl5pPr>
          </a:lstStyle>
          <a:p>
            <a:pPr lvl="0"/>
            <a:r>
              <a:rPr lang="en-US" smtClean="0"/>
              <a:t>Click to edit Master text styles</a:t>
            </a:r>
          </a:p>
        </p:txBody>
      </p:sp>
      <p:grpSp>
        <p:nvGrpSpPr>
          <p:cNvPr id="3" name="Group 2"/>
          <p:cNvGrpSpPr/>
          <p:nvPr userDrawn="1"/>
        </p:nvGrpSpPr>
        <p:grpSpPr>
          <a:xfrm>
            <a:off x="-42592" y="653399"/>
            <a:ext cx="14246324" cy="6302982"/>
            <a:chOff x="-42592" y="653399"/>
            <a:chExt cx="14246324" cy="6302982"/>
          </a:xfrm>
        </p:grpSpPr>
        <p:sp>
          <p:nvSpPr>
            <p:cNvPr id="38" name="Freeform 1"/>
            <p:cNvSpPr>
              <a:spLocks noChangeArrowheads="1"/>
            </p:cNvSpPr>
            <p:nvPr userDrawn="1"/>
          </p:nvSpPr>
          <p:spPr bwMode="auto">
            <a:xfrm>
              <a:off x="3855233" y="5545103"/>
              <a:ext cx="1238055" cy="1411278"/>
            </a:xfrm>
            <a:custGeom>
              <a:avLst/>
              <a:gdLst>
                <a:gd name="T0" fmla="*/ 2218 w 2287"/>
                <a:gd name="T1" fmla="*/ 647 h 2606"/>
                <a:gd name="T2" fmla="*/ 1107 w 2287"/>
                <a:gd name="T3" fmla="*/ 647 h 2606"/>
                <a:gd name="T4" fmla="*/ 1049 w 2287"/>
                <a:gd name="T5" fmla="*/ 546 h 2606"/>
                <a:gd name="T6" fmla="*/ 1282 w 2287"/>
                <a:gd name="T7" fmla="*/ 141 h 2606"/>
                <a:gd name="T8" fmla="*/ 1258 w 2287"/>
                <a:gd name="T9" fmla="*/ 49 h 2606"/>
                <a:gd name="T10" fmla="*/ 1206 w 2287"/>
                <a:gd name="T11" fmla="*/ 19 h 2606"/>
                <a:gd name="T12" fmla="*/ 1113 w 2287"/>
                <a:gd name="T13" fmla="*/ 44 h 2606"/>
                <a:gd name="T14" fmla="*/ 558 w 2287"/>
                <a:gd name="T15" fmla="*/ 1006 h 2606"/>
                <a:gd name="T16" fmla="*/ 441 w 2287"/>
                <a:gd name="T17" fmla="*/ 1006 h 2606"/>
                <a:gd name="T18" fmla="*/ 207 w 2287"/>
                <a:gd name="T19" fmla="*/ 601 h 2606"/>
                <a:gd name="T20" fmla="*/ 115 w 2287"/>
                <a:gd name="T21" fmla="*/ 576 h 2606"/>
                <a:gd name="T22" fmla="*/ 63 w 2287"/>
                <a:gd name="T23" fmla="*/ 606 h 2606"/>
                <a:gd name="T24" fmla="*/ 38 w 2287"/>
                <a:gd name="T25" fmla="*/ 699 h 2606"/>
                <a:gd name="T26" fmla="*/ 594 w 2287"/>
                <a:gd name="T27" fmla="*/ 1661 h 2606"/>
                <a:gd name="T28" fmla="*/ 535 w 2287"/>
                <a:gd name="T29" fmla="*/ 1762 h 2606"/>
                <a:gd name="T30" fmla="*/ 68 w 2287"/>
                <a:gd name="T31" fmla="*/ 1762 h 2606"/>
                <a:gd name="T32" fmla="*/ 0 w 2287"/>
                <a:gd name="T33" fmla="*/ 1830 h 2606"/>
                <a:gd name="T34" fmla="*/ 0 w 2287"/>
                <a:gd name="T35" fmla="*/ 1890 h 2606"/>
                <a:gd name="T36" fmla="*/ 68 w 2287"/>
                <a:gd name="T37" fmla="*/ 1957 h 2606"/>
                <a:gd name="T38" fmla="*/ 1179 w 2287"/>
                <a:gd name="T39" fmla="*/ 1957 h 2606"/>
                <a:gd name="T40" fmla="*/ 1237 w 2287"/>
                <a:gd name="T41" fmla="*/ 2059 h 2606"/>
                <a:gd name="T42" fmla="*/ 1004 w 2287"/>
                <a:gd name="T43" fmla="*/ 2464 h 2606"/>
                <a:gd name="T44" fmla="*/ 1029 w 2287"/>
                <a:gd name="T45" fmla="*/ 2556 h 2606"/>
                <a:gd name="T46" fmla="*/ 1080 w 2287"/>
                <a:gd name="T47" fmla="*/ 2586 h 2606"/>
                <a:gd name="T48" fmla="*/ 1173 w 2287"/>
                <a:gd name="T49" fmla="*/ 2561 h 2606"/>
                <a:gd name="T50" fmla="*/ 1728 w 2287"/>
                <a:gd name="T51" fmla="*/ 1599 h 2606"/>
                <a:gd name="T52" fmla="*/ 1845 w 2287"/>
                <a:gd name="T53" fmla="*/ 1599 h 2606"/>
                <a:gd name="T54" fmla="*/ 2079 w 2287"/>
                <a:gd name="T55" fmla="*/ 2004 h 2606"/>
                <a:gd name="T56" fmla="*/ 2172 w 2287"/>
                <a:gd name="T57" fmla="*/ 2028 h 2606"/>
                <a:gd name="T58" fmla="*/ 2223 w 2287"/>
                <a:gd name="T59" fmla="*/ 1998 h 2606"/>
                <a:gd name="T60" fmla="*/ 2248 w 2287"/>
                <a:gd name="T61" fmla="*/ 1906 h 2606"/>
                <a:gd name="T62" fmla="*/ 1693 w 2287"/>
                <a:gd name="T63" fmla="*/ 944 h 2606"/>
                <a:gd name="T64" fmla="*/ 1751 w 2287"/>
                <a:gd name="T65" fmla="*/ 842 h 2606"/>
                <a:gd name="T66" fmla="*/ 2218 w 2287"/>
                <a:gd name="T67" fmla="*/ 842 h 2606"/>
                <a:gd name="T68" fmla="*/ 2286 w 2287"/>
                <a:gd name="T69" fmla="*/ 775 h 2606"/>
                <a:gd name="T70" fmla="*/ 2286 w 2287"/>
                <a:gd name="T71" fmla="*/ 715 h 2606"/>
                <a:gd name="T72" fmla="*/ 2218 w 2287"/>
                <a:gd name="T73" fmla="*/ 647 h 2606"/>
                <a:gd name="T74" fmla="*/ 1135 w 2287"/>
                <a:gd name="T75" fmla="*/ 1541 h 2606"/>
                <a:gd name="T76" fmla="*/ 896 w 2287"/>
                <a:gd name="T77" fmla="*/ 1302 h 2606"/>
                <a:gd name="T78" fmla="*/ 1135 w 2287"/>
                <a:gd name="T79" fmla="*/ 1064 h 2606"/>
                <a:gd name="T80" fmla="*/ 1373 w 2287"/>
                <a:gd name="T81" fmla="*/ 1302 h 2606"/>
                <a:gd name="T82" fmla="*/ 1135 w 2287"/>
                <a:gd name="T83" fmla="*/ 1541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87" h="2606">
                  <a:moveTo>
                    <a:pt x="2218" y="647"/>
                  </a:moveTo>
                  <a:lnTo>
                    <a:pt x="1107" y="647"/>
                  </a:lnTo>
                  <a:cubicBezTo>
                    <a:pt x="1055" y="647"/>
                    <a:pt x="1023" y="591"/>
                    <a:pt x="1049" y="546"/>
                  </a:cubicBezTo>
                  <a:lnTo>
                    <a:pt x="1282" y="141"/>
                  </a:lnTo>
                  <a:cubicBezTo>
                    <a:pt x="1301" y="109"/>
                    <a:pt x="1290" y="67"/>
                    <a:pt x="1258" y="49"/>
                  </a:cubicBezTo>
                  <a:lnTo>
                    <a:pt x="1206" y="19"/>
                  </a:lnTo>
                  <a:cubicBezTo>
                    <a:pt x="1173" y="0"/>
                    <a:pt x="1132" y="11"/>
                    <a:pt x="1113" y="44"/>
                  </a:cubicBezTo>
                  <a:lnTo>
                    <a:pt x="558" y="1006"/>
                  </a:lnTo>
                  <a:cubicBezTo>
                    <a:pt x="532" y="1051"/>
                    <a:pt x="467" y="1051"/>
                    <a:pt x="441" y="1006"/>
                  </a:cubicBezTo>
                  <a:lnTo>
                    <a:pt x="207" y="601"/>
                  </a:lnTo>
                  <a:cubicBezTo>
                    <a:pt x="188" y="569"/>
                    <a:pt x="147" y="558"/>
                    <a:pt x="115" y="576"/>
                  </a:cubicBezTo>
                  <a:lnTo>
                    <a:pt x="63" y="606"/>
                  </a:lnTo>
                  <a:cubicBezTo>
                    <a:pt x="30" y="625"/>
                    <a:pt x="19" y="666"/>
                    <a:pt x="38" y="699"/>
                  </a:cubicBezTo>
                  <a:lnTo>
                    <a:pt x="594" y="1661"/>
                  </a:lnTo>
                  <a:cubicBezTo>
                    <a:pt x="620" y="1706"/>
                    <a:pt x="587" y="1762"/>
                    <a:pt x="535" y="1762"/>
                  </a:cubicBezTo>
                  <a:lnTo>
                    <a:pt x="68" y="1762"/>
                  </a:lnTo>
                  <a:cubicBezTo>
                    <a:pt x="30" y="1762"/>
                    <a:pt x="0" y="1793"/>
                    <a:pt x="0" y="1830"/>
                  </a:cubicBezTo>
                  <a:lnTo>
                    <a:pt x="0" y="1890"/>
                  </a:lnTo>
                  <a:cubicBezTo>
                    <a:pt x="0" y="1927"/>
                    <a:pt x="30" y="1957"/>
                    <a:pt x="68" y="1957"/>
                  </a:cubicBezTo>
                  <a:lnTo>
                    <a:pt x="1179" y="1957"/>
                  </a:lnTo>
                  <a:cubicBezTo>
                    <a:pt x="1231" y="1957"/>
                    <a:pt x="1263" y="2014"/>
                    <a:pt x="1237" y="2059"/>
                  </a:cubicBezTo>
                  <a:lnTo>
                    <a:pt x="1004" y="2464"/>
                  </a:lnTo>
                  <a:cubicBezTo>
                    <a:pt x="985" y="2496"/>
                    <a:pt x="996" y="2537"/>
                    <a:pt x="1029" y="2556"/>
                  </a:cubicBezTo>
                  <a:lnTo>
                    <a:pt x="1080" y="2586"/>
                  </a:lnTo>
                  <a:cubicBezTo>
                    <a:pt x="1113" y="2605"/>
                    <a:pt x="1154" y="2593"/>
                    <a:pt x="1173" y="2561"/>
                  </a:cubicBezTo>
                  <a:lnTo>
                    <a:pt x="1728" y="1599"/>
                  </a:lnTo>
                  <a:cubicBezTo>
                    <a:pt x="1754" y="1554"/>
                    <a:pt x="1819" y="1554"/>
                    <a:pt x="1845" y="1599"/>
                  </a:cubicBezTo>
                  <a:lnTo>
                    <a:pt x="2079" y="2004"/>
                  </a:lnTo>
                  <a:cubicBezTo>
                    <a:pt x="2098" y="2036"/>
                    <a:pt x="2139" y="2047"/>
                    <a:pt x="2172" y="2028"/>
                  </a:cubicBezTo>
                  <a:lnTo>
                    <a:pt x="2223" y="1998"/>
                  </a:lnTo>
                  <a:cubicBezTo>
                    <a:pt x="2256" y="1980"/>
                    <a:pt x="2267" y="1938"/>
                    <a:pt x="2248" y="1906"/>
                  </a:cubicBezTo>
                  <a:lnTo>
                    <a:pt x="1693" y="944"/>
                  </a:lnTo>
                  <a:cubicBezTo>
                    <a:pt x="1667" y="899"/>
                    <a:pt x="1699" y="842"/>
                    <a:pt x="1751" y="842"/>
                  </a:cubicBezTo>
                  <a:lnTo>
                    <a:pt x="2218" y="842"/>
                  </a:lnTo>
                  <a:cubicBezTo>
                    <a:pt x="2256" y="842"/>
                    <a:pt x="2286" y="812"/>
                    <a:pt x="2286" y="775"/>
                  </a:cubicBezTo>
                  <a:lnTo>
                    <a:pt x="2286" y="715"/>
                  </a:lnTo>
                  <a:cubicBezTo>
                    <a:pt x="2286" y="678"/>
                    <a:pt x="2256" y="647"/>
                    <a:pt x="2218" y="647"/>
                  </a:cubicBezTo>
                  <a:close/>
                  <a:moveTo>
                    <a:pt x="1135" y="1541"/>
                  </a:moveTo>
                  <a:cubicBezTo>
                    <a:pt x="1003" y="1541"/>
                    <a:pt x="896" y="1434"/>
                    <a:pt x="896" y="1302"/>
                  </a:cubicBezTo>
                  <a:cubicBezTo>
                    <a:pt x="896" y="1171"/>
                    <a:pt x="1003" y="1064"/>
                    <a:pt x="1135" y="1064"/>
                  </a:cubicBezTo>
                  <a:cubicBezTo>
                    <a:pt x="1267" y="1064"/>
                    <a:pt x="1373" y="1171"/>
                    <a:pt x="1373" y="1302"/>
                  </a:cubicBezTo>
                  <a:cubicBezTo>
                    <a:pt x="1373" y="1434"/>
                    <a:pt x="1267" y="1541"/>
                    <a:pt x="1135" y="1541"/>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39" name="Freeform 2"/>
            <p:cNvSpPr>
              <a:spLocks noChangeArrowheads="1"/>
            </p:cNvSpPr>
            <p:nvPr userDrawn="1"/>
          </p:nvSpPr>
          <p:spPr bwMode="auto">
            <a:xfrm>
              <a:off x="6202529" y="4829398"/>
              <a:ext cx="1855890" cy="2118113"/>
            </a:xfrm>
            <a:custGeom>
              <a:avLst/>
              <a:gdLst>
                <a:gd name="T0" fmla="*/ 3329 w 3432"/>
                <a:gd name="T1" fmla="*/ 972 h 3910"/>
                <a:gd name="T2" fmla="*/ 1662 w 3432"/>
                <a:gd name="T3" fmla="*/ 972 h 3910"/>
                <a:gd name="T4" fmla="*/ 1574 w 3432"/>
                <a:gd name="T5" fmla="*/ 819 h 3910"/>
                <a:gd name="T6" fmla="*/ 1924 w 3432"/>
                <a:gd name="T7" fmla="*/ 212 h 3910"/>
                <a:gd name="T8" fmla="*/ 1887 w 3432"/>
                <a:gd name="T9" fmla="*/ 73 h 3910"/>
                <a:gd name="T10" fmla="*/ 1809 w 3432"/>
                <a:gd name="T11" fmla="*/ 28 h 3910"/>
                <a:gd name="T12" fmla="*/ 1671 w 3432"/>
                <a:gd name="T13" fmla="*/ 66 h 3910"/>
                <a:gd name="T14" fmla="*/ 837 w 3432"/>
                <a:gd name="T15" fmla="*/ 1510 h 3910"/>
                <a:gd name="T16" fmla="*/ 661 w 3432"/>
                <a:gd name="T17" fmla="*/ 1510 h 3910"/>
                <a:gd name="T18" fmla="*/ 311 w 3432"/>
                <a:gd name="T19" fmla="*/ 902 h 3910"/>
                <a:gd name="T20" fmla="*/ 172 w 3432"/>
                <a:gd name="T21" fmla="*/ 865 h 3910"/>
                <a:gd name="T22" fmla="*/ 94 w 3432"/>
                <a:gd name="T23" fmla="*/ 910 h 3910"/>
                <a:gd name="T24" fmla="*/ 57 w 3432"/>
                <a:gd name="T25" fmla="*/ 1049 h 3910"/>
                <a:gd name="T26" fmla="*/ 891 w 3432"/>
                <a:gd name="T27" fmla="*/ 2493 h 3910"/>
                <a:gd name="T28" fmla="*/ 803 w 3432"/>
                <a:gd name="T29" fmla="*/ 2645 h 3910"/>
                <a:gd name="T30" fmla="*/ 101 w 3432"/>
                <a:gd name="T31" fmla="*/ 2645 h 3910"/>
                <a:gd name="T32" fmla="*/ 0 w 3432"/>
                <a:gd name="T33" fmla="*/ 2747 h 3910"/>
                <a:gd name="T34" fmla="*/ 0 w 3432"/>
                <a:gd name="T35" fmla="*/ 2836 h 3910"/>
                <a:gd name="T36" fmla="*/ 101 w 3432"/>
                <a:gd name="T37" fmla="*/ 2938 h 3910"/>
                <a:gd name="T38" fmla="*/ 1769 w 3432"/>
                <a:gd name="T39" fmla="*/ 2938 h 3910"/>
                <a:gd name="T40" fmla="*/ 1857 w 3432"/>
                <a:gd name="T41" fmla="*/ 3090 h 3910"/>
                <a:gd name="T42" fmla="*/ 1506 w 3432"/>
                <a:gd name="T43" fmla="*/ 3698 h 3910"/>
                <a:gd name="T44" fmla="*/ 1543 w 3432"/>
                <a:gd name="T45" fmla="*/ 3836 h 3910"/>
                <a:gd name="T46" fmla="*/ 1621 w 3432"/>
                <a:gd name="T47" fmla="*/ 3881 h 3910"/>
                <a:gd name="T48" fmla="*/ 1760 w 3432"/>
                <a:gd name="T49" fmla="*/ 3844 h 3910"/>
                <a:gd name="T50" fmla="*/ 2594 w 3432"/>
                <a:gd name="T51" fmla="*/ 2400 h 3910"/>
                <a:gd name="T52" fmla="*/ 2770 w 3432"/>
                <a:gd name="T53" fmla="*/ 2400 h 3910"/>
                <a:gd name="T54" fmla="*/ 3120 w 3432"/>
                <a:gd name="T55" fmla="*/ 3007 h 3910"/>
                <a:gd name="T56" fmla="*/ 3259 w 3432"/>
                <a:gd name="T57" fmla="*/ 3044 h 3910"/>
                <a:gd name="T58" fmla="*/ 3337 w 3432"/>
                <a:gd name="T59" fmla="*/ 2999 h 3910"/>
                <a:gd name="T60" fmla="*/ 3374 w 3432"/>
                <a:gd name="T61" fmla="*/ 2861 h 3910"/>
                <a:gd name="T62" fmla="*/ 2540 w 3432"/>
                <a:gd name="T63" fmla="*/ 1417 h 3910"/>
                <a:gd name="T64" fmla="*/ 2628 w 3432"/>
                <a:gd name="T65" fmla="*/ 1264 h 3910"/>
                <a:gd name="T66" fmla="*/ 3329 w 3432"/>
                <a:gd name="T67" fmla="*/ 1264 h 3910"/>
                <a:gd name="T68" fmla="*/ 3431 w 3432"/>
                <a:gd name="T69" fmla="*/ 1163 h 3910"/>
                <a:gd name="T70" fmla="*/ 3431 w 3432"/>
                <a:gd name="T71" fmla="*/ 1073 h 3910"/>
                <a:gd name="T72" fmla="*/ 3329 w 3432"/>
                <a:gd name="T73" fmla="*/ 972 h 3910"/>
                <a:gd name="T74" fmla="*/ 1703 w 3432"/>
                <a:gd name="T75" fmla="*/ 2313 h 3910"/>
                <a:gd name="T76" fmla="*/ 1345 w 3432"/>
                <a:gd name="T77" fmla="*/ 1955 h 3910"/>
                <a:gd name="T78" fmla="*/ 1703 w 3432"/>
                <a:gd name="T79" fmla="*/ 1597 h 3910"/>
                <a:gd name="T80" fmla="*/ 2061 w 3432"/>
                <a:gd name="T81" fmla="*/ 1955 h 3910"/>
                <a:gd name="T82" fmla="*/ 1703 w 3432"/>
                <a:gd name="T83" fmla="*/ 2313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32" h="3910">
                  <a:moveTo>
                    <a:pt x="3329" y="972"/>
                  </a:moveTo>
                  <a:lnTo>
                    <a:pt x="1662" y="972"/>
                  </a:lnTo>
                  <a:cubicBezTo>
                    <a:pt x="1584" y="972"/>
                    <a:pt x="1535" y="887"/>
                    <a:pt x="1574" y="819"/>
                  </a:cubicBezTo>
                  <a:lnTo>
                    <a:pt x="1924" y="212"/>
                  </a:lnTo>
                  <a:cubicBezTo>
                    <a:pt x="1953" y="163"/>
                    <a:pt x="1936" y="101"/>
                    <a:pt x="1887" y="73"/>
                  </a:cubicBezTo>
                  <a:lnTo>
                    <a:pt x="1809" y="28"/>
                  </a:lnTo>
                  <a:cubicBezTo>
                    <a:pt x="1761" y="0"/>
                    <a:pt x="1699" y="17"/>
                    <a:pt x="1671" y="66"/>
                  </a:cubicBezTo>
                  <a:lnTo>
                    <a:pt x="837" y="1510"/>
                  </a:lnTo>
                  <a:cubicBezTo>
                    <a:pt x="798" y="1577"/>
                    <a:pt x="700" y="1577"/>
                    <a:pt x="661" y="1510"/>
                  </a:cubicBezTo>
                  <a:lnTo>
                    <a:pt x="311" y="902"/>
                  </a:lnTo>
                  <a:cubicBezTo>
                    <a:pt x="283" y="854"/>
                    <a:pt x="220" y="837"/>
                    <a:pt x="172" y="865"/>
                  </a:cubicBezTo>
                  <a:lnTo>
                    <a:pt x="94" y="910"/>
                  </a:lnTo>
                  <a:cubicBezTo>
                    <a:pt x="46" y="938"/>
                    <a:pt x="29" y="1000"/>
                    <a:pt x="57" y="1049"/>
                  </a:cubicBezTo>
                  <a:lnTo>
                    <a:pt x="891" y="2493"/>
                  </a:lnTo>
                  <a:cubicBezTo>
                    <a:pt x="930" y="2560"/>
                    <a:pt x="881" y="2645"/>
                    <a:pt x="803" y="2645"/>
                  </a:cubicBezTo>
                  <a:lnTo>
                    <a:pt x="101" y="2645"/>
                  </a:lnTo>
                  <a:cubicBezTo>
                    <a:pt x="45" y="2645"/>
                    <a:pt x="0" y="2691"/>
                    <a:pt x="0" y="2747"/>
                  </a:cubicBezTo>
                  <a:lnTo>
                    <a:pt x="0" y="2836"/>
                  </a:lnTo>
                  <a:cubicBezTo>
                    <a:pt x="0" y="2892"/>
                    <a:pt x="45" y="2938"/>
                    <a:pt x="101" y="2938"/>
                  </a:cubicBezTo>
                  <a:lnTo>
                    <a:pt x="1769" y="2938"/>
                  </a:lnTo>
                  <a:cubicBezTo>
                    <a:pt x="1847" y="2938"/>
                    <a:pt x="1896" y="3023"/>
                    <a:pt x="1857" y="3090"/>
                  </a:cubicBezTo>
                  <a:lnTo>
                    <a:pt x="1506" y="3698"/>
                  </a:lnTo>
                  <a:cubicBezTo>
                    <a:pt x="1478" y="3746"/>
                    <a:pt x="1495" y="3808"/>
                    <a:pt x="1543" y="3836"/>
                  </a:cubicBezTo>
                  <a:lnTo>
                    <a:pt x="1621" y="3881"/>
                  </a:lnTo>
                  <a:cubicBezTo>
                    <a:pt x="1670" y="3909"/>
                    <a:pt x="1732" y="3893"/>
                    <a:pt x="1760" y="3844"/>
                  </a:cubicBezTo>
                  <a:lnTo>
                    <a:pt x="2594" y="2400"/>
                  </a:lnTo>
                  <a:cubicBezTo>
                    <a:pt x="2633" y="2332"/>
                    <a:pt x="2730" y="2332"/>
                    <a:pt x="2770" y="2400"/>
                  </a:cubicBezTo>
                  <a:lnTo>
                    <a:pt x="3120" y="3007"/>
                  </a:lnTo>
                  <a:cubicBezTo>
                    <a:pt x="3148" y="3056"/>
                    <a:pt x="3210" y="3072"/>
                    <a:pt x="3259" y="3044"/>
                  </a:cubicBezTo>
                  <a:lnTo>
                    <a:pt x="3337" y="2999"/>
                  </a:lnTo>
                  <a:cubicBezTo>
                    <a:pt x="3385" y="2971"/>
                    <a:pt x="3402" y="2909"/>
                    <a:pt x="3374" y="2861"/>
                  </a:cubicBezTo>
                  <a:lnTo>
                    <a:pt x="2540" y="1417"/>
                  </a:lnTo>
                  <a:cubicBezTo>
                    <a:pt x="2501" y="1349"/>
                    <a:pt x="2550" y="1264"/>
                    <a:pt x="2628" y="1264"/>
                  </a:cubicBezTo>
                  <a:lnTo>
                    <a:pt x="3329" y="1264"/>
                  </a:lnTo>
                  <a:cubicBezTo>
                    <a:pt x="3385" y="1264"/>
                    <a:pt x="3431" y="1219"/>
                    <a:pt x="3431" y="1163"/>
                  </a:cubicBezTo>
                  <a:lnTo>
                    <a:pt x="3431" y="1073"/>
                  </a:lnTo>
                  <a:cubicBezTo>
                    <a:pt x="3431" y="1017"/>
                    <a:pt x="3385" y="972"/>
                    <a:pt x="3329" y="972"/>
                  </a:cubicBezTo>
                  <a:close/>
                  <a:moveTo>
                    <a:pt x="1703" y="2313"/>
                  </a:moveTo>
                  <a:cubicBezTo>
                    <a:pt x="1505" y="2313"/>
                    <a:pt x="1345" y="2152"/>
                    <a:pt x="1345" y="1955"/>
                  </a:cubicBezTo>
                  <a:cubicBezTo>
                    <a:pt x="1345" y="1757"/>
                    <a:pt x="1505" y="1597"/>
                    <a:pt x="1703" y="1597"/>
                  </a:cubicBezTo>
                  <a:cubicBezTo>
                    <a:pt x="1901" y="1597"/>
                    <a:pt x="2061" y="1757"/>
                    <a:pt x="2061" y="1955"/>
                  </a:cubicBezTo>
                  <a:cubicBezTo>
                    <a:pt x="2061" y="2152"/>
                    <a:pt x="1901" y="2313"/>
                    <a:pt x="1703" y="2313"/>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0" name="Freeform 3"/>
            <p:cNvSpPr>
              <a:spLocks noChangeArrowheads="1"/>
            </p:cNvSpPr>
            <p:nvPr userDrawn="1"/>
          </p:nvSpPr>
          <p:spPr bwMode="auto">
            <a:xfrm>
              <a:off x="5145768" y="6130150"/>
              <a:ext cx="703712" cy="802352"/>
            </a:xfrm>
            <a:custGeom>
              <a:avLst/>
              <a:gdLst>
                <a:gd name="T0" fmla="*/ 1263 w 1302"/>
                <a:gd name="T1" fmla="*/ 368 h 1483"/>
                <a:gd name="T2" fmla="*/ 630 w 1302"/>
                <a:gd name="T3" fmla="*/ 368 h 1483"/>
                <a:gd name="T4" fmla="*/ 597 w 1302"/>
                <a:gd name="T5" fmla="*/ 310 h 1483"/>
                <a:gd name="T6" fmla="*/ 730 w 1302"/>
                <a:gd name="T7" fmla="*/ 80 h 1483"/>
                <a:gd name="T8" fmla="*/ 716 w 1302"/>
                <a:gd name="T9" fmla="*/ 27 h 1483"/>
                <a:gd name="T10" fmla="*/ 687 w 1302"/>
                <a:gd name="T11" fmla="*/ 10 h 1483"/>
                <a:gd name="T12" fmla="*/ 634 w 1302"/>
                <a:gd name="T13" fmla="*/ 24 h 1483"/>
                <a:gd name="T14" fmla="*/ 318 w 1302"/>
                <a:gd name="T15" fmla="*/ 572 h 1483"/>
                <a:gd name="T16" fmla="*/ 251 w 1302"/>
                <a:gd name="T17" fmla="*/ 572 h 1483"/>
                <a:gd name="T18" fmla="*/ 118 w 1302"/>
                <a:gd name="T19" fmla="*/ 342 h 1483"/>
                <a:gd name="T20" fmla="*/ 65 w 1302"/>
                <a:gd name="T21" fmla="*/ 328 h 1483"/>
                <a:gd name="T22" fmla="*/ 36 w 1302"/>
                <a:gd name="T23" fmla="*/ 345 h 1483"/>
                <a:gd name="T24" fmla="*/ 22 w 1302"/>
                <a:gd name="T25" fmla="*/ 397 h 1483"/>
                <a:gd name="T26" fmla="*/ 338 w 1302"/>
                <a:gd name="T27" fmla="*/ 945 h 1483"/>
                <a:gd name="T28" fmla="*/ 305 w 1302"/>
                <a:gd name="T29" fmla="*/ 1003 h 1483"/>
                <a:gd name="T30" fmla="*/ 39 w 1302"/>
                <a:gd name="T31" fmla="*/ 1003 h 1483"/>
                <a:gd name="T32" fmla="*/ 0 w 1302"/>
                <a:gd name="T33" fmla="*/ 1041 h 1483"/>
                <a:gd name="T34" fmla="*/ 0 w 1302"/>
                <a:gd name="T35" fmla="*/ 1075 h 1483"/>
                <a:gd name="T36" fmla="*/ 39 w 1302"/>
                <a:gd name="T37" fmla="*/ 1114 h 1483"/>
                <a:gd name="T38" fmla="*/ 671 w 1302"/>
                <a:gd name="T39" fmla="*/ 1114 h 1483"/>
                <a:gd name="T40" fmla="*/ 704 w 1302"/>
                <a:gd name="T41" fmla="*/ 1172 h 1483"/>
                <a:gd name="T42" fmla="*/ 571 w 1302"/>
                <a:gd name="T43" fmla="*/ 1402 h 1483"/>
                <a:gd name="T44" fmla="*/ 586 w 1302"/>
                <a:gd name="T45" fmla="*/ 1455 h 1483"/>
                <a:gd name="T46" fmla="*/ 615 w 1302"/>
                <a:gd name="T47" fmla="*/ 1472 h 1483"/>
                <a:gd name="T48" fmla="*/ 668 w 1302"/>
                <a:gd name="T49" fmla="*/ 1458 h 1483"/>
                <a:gd name="T50" fmla="*/ 984 w 1302"/>
                <a:gd name="T51" fmla="*/ 910 h 1483"/>
                <a:gd name="T52" fmla="*/ 1051 w 1302"/>
                <a:gd name="T53" fmla="*/ 910 h 1483"/>
                <a:gd name="T54" fmla="*/ 1184 w 1302"/>
                <a:gd name="T55" fmla="*/ 1140 h 1483"/>
                <a:gd name="T56" fmla="*/ 1236 w 1302"/>
                <a:gd name="T57" fmla="*/ 1154 h 1483"/>
                <a:gd name="T58" fmla="*/ 1266 w 1302"/>
                <a:gd name="T59" fmla="*/ 1137 h 1483"/>
                <a:gd name="T60" fmla="*/ 1280 w 1302"/>
                <a:gd name="T61" fmla="*/ 1085 h 1483"/>
                <a:gd name="T62" fmla="*/ 964 w 1302"/>
                <a:gd name="T63" fmla="*/ 537 h 1483"/>
                <a:gd name="T64" fmla="*/ 997 w 1302"/>
                <a:gd name="T65" fmla="*/ 479 h 1483"/>
                <a:gd name="T66" fmla="*/ 1263 w 1302"/>
                <a:gd name="T67" fmla="*/ 479 h 1483"/>
                <a:gd name="T68" fmla="*/ 1301 w 1302"/>
                <a:gd name="T69" fmla="*/ 441 h 1483"/>
                <a:gd name="T70" fmla="*/ 1301 w 1302"/>
                <a:gd name="T71" fmla="*/ 407 h 1483"/>
                <a:gd name="T72" fmla="*/ 1263 w 1302"/>
                <a:gd name="T73" fmla="*/ 368 h 1483"/>
                <a:gd name="T74" fmla="*/ 646 w 1302"/>
                <a:gd name="T75" fmla="*/ 877 h 1483"/>
                <a:gd name="T76" fmla="*/ 510 w 1302"/>
                <a:gd name="T77" fmla="*/ 741 h 1483"/>
                <a:gd name="T78" fmla="*/ 646 w 1302"/>
                <a:gd name="T79" fmla="*/ 605 h 1483"/>
                <a:gd name="T80" fmla="*/ 782 w 1302"/>
                <a:gd name="T81" fmla="*/ 741 h 1483"/>
                <a:gd name="T82" fmla="*/ 646 w 1302"/>
                <a:gd name="T83" fmla="*/ 877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2" h="1483">
                  <a:moveTo>
                    <a:pt x="1263" y="368"/>
                  </a:moveTo>
                  <a:lnTo>
                    <a:pt x="630" y="368"/>
                  </a:lnTo>
                  <a:cubicBezTo>
                    <a:pt x="601" y="368"/>
                    <a:pt x="582" y="336"/>
                    <a:pt x="597" y="310"/>
                  </a:cubicBezTo>
                  <a:lnTo>
                    <a:pt x="730" y="80"/>
                  </a:lnTo>
                  <a:cubicBezTo>
                    <a:pt x="741" y="62"/>
                    <a:pt x="734" y="38"/>
                    <a:pt x="716" y="27"/>
                  </a:cubicBezTo>
                  <a:lnTo>
                    <a:pt x="687" y="10"/>
                  </a:lnTo>
                  <a:cubicBezTo>
                    <a:pt x="668" y="0"/>
                    <a:pt x="645" y="6"/>
                    <a:pt x="634" y="24"/>
                  </a:cubicBezTo>
                  <a:lnTo>
                    <a:pt x="318" y="572"/>
                  </a:lnTo>
                  <a:cubicBezTo>
                    <a:pt x="303" y="598"/>
                    <a:pt x="266" y="598"/>
                    <a:pt x="251" y="572"/>
                  </a:cubicBezTo>
                  <a:lnTo>
                    <a:pt x="118" y="342"/>
                  </a:lnTo>
                  <a:cubicBezTo>
                    <a:pt x="107" y="323"/>
                    <a:pt x="84" y="317"/>
                    <a:pt x="65" y="328"/>
                  </a:cubicBezTo>
                  <a:lnTo>
                    <a:pt x="36" y="345"/>
                  </a:lnTo>
                  <a:cubicBezTo>
                    <a:pt x="17" y="355"/>
                    <a:pt x="11" y="379"/>
                    <a:pt x="22" y="397"/>
                  </a:cubicBezTo>
                  <a:lnTo>
                    <a:pt x="338" y="945"/>
                  </a:lnTo>
                  <a:cubicBezTo>
                    <a:pt x="353" y="971"/>
                    <a:pt x="334" y="1003"/>
                    <a:pt x="305" y="1003"/>
                  </a:cubicBezTo>
                  <a:lnTo>
                    <a:pt x="39" y="1003"/>
                  </a:lnTo>
                  <a:cubicBezTo>
                    <a:pt x="17" y="1003"/>
                    <a:pt x="0" y="1020"/>
                    <a:pt x="0" y="1041"/>
                  </a:cubicBezTo>
                  <a:lnTo>
                    <a:pt x="0" y="1075"/>
                  </a:lnTo>
                  <a:cubicBezTo>
                    <a:pt x="0" y="1097"/>
                    <a:pt x="17" y="1114"/>
                    <a:pt x="39" y="1114"/>
                  </a:cubicBezTo>
                  <a:lnTo>
                    <a:pt x="671" y="1114"/>
                  </a:lnTo>
                  <a:cubicBezTo>
                    <a:pt x="701" y="1114"/>
                    <a:pt x="719" y="1146"/>
                    <a:pt x="704" y="1172"/>
                  </a:cubicBezTo>
                  <a:lnTo>
                    <a:pt x="571" y="1402"/>
                  </a:lnTo>
                  <a:cubicBezTo>
                    <a:pt x="561" y="1420"/>
                    <a:pt x="567" y="1444"/>
                    <a:pt x="586" y="1455"/>
                  </a:cubicBezTo>
                  <a:lnTo>
                    <a:pt x="615" y="1472"/>
                  </a:lnTo>
                  <a:cubicBezTo>
                    <a:pt x="633" y="1482"/>
                    <a:pt x="657" y="1476"/>
                    <a:pt x="668" y="1458"/>
                  </a:cubicBezTo>
                  <a:lnTo>
                    <a:pt x="984" y="910"/>
                  </a:lnTo>
                  <a:cubicBezTo>
                    <a:pt x="999" y="884"/>
                    <a:pt x="1036" y="884"/>
                    <a:pt x="1051" y="910"/>
                  </a:cubicBezTo>
                  <a:lnTo>
                    <a:pt x="1184" y="1140"/>
                  </a:lnTo>
                  <a:cubicBezTo>
                    <a:pt x="1194" y="1159"/>
                    <a:pt x="1218" y="1165"/>
                    <a:pt x="1236" y="1154"/>
                  </a:cubicBezTo>
                  <a:lnTo>
                    <a:pt x="1266" y="1137"/>
                  </a:lnTo>
                  <a:cubicBezTo>
                    <a:pt x="1284" y="1127"/>
                    <a:pt x="1290" y="1103"/>
                    <a:pt x="1280" y="1085"/>
                  </a:cubicBezTo>
                  <a:lnTo>
                    <a:pt x="964" y="537"/>
                  </a:lnTo>
                  <a:cubicBezTo>
                    <a:pt x="949" y="511"/>
                    <a:pt x="967" y="479"/>
                    <a:pt x="997" y="479"/>
                  </a:cubicBezTo>
                  <a:lnTo>
                    <a:pt x="1263" y="479"/>
                  </a:lnTo>
                  <a:cubicBezTo>
                    <a:pt x="1284" y="479"/>
                    <a:pt x="1301" y="462"/>
                    <a:pt x="1301" y="441"/>
                  </a:cubicBezTo>
                  <a:lnTo>
                    <a:pt x="1301" y="407"/>
                  </a:lnTo>
                  <a:cubicBezTo>
                    <a:pt x="1301" y="385"/>
                    <a:pt x="1284" y="368"/>
                    <a:pt x="1263" y="368"/>
                  </a:cubicBezTo>
                  <a:close/>
                  <a:moveTo>
                    <a:pt x="646" y="877"/>
                  </a:moveTo>
                  <a:cubicBezTo>
                    <a:pt x="571" y="877"/>
                    <a:pt x="510" y="816"/>
                    <a:pt x="510" y="741"/>
                  </a:cubicBezTo>
                  <a:cubicBezTo>
                    <a:pt x="510" y="666"/>
                    <a:pt x="571" y="605"/>
                    <a:pt x="646" y="605"/>
                  </a:cubicBezTo>
                  <a:cubicBezTo>
                    <a:pt x="721" y="605"/>
                    <a:pt x="782" y="666"/>
                    <a:pt x="782" y="741"/>
                  </a:cubicBezTo>
                  <a:cubicBezTo>
                    <a:pt x="782" y="816"/>
                    <a:pt x="721" y="877"/>
                    <a:pt x="646" y="87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1" name="Freeform 4"/>
            <p:cNvSpPr>
              <a:spLocks noChangeArrowheads="1"/>
            </p:cNvSpPr>
            <p:nvPr userDrawn="1"/>
          </p:nvSpPr>
          <p:spPr bwMode="auto">
            <a:xfrm>
              <a:off x="5498817" y="5413765"/>
              <a:ext cx="703712" cy="804740"/>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2" name="Freeform 5"/>
            <p:cNvSpPr>
              <a:spLocks noChangeArrowheads="1"/>
            </p:cNvSpPr>
            <p:nvPr userDrawn="1"/>
          </p:nvSpPr>
          <p:spPr bwMode="auto">
            <a:xfrm>
              <a:off x="3258008" y="6327406"/>
              <a:ext cx="571258" cy="516980"/>
            </a:xfrm>
            <a:custGeom>
              <a:avLst/>
              <a:gdLst>
                <a:gd name="T0" fmla="*/ 845 w 875"/>
                <a:gd name="T1" fmla="*/ 758 h 788"/>
                <a:gd name="T2" fmla="*/ 830 w 875"/>
                <a:gd name="T3" fmla="*/ 408 h 788"/>
                <a:gd name="T4" fmla="*/ 728 w 875"/>
                <a:gd name="T5" fmla="*/ 365 h 788"/>
                <a:gd name="T6" fmla="*/ 699 w 875"/>
                <a:gd name="T7" fmla="*/ 365 h 788"/>
                <a:gd name="T8" fmla="*/ 685 w 875"/>
                <a:gd name="T9" fmla="*/ 408 h 788"/>
                <a:gd name="T10" fmla="*/ 670 w 875"/>
                <a:gd name="T11" fmla="*/ 758 h 788"/>
                <a:gd name="T12" fmla="*/ 612 w 875"/>
                <a:gd name="T13" fmla="*/ 102 h 788"/>
                <a:gd name="T14" fmla="*/ 524 w 875"/>
                <a:gd name="T15" fmla="*/ 88 h 788"/>
                <a:gd name="T16" fmla="*/ 510 w 875"/>
                <a:gd name="T17" fmla="*/ 0 h 788"/>
                <a:gd name="T18" fmla="*/ 349 w 875"/>
                <a:gd name="T19" fmla="*/ 15 h 788"/>
                <a:gd name="T20" fmla="*/ 276 w 875"/>
                <a:gd name="T21" fmla="*/ 88 h 788"/>
                <a:gd name="T22" fmla="*/ 262 w 875"/>
                <a:gd name="T23" fmla="*/ 758 h 788"/>
                <a:gd name="T24" fmla="*/ 204 w 875"/>
                <a:gd name="T25" fmla="*/ 423 h 788"/>
                <a:gd name="T26" fmla="*/ 174 w 875"/>
                <a:gd name="T27" fmla="*/ 408 h 788"/>
                <a:gd name="T28" fmla="*/ 160 w 875"/>
                <a:gd name="T29" fmla="*/ 350 h 788"/>
                <a:gd name="T30" fmla="*/ 145 w 875"/>
                <a:gd name="T31" fmla="*/ 408 h 788"/>
                <a:gd name="T32" fmla="*/ 29 w 875"/>
                <a:gd name="T33" fmla="*/ 423 h 788"/>
                <a:gd name="T34" fmla="*/ 14 w 875"/>
                <a:gd name="T35" fmla="*/ 758 h 788"/>
                <a:gd name="T36" fmla="*/ 14 w 875"/>
                <a:gd name="T37" fmla="*/ 787 h 788"/>
                <a:gd name="T38" fmla="*/ 189 w 875"/>
                <a:gd name="T39" fmla="*/ 787 h 788"/>
                <a:gd name="T40" fmla="*/ 597 w 875"/>
                <a:gd name="T41" fmla="*/ 787 h 788"/>
                <a:gd name="T42" fmla="*/ 830 w 875"/>
                <a:gd name="T43" fmla="*/ 787 h 788"/>
                <a:gd name="T44" fmla="*/ 874 w 875"/>
                <a:gd name="T45" fmla="*/ 773 h 788"/>
                <a:gd name="T46" fmla="*/ 539 w 875"/>
                <a:gd name="T47" fmla="*/ 642 h 788"/>
                <a:gd name="T48" fmla="*/ 320 w 875"/>
                <a:gd name="T49" fmla="*/ 627 h 788"/>
                <a:gd name="T50" fmla="*/ 539 w 875"/>
                <a:gd name="T51" fmla="*/ 612 h 788"/>
                <a:gd name="T52" fmla="*/ 539 w 875"/>
                <a:gd name="T53" fmla="*/ 642 h 788"/>
                <a:gd name="T54" fmla="*/ 335 w 875"/>
                <a:gd name="T55" fmla="*/ 554 h 788"/>
                <a:gd name="T56" fmla="*/ 335 w 875"/>
                <a:gd name="T57" fmla="*/ 525 h 788"/>
                <a:gd name="T58" fmla="*/ 553 w 875"/>
                <a:gd name="T59" fmla="*/ 540 h 788"/>
                <a:gd name="T60" fmla="*/ 539 w 875"/>
                <a:gd name="T61" fmla="*/ 467 h 788"/>
                <a:gd name="T62" fmla="*/ 320 w 875"/>
                <a:gd name="T63" fmla="*/ 452 h 788"/>
                <a:gd name="T64" fmla="*/ 539 w 875"/>
                <a:gd name="T65" fmla="*/ 438 h 788"/>
                <a:gd name="T66" fmla="*/ 539 w 875"/>
                <a:gd name="T67" fmla="*/ 467 h 788"/>
                <a:gd name="T68" fmla="*/ 335 w 875"/>
                <a:gd name="T69" fmla="*/ 379 h 788"/>
                <a:gd name="T70" fmla="*/ 335 w 875"/>
                <a:gd name="T71" fmla="*/ 350 h 788"/>
                <a:gd name="T72" fmla="*/ 553 w 875"/>
                <a:gd name="T73" fmla="*/ 365 h 788"/>
                <a:gd name="T74" fmla="*/ 539 w 875"/>
                <a:gd name="T75" fmla="*/ 292 h 788"/>
                <a:gd name="T76" fmla="*/ 320 w 875"/>
                <a:gd name="T77" fmla="*/ 277 h 788"/>
                <a:gd name="T78" fmla="*/ 539 w 875"/>
                <a:gd name="T79" fmla="*/ 263 h 788"/>
                <a:gd name="T80" fmla="*/ 539 w 875"/>
                <a:gd name="T81" fmla="*/ 292 h 788"/>
                <a:gd name="T82" fmla="*/ 335 w 875"/>
                <a:gd name="T83" fmla="*/ 204 h 788"/>
                <a:gd name="T84" fmla="*/ 335 w 875"/>
                <a:gd name="T85" fmla="*/ 175 h 788"/>
                <a:gd name="T86" fmla="*/ 553 w 875"/>
                <a:gd name="T87" fmla="*/ 19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5" h="788">
                  <a:moveTo>
                    <a:pt x="859" y="758"/>
                  </a:moveTo>
                  <a:lnTo>
                    <a:pt x="845" y="758"/>
                  </a:lnTo>
                  <a:lnTo>
                    <a:pt x="845" y="423"/>
                  </a:lnTo>
                  <a:cubicBezTo>
                    <a:pt x="845" y="415"/>
                    <a:pt x="838" y="408"/>
                    <a:pt x="830" y="408"/>
                  </a:cubicBezTo>
                  <a:lnTo>
                    <a:pt x="728" y="408"/>
                  </a:lnTo>
                  <a:lnTo>
                    <a:pt x="728" y="365"/>
                  </a:lnTo>
                  <a:cubicBezTo>
                    <a:pt x="728" y="357"/>
                    <a:pt x="722" y="350"/>
                    <a:pt x="714" y="350"/>
                  </a:cubicBezTo>
                  <a:cubicBezTo>
                    <a:pt x="706" y="350"/>
                    <a:pt x="699" y="357"/>
                    <a:pt x="699" y="365"/>
                  </a:cubicBezTo>
                  <a:lnTo>
                    <a:pt x="699" y="408"/>
                  </a:lnTo>
                  <a:lnTo>
                    <a:pt x="685" y="408"/>
                  </a:lnTo>
                  <a:cubicBezTo>
                    <a:pt x="676" y="408"/>
                    <a:pt x="670" y="415"/>
                    <a:pt x="670" y="423"/>
                  </a:cubicBezTo>
                  <a:lnTo>
                    <a:pt x="670" y="758"/>
                  </a:lnTo>
                  <a:lnTo>
                    <a:pt x="612" y="758"/>
                  </a:lnTo>
                  <a:lnTo>
                    <a:pt x="612" y="102"/>
                  </a:lnTo>
                  <a:cubicBezTo>
                    <a:pt x="612" y="94"/>
                    <a:pt x="605" y="88"/>
                    <a:pt x="597" y="88"/>
                  </a:cubicBezTo>
                  <a:lnTo>
                    <a:pt x="524" y="88"/>
                  </a:lnTo>
                  <a:lnTo>
                    <a:pt x="524" y="15"/>
                  </a:lnTo>
                  <a:cubicBezTo>
                    <a:pt x="524" y="7"/>
                    <a:pt x="518" y="0"/>
                    <a:pt x="510" y="0"/>
                  </a:cubicBezTo>
                  <a:lnTo>
                    <a:pt x="364" y="0"/>
                  </a:lnTo>
                  <a:cubicBezTo>
                    <a:pt x="356" y="0"/>
                    <a:pt x="349" y="7"/>
                    <a:pt x="349" y="15"/>
                  </a:cubicBezTo>
                  <a:lnTo>
                    <a:pt x="349" y="88"/>
                  </a:lnTo>
                  <a:lnTo>
                    <a:pt x="276" y="88"/>
                  </a:lnTo>
                  <a:cubicBezTo>
                    <a:pt x="268" y="88"/>
                    <a:pt x="262" y="94"/>
                    <a:pt x="262" y="102"/>
                  </a:cubicBezTo>
                  <a:lnTo>
                    <a:pt x="262" y="758"/>
                  </a:lnTo>
                  <a:lnTo>
                    <a:pt x="204" y="758"/>
                  </a:lnTo>
                  <a:lnTo>
                    <a:pt x="204" y="423"/>
                  </a:lnTo>
                  <a:cubicBezTo>
                    <a:pt x="204" y="415"/>
                    <a:pt x="197" y="408"/>
                    <a:pt x="189" y="408"/>
                  </a:cubicBezTo>
                  <a:lnTo>
                    <a:pt x="174" y="408"/>
                  </a:lnTo>
                  <a:lnTo>
                    <a:pt x="174" y="365"/>
                  </a:lnTo>
                  <a:cubicBezTo>
                    <a:pt x="174" y="357"/>
                    <a:pt x="168" y="350"/>
                    <a:pt x="160" y="350"/>
                  </a:cubicBezTo>
                  <a:cubicBezTo>
                    <a:pt x="152" y="350"/>
                    <a:pt x="145" y="357"/>
                    <a:pt x="145" y="365"/>
                  </a:cubicBezTo>
                  <a:lnTo>
                    <a:pt x="145" y="408"/>
                  </a:lnTo>
                  <a:lnTo>
                    <a:pt x="43" y="408"/>
                  </a:lnTo>
                  <a:cubicBezTo>
                    <a:pt x="35" y="408"/>
                    <a:pt x="29" y="415"/>
                    <a:pt x="29" y="423"/>
                  </a:cubicBezTo>
                  <a:lnTo>
                    <a:pt x="29" y="758"/>
                  </a:lnTo>
                  <a:lnTo>
                    <a:pt x="14" y="758"/>
                  </a:lnTo>
                  <a:cubicBezTo>
                    <a:pt x="6" y="758"/>
                    <a:pt x="0" y="765"/>
                    <a:pt x="0" y="773"/>
                  </a:cubicBezTo>
                  <a:cubicBezTo>
                    <a:pt x="0" y="781"/>
                    <a:pt x="6" y="787"/>
                    <a:pt x="14" y="787"/>
                  </a:cubicBezTo>
                  <a:lnTo>
                    <a:pt x="43" y="787"/>
                  </a:lnTo>
                  <a:lnTo>
                    <a:pt x="189" y="787"/>
                  </a:lnTo>
                  <a:lnTo>
                    <a:pt x="276" y="787"/>
                  </a:lnTo>
                  <a:lnTo>
                    <a:pt x="597" y="787"/>
                  </a:lnTo>
                  <a:lnTo>
                    <a:pt x="685" y="787"/>
                  </a:lnTo>
                  <a:lnTo>
                    <a:pt x="830" y="787"/>
                  </a:lnTo>
                  <a:lnTo>
                    <a:pt x="859" y="787"/>
                  </a:lnTo>
                  <a:cubicBezTo>
                    <a:pt x="868" y="787"/>
                    <a:pt x="874" y="781"/>
                    <a:pt x="874" y="773"/>
                  </a:cubicBezTo>
                  <a:cubicBezTo>
                    <a:pt x="874" y="765"/>
                    <a:pt x="868" y="758"/>
                    <a:pt x="859" y="758"/>
                  </a:cubicBezTo>
                  <a:close/>
                  <a:moveTo>
                    <a:pt x="539" y="642"/>
                  </a:moveTo>
                  <a:lnTo>
                    <a:pt x="335" y="642"/>
                  </a:lnTo>
                  <a:cubicBezTo>
                    <a:pt x="327" y="642"/>
                    <a:pt x="320" y="635"/>
                    <a:pt x="320" y="627"/>
                  </a:cubicBezTo>
                  <a:cubicBezTo>
                    <a:pt x="320" y="619"/>
                    <a:pt x="327" y="612"/>
                    <a:pt x="335" y="612"/>
                  </a:cubicBezTo>
                  <a:lnTo>
                    <a:pt x="539" y="612"/>
                  </a:lnTo>
                  <a:cubicBezTo>
                    <a:pt x="547" y="612"/>
                    <a:pt x="553" y="619"/>
                    <a:pt x="553" y="627"/>
                  </a:cubicBezTo>
                  <a:cubicBezTo>
                    <a:pt x="553" y="635"/>
                    <a:pt x="547" y="642"/>
                    <a:pt x="539" y="642"/>
                  </a:cubicBezTo>
                  <a:close/>
                  <a:moveTo>
                    <a:pt x="539" y="554"/>
                  </a:moveTo>
                  <a:lnTo>
                    <a:pt x="335" y="554"/>
                  </a:lnTo>
                  <a:cubicBezTo>
                    <a:pt x="327" y="554"/>
                    <a:pt x="320" y="548"/>
                    <a:pt x="320" y="540"/>
                  </a:cubicBezTo>
                  <a:cubicBezTo>
                    <a:pt x="320" y="532"/>
                    <a:pt x="327" y="525"/>
                    <a:pt x="335" y="525"/>
                  </a:cubicBezTo>
                  <a:lnTo>
                    <a:pt x="539" y="525"/>
                  </a:lnTo>
                  <a:cubicBezTo>
                    <a:pt x="547" y="525"/>
                    <a:pt x="553" y="532"/>
                    <a:pt x="553" y="540"/>
                  </a:cubicBezTo>
                  <a:cubicBezTo>
                    <a:pt x="553" y="548"/>
                    <a:pt x="547" y="554"/>
                    <a:pt x="539" y="554"/>
                  </a:cubicBezTo>
                  <a:close/>
                  <a:moveTo>
                    <a:pt x="539" y="467"/>
                  </a:moveTo>
                  <a:lnTo>
                    <a:pt x="335" y="467"/>
                  </a:lnTo>
                  <a:cubicBezTo>
                    <a:pt x="327" y="467"/>
                    <a:pt x="320" y="460"/>
                    <a:pt x="320" y="452"/>
                  </a:cubicBezTo>
                  <a:cubicBezTo>
                    <a:pt x="320" y="444"/>
                    <a:pt x="327" y="438"/>
                    <a:pt x="335" y="438"/>
                  </a:cubicBezTo>
                  <a:lnTo>
                    <a:pt x="539" y="438"/>
                  </a:lnTo>
                  <a:cubicBezTo>
                    <a:pt x="547" y="438"/>
                    <a:pt x="553" y="444"/>
                    <a:pt x="553" y="452"/>
                  </a:cubicBezTo>
                  <a:cubicBezTo>
                    <a:pt x="553" y="460"/>
                    <a:pt x="547" y="467"/>
                    <a:pt x="539" y="467"/>
                  </a:cubicBezTo>
                  <a:close/>
                  <a:moveTo>
                    <a:pt x="539" y="379"/>
                  </a:moveTo>
                  <a:lnTo>
                    <a:pt x="335" y="379"/>
                  </a:lnTo>
                  <a:cubicBezTo>
                    <a:pt x="327" y="379"/>
                    <a:pt x="320" y="373"/>
                    <a:pt x="320" y="365"/>
                  </a:cubicBezTo>
                  <a:cubicBezTo>
                    <a:pt x="320" y="357"/>
                    <a:pt x="327" y="350"/>
                    <a:pt x="335" y="350"/>
                  </a:cubicBezTo>
                  <a:lnTo>
                    <a:pt x="539" y="350"/>
                  </a:lnTo>
                  <a:cubicBezTo>
                    <a:pt x="547" y="350"/>
                    <a:pt x="553" y="357"/>
                    <a:pt x="553" y="365"/>
                  </a:cubicBezTo>
                  <a:cubicBezTo>
                    <a:pt x="553" y="373"/>
                    <a:pt x="547" y="379"/>
                    <a:pt x="539" y="379"/>
                  </a:cubicBezTo>
                  <a:close/>
                  <a:moveTo>
                    <a:pt x="539" y="292"/>
                  </a:moveTo>
                  <a:lnTo>
                    <a:pt x="335" y="292"/>
                  </a:lnTo>
                  <a:cubicBezTo>
                    <a:pt x="327" y="292"/>
                    <a:pt x="320" y="285"/>
                    <a:pt x="320" y="277"/>
                  </a:cubicBezTo>
                  <a:cubicBezTo>
                    <a:pt x="320" y="269"/>
                    <a:pt x="327" y="263"/>
                    <a:pt x="335" y="263"/>
                  </a:cubicBezTo>
                  <a:lnTo>
                    <a:pt x="539" y="263"/>
                  </a:lnTo>
                  <a:cubicBezTo>
                    <a:pt x="547" y="263"/>
                    <a:pt x="553" y="269"/>
                    <a:pt x="553" y="277"/>
                  </a:cubicBezTo>
                  <a:cubicBezTo>
                    <a:pt x="553" y="285"/>
                    <a:pt x="547" y="292"/>
                    <a:pt x="539" y="292"/>
                  </a:cubicBezTo>
                  <a:close/>
                  <a:moveTo>
                    <a:pt x="539" y="204"/>
                  </a:moveTo>
                  <a:lnTo>
                    <a:pt x="335" y="204"/>
                  </a:lnTo>
                  <a:cubicBezTo>
                    <a:pt x="327" y="204"/>
                    <a:pt x="320" y="198"/>
                    <a:pt x="320" y="190"/>
                  </a:cubicBezTo>
                  <a:cubicBezTo>
                    <a:pt x="320" y="182"/>
                    <a:pt x="327" y="175"/>
                    <a:pt x="335" y="175"/>
                  </a:cubicBezTo>
                  <a:lnTo>
                    <a:pt x="539" y="175"/>
                  </a:lnTo>
                  <a:cubicBezTo>
                    <a:pt x="547" y="175"/>
                    <a:pt x="553" y="182"/>
                    <a:pt x="553" y="190"/>
                  </a:cubicBezTo>
                  <a:cubicBezTo>
                    <a:pt x="553" y="198"/>
                    <a:pt x="547" y="204"/>
                    <a:pt x="539" y="204"/>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3" name="Freeform 6"/>
            <p:cNvSpPr>
              <a:spLocks noChangeArrowheads="1"/>
            </p:cNvSpPr>
            <p:nvPr userDrawn="1"/>
          </p:nvSpPr>
          <p:spPr bwMode="auto">
            <a:xfrm>
              <a:off x="1529811" y="5729561"/>
              <a:ext cx="559717" cy="1123489"/>
            </a:xfrm>
            <a:custGeom>
              <a:avLst/>
              <a:gdLst>
                <a:gd name="T0" fmla="*/ 828 w 857"/>
                <a:gd name="T1" fmla="*/ 628 h 1714"/>
                <a:gd name="T2" fmla="*/ 685 w 857"/>
                <a:gd name="T3" fmla="*/ 628 h 1714"/>
                <a:gd name="T4" fmla="*/ 685 w 857"/>
                <a:gd name="T5" fmla="*/ 257 h 1714"/>
                <a:gd name="T6" fmla="*/ 656 w 857"/>
                <a:gd name="T7" fmla="*/ 228 h 1714"/>
                <a:gd name="T8" fmla="*/ 456 w 857"/>
                <a:gd name="T9" fmla="*/ 228 h 1714"/>
                <a:gd name="T10" fmla="*/ 456 w 857"/>
                <a:gd name="T11" fmla="*/ 28 h 1714"/>
                <a:gd name="T12" fmla="*/ 428 w 857"/>
                <a:gd name="T13" fmla="*/ 0 h 1714"/>
                <a:gd name="T14" fmla="*/ 399 w 857"/>
                <a:gd name="T15" fmla="*/ 28 h 1714"/>
                <a:gd name="T16" fmla="*/ 399 w 857"/>
                <a:gd name="T17" fmla="*/ 228 h 1714"/>
                <a:gd name="T18" fmla="*/ 199 w 857"/>
                <a:gd name="T19" fmla="*/ 228 h 1714"/>
                <a:gd name="T20" fmla="*/ 171 w 857"/>
                <a:gd name="T21" fmla="*/ 257 h 1714"/>
                <a:gd name="T22" fmla="*/ 171 w 857"/>
                <a:gd name="T23" fmla="*/ 628 h 1714"/>
                <a:gd name="T24" fmla="*/ 28 w 857"/>
                <a:gd name="T25" fmla="*/ 628 h 1714"/>
                <a:gd name="T26" fmla="*/ 0 w 857"/>
                <a:gd name="T27" fmla="*/ 657 h 1714"/>
                <a:gd name="T28" fmla="*/ 0 w 857"/>
                <a:gd name="T29" fmla="*/ 1684 h 1714"/>
                <a:gd name="T30" fmla="*/ 28 w 857"/>
                <a:gd name="T31" fmla="*/ 1713 h 1714"/>
                <a:gd name="T32" fmla="*/ 342 w 857"/>
                <a:gd name="T33" fmla="*/ 1713 h 1714"/>
                <a:gd name="T34" fmla="*/ 342 w 857"/>
                <a:gd name="T35" fmla="*/ 1513 h 1714"/>
                <a:gd name="T36" fmla="*/ 371 w 857"/>
                <a:gd name="T37" fmla="*/ 1485 h 1714"/>
                <a:gd name="T38" fmla="*/ 485 w 857"/>
                <a:gd name="T39" fmla="*/ 1485 h 1714"/>
                <a:gd name="T40" fmla="*/ 514 w 857"/>
                <a:gd name="T41" fmla="*/ 1513 h 1714"/>
                <a:gd name="T42" fmla="*/ 514 w 857"/>
                <a:gd name="T43" fmla="*/ 1713 h 1714"/>
                <a:gd name="T44" fmla="*/ 828 w 857"/>
                <a:gd name="T45" fmla="*/ 1713 h 1714"/>
                <a:gd name="T46" fmla="*/ 856 w 857"/>
                <a:gd name="T47" fmla="*/ 1684 h 1714"/>
                <a:gd name="T48" fmla="*/ 856 w 857"/>
                <a:gd name="T49" fmla="*/ 657 h 1714"/>
                <a:gd name="T50" fmla="*/ 828 w 857"/>
                <a:gd name="T51" fmla="*/ 628 h 1714"/>
                <a:gd name="T52" fmla="*/ 314 w 857"/>
                <a:gd name="T53" fmla="*/ 342 h 1714"/>
                <a:gd name="T54" fmla="*/ 542 w 857"/>
                <a:gd name="T55" fmla="*/ 342 h 1714"/>
                <a:gd name="T56" fmla="*/ 571 w 857"/>
                <a:gd name="T57" fmla="*/ 371 h 1714"/>
                <a:gd name="T58" fmla="*/ 542 w 857"/>
                <a:gd name="T59" fmla="*/ 400 h 1714"/>
                <a:gd name="T60" fmla="*/ 314 w 857"/>
                <a:gd name="T61" fmla="*/ 400 h 1714"/>
                <a:gd name="T62" fmla="*/ 285 w 857"/>
                <a:gd name="T63" fmla="*/ 371 h 1714"/>
                <a:gd name="T64" fmla="*/ 314 w 857"/>
                <a:gd name="T65" fmla="*/ 342 h 1714"/>
                <a:gd name="T66" fmla="*/ 314 w 857"/>
                <a:gd name="T67" fmla="*/ 514 h 1714"/>
                <a:gd name="T68" fmla="*/ 542 w 857"/>
                <a:gd name="T69" fmla="*/ 514 h 1714"/>
                <a:gd name="T70" fmla="*/ 571 w 857"/>
                <a:gd name="T71" fmla="*/ 542 h 1714"/>
                <a:gd name="T72" fmla="*/ 542 w 857"/>
                <a:gd name="T73" fmla="*/ 571 h 1714"/>
                <a:gd name="T74" fmla="*/ 314 w 857"/>
                <a:gd name="T75" fmla="*/ 571 h 1714"/>
                <a:gd name="T76" fmla="*/ 285 w 857"/>
                <a:gd name="T77" fmla="*/ 542 h 1714"/>
                <a:gd name="T78" fmla="*/ 314 w 857"/>
                <a:gd name="T79" fmla="*/ 514 h 1714"/>
                <a:gd name="T80" fmla="*/ 656 w 857"/>
                <a:gd name="T81" fmla="*/ 1370 h 1714"/>
                <a:gd name="T82" fmla="*/ 199 w 857"/>
                <a:gd name="T83" fmla="*/ 1370 h 1714"/>
                <a:gd name="T84" fmla="*/ 171 w 857"/>
                <a:gd name="T85" fmla="*/ 1342 h 1714"/>
                <a:gd name="T86" fmla="*/ 199 w 857"/>
                <a:gd name="T87" fmla="*/ 1313 h 1714"/>
                <a:gd name="T88" fmla="*/ 656 w 857"/>
                <a:gd name="T89" fmla="*/ 1313 h 1714"/>
                <a:gd name="T90" fmla="*/ 685 w 857"/>
                <a:gd name="T91" fmla="*/ 1342 h 1714"/>
                <a:gd name="T92" fmla="*/ 656 w 857"/>
                <a:gd name="T93" fmla="*/ 1370 h 1714"/>
                <a:gd name="T94" fmla="*/ 656 w 857"/>
                <a:gd name="T95" fmla="*/ 1142 h 1714"/>
                <a:gd name="T96" fmla="*/ 199 w 857"/>
                <a:gd name="T97" fmla="*/ 1142 h 1714"/>
                <a:gd name="T98" fmla="*/ 171 w 857"/>
                <a:gd name="T99" fmla="*/ 1113 h 1714"/>
                <a:gd name="T100" fmla="*/ 199 w 857"/>
                <a:gd name="T101" fmla="*/ 1085 h 1714"/>
                <a:gd name="T102" fmla="*/ 656 w 857"/>
                <a:gd name="T103" fmla="*/ 1085 h 1714"/>
                <a:gd name="T104" fmla="*/ 685 w 857"/>
                <a:gd name="T105" fmla="*/ 1113 h 1714"/>
                <a:gd name="T106" fmla="*/ 656 w 857"/>
                <a:gd name="T107" fmla="*/ 1142 h 1714"/>
                <a:gd name="T108" fmla="*/ 656 w 857"/>
                <a:gd name="T109" fmla="*/ 914 h 1714"/>
                <a:gd name="T110" fmla="*/ 199 w 857"/>
                <a:gd name="T111" fmla="*/ 914 h 1714"/>
                <a:gd name="T112" fmla="*/ 171 w 857"/>
                <a:gd name="T113" fmla="*/ 885 h 1714"/>
                <a:gd name="T114" fmla="*/ 199 w 857"/>
                <a:gd name="T115" fmla="*/ 856 h 1714"/>
                <a:gd name="T116" fmla="*/ 656 w 857"/>
                <a:gd name="T117" fmla="*/ 856 h 1714"/>
                <a:gd name="T118" fmla="*/ 685 w 857"/>
                <a:gd name="T119" fmla="*/ 885 h 1714"/>
                <a:gd name="T120" fmla="*/ 656 w 857"/>
                <a:gd name="T121" fmla="*/ 914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7" h="1714">
                  <a:moveTo>
                    <a:pt x="828" y="628"/>
                  </a:moveTo>
                  <a:lnTo>
                    <a:pt x="685" y="628"/>
                  </a:lnTo>
                  <a:lnTo>
                    <a:pt x="685" y="257"/>
                  </a:lnTo>
                  <a:cubicBezTo>
                    <a:pt x="685" y="241"/>
                    <a:pt x="672" y="228"/>
                    <a:pt x="656" y="228"/>
                  </a:cubicBezTo>
                  <a:lnTo>
                    <a:pt x="456" y="228"/>
                  </a:lnTo>
                  <a:lnTo>
                    <a:pt x="456" y="28"/>
                  </a:lnTo>
                  <a:cubicBezTo>
                    <a:pt x="456" y="13"/>
                    <a:pt x="444" y="0"/>
                    <a:pt x="428" y="0"/>
                  </a:cubicBezTo>
                  <a:cubicBezTo>
                    <a:pt x="412" y="0"/>
                    <a:pt x="399" y="13"/>
                    <a:pt x="399" y="28"/>
                  </a:cubicBezTo>
                  <a:lnTo>
                    <a:pt x="399" y="228"/>
                  </a:lnTo>
                  <a:lnTo>
                    <a:pt x="199" y="228"/>
                  </a:lnTo>
                  <a:cubicBezTo>
                    <a:pt x="184" y="228"/>
                    <a:pt x="171" y="241"/>
                    <a:pt x="171" y="257"/>
                  </a:cubicBezTo>
                  <a:lnTo>
                    <a:pt x="171" y="628"/>
                  </a:lnTo>
                  <a:lnTo>
                    <a:pt x="28" y="628"/>
                  </a:lnTo>
                  <a:cubicBezTo>
                    <a:pt x="12" y="628"/>
                    <a:pt x="0" y="641"/>
                    <a:pt x="0" y="657"/>
                  </a:cubicBezTo>
                  <a:lnTo>
                    <a:pt x="0" y="1684"/>
                  </a:lnTo>
                  <a:cubicBezTo>
                    <a:pt x="0" y="1700"/>
                    <a:pt x="12" y="1713"/>
                    <a:pt x="28" y="1713"/>
                  </a:cubicBezTo>
                  <a:lnTo>
                    <a:pt x="342" y="1713"/>
                  </a:lnTo>
                  <a:lnTo>
                    <a:pt x="342" y="1513"/>
                  </a:lnTo>
                  <a:cubicBezTo>
                    <a:pt x="342" y="1497"/>
                    <a:pt x="355" y="1485"/>
                    <a:pt x="371" y="1485"/>
                  </a:cubicBezTo>
                  <a:lnTo>
                    <a:pt x="485" y="1485"/>
                  </a:lnTo>
                  <a:cubicBezTo>
                    <a:pt x="501" y="1485"/>
                    <a:pt x="514" y="1497"/>
                    <a:pt x="514" y="1513"/>
                  </a:cubicBezTo>
                  <a:lnTo>
                    <a:pt x="514" y="1713"/>
                  </a:lnTo>
                  <a:lnTo>
                    <a:pt x="828" y="1713"/>
                  </a:lnTo>
                  <a:cubicBezTo>
                    <a:pt x="843" y="1713"/>
                    <a:pt x="856" y="1700"/>
                    <a:pt x="856" y="1684"/>
                  </a:cubicBezTo>
                  <a:lnTo>
                    <a:pt x="856" y="657"/>
                  </a:lnTo>
                  <a:cubicBezTo>
                    <a:pt x="856" y="641"/>
                    <a:pt x="843" y="628"/>
                    <a:pt x="828" y="628"/>
                  </a:cubicBezTo>
                  <a:close/>
                  <a:moveTo>
                    <a:pt x="314" y="342"/>
                  </a:moveTo>
                  <a:lnTo>
                    <a:pt x="542" y="342"/>
                  </a:lnTo>
                  <a:cubicBezTo>
                    <a:pt x="558" y="342"/>
                    <a:pt x="571" y="355"/>
                    <a:pt x="571" y="371"/>
                  </a:cubicBezTo>
                  <a:cubicBezTo>
                    <a:pt x="571" y="387"/>
                    <a:pt x="558" y="400"/>
                    <a:pt x="542" y="400"/>
                  </a:cubicBezTo>
                  <a:lnTo>
                    <a:pt x="314" y="400"/>
                  </a:lnTo>
                  <a:cubicBezTo>
                    <a:pt x="298" y="400"/>
                    <a:pt x="285" y="387"/>
                    <a:pt x="285" y="371"/>
                  </a:cubicBezTo>
                  <a:cubicBezTo>
                    <a:pt x="285" y="355"/>
                    <a:pt x="298" y="342"/>
                    <a:pt x="314" y="342"/>
                  </a:cubicBezTo>
                  <a:close/>
                  <a:moveTo>
                    <a:pt x="314" y="514"/>
                  </a:moveTo>
                  <a:lnTo>
                    <a:pt x="542" y="514"/>
                  </a:lnTo>
                  <a:cubicBezTo>
                    <a:pt x="558" y="514"/>
                    <a:pt x="571" y="527"/>
                    <a:pt x="571" y="542"/>
                  </a:cubicBezTo>
                  <a:cubicBezTo>
                    <a:pt x="571" y="558"/>
                    <a:pt x="558" y="571"/>
                    <a:pt x="542" y="571"/>
                  </a:cubicBezTo>
                  <a:lnTo>
                    <a:pt x="314" y="571"/>
                  </a:lnTo>
                  <a:cubicBezTo>
                    <a:pt x="298" y="571"/>
                    <a:pt x="285" y="558"/>
                    <a:pt x="285" y="542"/>
                  </a:cubicBezTo>
                  <a:cubicBezTo>
                    <a:pt x="285" y="527"/>
                    <a:pt x="298" y="514"/>
                    <a:pt x="314" y="514"/>
                  </a:cubicBezTo>
                  <a:close/>
                  <a:moveTo>
                    <a:pt x="656" y="1370"/>
                  </a:moveTo>
                  <a:lnTo>
                    <a:pt x="199" y="1370"/>
                  </a:lnTo>
                  <a:cubicBezTo>
                    <a:pt x="184" y="1370"/>
                    <a:pt x="171" y="1358"/>
                    <a:pt x="171" y="1342"/>
                  </a:cubicBezTo>
                  <a:cubicBezTo>
                    <a:pt x="171" y="1326"/>
                    <a:pt x="184" y="1313"/>
                    <a:pt x="199" y="1313"/>
                  </a:cubicBezTo>
                  <a:lnTo>
                    <a:pt x="656" y="1313"/>
                  </a:lnTo>
                  <a:cubicBezTo>
                    <a:pt x="672" y="1313"/>
                    <a:pt x="685" y="1326"/>
                    <a:pt x="685" y="1342"/>
                  </a:cubicBezTo>
                  <a:cubicBezTo>
                    <a:pt x="685" y="1358"/>
                    <a:pt x="672" y="1370"/>
                    <a:pt x="656" y="1370"/>
                  </a:cubicBezTo>
                  <a:close/>
                  <a:moveTo>
                    <a:pt x="656" y="1142"/>
                  </a:moveTo>
                  <a:lnTo>
                    <a:pt x="199" y="1142"/>
                  </a:lnTo>
                  <a:cubicBezTo>
                    <a:pt x="184" y="1142"/>
                    <a:pt x="171" y="1129"/>
                    <a:pt x="171" y="1113"/>
                  </a:cubicBezTo>
                  <a:cubicBezTo>
                    <a:pt x="171" y="1098"/>
                    <a:pt x="184" y="1085"/>
                    <a:pt x="199" y="1085"/>
                  </a:cubicBezTo>
                  <a:lnTo>
                    <a:pt x="656" y="1085"/>
                  </a:lnTo>
                  <a:cubicBezTo>
                    <a:pt x="672" y="1085"/>
                    <a:pt x="685" y="1098"/>
                    <a:pt x="685" y="1113"/>
                  </a:cubicBezTo>
                  <a:cubicBezTo>
                    <a:pt x="685" y="1129"/>
                    <a:pt x="672" y="1142"/>
                    <a:pt x="656" y="1142"/>
                  </a:cubicBezTo>
                  <a:close/>
                  <a:moveTo>
                    <a:pt x="656" y="914"/>
                  </a:moveTo>
                  <a:lnTo>
                    <a:pt x="199" y="914"/>
                  </a:lnTo>
                  <a:cubicBezTo>
                    <a:pt x="184" y="914"/>
                    <a:pt x="171" y="901"/>
                    <a:pt x="171" y="885"/>
                  </a:cubicBezTo>
                  <a:cubicBezTo>
                    <a:pt x="171" y="869"/>
                    <a:pt x="184" y="856"/>
                    <a:pt x="199" y="856"/>
                  </a:cubicBezTo>
                  <a:lnTo>
                    <a:pt x="656" y="856"/>
                  </a:lnTo>
                  <a:cubicBezTo>
                    <a:pt x="672" y="856"/>
                    <a:pt x="685" y="869"/>
                    <a:pt x="685" y="885"/>
                  </a:cubicBezTo>
                  <a:cubicBezTo>
                    <a:pt x="685" y="901"/>
                    <a:pt x="672" y="914"/>
                    <a:pt x="656" y="914"/>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4" name="Freeform 7"/>
            <p:cNvSpPr>
              <a:spLocks noChangeArrowheads="1"/>
            </p:cNvSpPr>
            <p:nvPr userDrawn="1"/>
          </p:nvSpPr>
          <p:spPr bwMode="auto">
            <a:xfrm>
              <a:off x="2164541" y="5954836"/>
              <a:ext cx="487588" cy="898214"/>
            </a:xfrm>
            <a:custGeom>
              <a:avLst/>
              <a:gdLst>
                <a:gd name="T0" fmla="*/ 714 w 744"/>
                <a:gd name="T1" fmla="*/ 0 h 1372"/>
                <a:gd name="T2" fmla="*/ 29 w 744"/>
                <a:gd name="T3" fmla="*/ 0 h 1372"/>
                <a:gd name="T4" fmla="*/ 0 w 744"/>
                <a:gd name="T5" fmla="*/ 29 h 1372"/>
                <a:gd name="T6" fmla="*/ 0 w 744"/>
                <a:gd name="T7" fmla="*/ 1342 h 1372"/>
                <a:gd name="T8" fmla="*/ 29 w 744"/>
                <a:gd name="T9" fmla="*/ 1371 h 1372"/>
                <a:gd name="T10" fmla="*/ 286 w 744"/>
                <a:gd name="T11" fmla="*/ 1371 h 1372"/>
                <a:gd name="T12" fmla="*/ 286 w 744"/>
                <a:gd name="T13" fmla="*/ 1228 h 1372"/>
                <a:gd name="T14" fmla="*/ 314 w 744"/>
                <a:gd name="T15" fmla="*/ 1200 h 1372"/>
                <a:gd name="T16" fmla="*/ 429 w 744"/>
                <a:gd name="T17" fmla="*/ 1200 h 1372"/>
                <a:gd name="T18" fmla="*/ 457 w 744"/>
                <a:gd name="T19" fmla="*/ 1228 h 1372"/>
                <a:gd name="T20" fmla="*/ 457 w 744"/>
                <a:gd name="T21" fmla="*/ 1371 h 1372"/>
                <a:gd name="T22" fmla="*/ 714 w 744"/>
                <a:gd name="T23" fmla="*/ 1371 h 1372"/>
                <a:gd name="T24" fmla="*/ 743 w 744"/>
                <a:gd name="T25" fmla="*/ 1342 h 1372"/>
                <a:gd name="T26" fmla="*/ 743 w 744"/>
                <a:gd name="T27" fmla="*/ 29 h 1372"/>
                <a:gd name="T28" fmla="*/ 714 w 744"/>
                <a:gd name="T29" fmla="*/ 0 h 1372"/>
                <a:gd name="T30" fmla="*/ 600 w 744"/>
                <a:gd name="T31" fmla="*/ 1085 h 1372"/>
                <a:gd name="T32" fmla="*/ 143 w 744"/>
                <a:gd name="T33" fmla="*/ 1085 h 1372"/>
                <a:gd name="T34" fmla="*/ 115 w 744"/>
                <a:gd name="T35" fmla="*/ 1057 h 1372"/>
                <a:gd name="T36" fmla="*/ 143 w 744"/>
                <a:gd name="T37" fmla="*/ 1028 h 1372"/>
                <a:gd name="T38" fmla="*/ 600 w 744"/>
                <a:gd name="T39" fmla="*/ 1028 h 1372"/>
                <a:gd name="T40" fmla="*/ 629 w 744"/>
                <a:gd name="T41" fmla="*/ 1057 h 1372"/>
                <a:gd name="T42" fmla="*/ 600 w 744"/>
                <a:gd name="T43" fmla="*/ 1085 h 1372"/>
                <a:gd name="T44" fmla="*/ 600 w 744"/>
                <a:gd name="T45" fmla="*/ 914 h 1372"/>
                <a:gd name="T46" fmla="*/ 143 w 744"/>
                <a:gd name="T47" fmla="*/ 914 h 1372"/>
                <a:gd name="T48" fmla="*/ 115 w 744"/>
                <a:gd name="T49" fmla="*/ 886 h 1372"/>
                <a:gd name="T50" fmla="*/ 143 w 744"/>
                <a:gd name="T51" fmla="*/ 857 h 1372"/>
                <a:gd name="T52" fmla="*/ 600 w 744"/>
                <a:gd name="T53" fmla="*/ 857 h 1372"/>
                <a:gd name="T54" fmla="*/ 629 w 744"/>
                <a:gd name="T55" fmla="*/ 886 h 1372"/>
                <a:gd name="T56" fmla="*/ 600 w 744"/>
                <a:gd name="T57" fmla="*/ 914 h 1372"/>
                <a:gd name="T58" fmla="*/ 600 w 744"/>
                <a:gd name="T59" fmla="*/ 743 h 1372"/>
                <a:gd name="T60" fmla="*/ 143 w 744"/>
                <a:gd name="T61" fmla="*/ 743 h 1372"/>
                <a:gd name="T62" fmla="*/ 115 w 744"/>
                <a:gd name="T63" fmla="*/ 714 h 1372"/>
                <a:gd name="T64" fmla="*/ 143 w 744"/>
                <a:gd name="T65" fmla="*/ 686 h 1372"/>
                <a:gd name="T66" fmla="*/ 600 w 744"/>
                <a:gd name="T67" fmla="*/ 686 h 1372"/>
                <a:gd name="T68" fmla="*/ 629 w 744"/>
                <a:gd name="T69" fmla="*/ 714 h 1372"/>
                <a:gd name="T70" fmla="*/ 600 w 744"/>
                <a:gd name="T71" fmla="*/ 743 h 1372"/>
                <a:gd name="T72" fmla="*/ 600 w 744"/>
                <a:gd name="T73" fmla="*/ 572 h 1372"/>
                <a:gd name="T74" fmla="*/ 143 w 744"/>
                <a:gd name="T75" fmla="*/ 572 h 1372"/>
                <a:gd name="T76" fmla="*/ 115 w 744"/>
                <a:gd name="T77" fmla="*/ 543 h 1372"/>
                <a:gd name="T78" fmla="*/ 143 w 744"/>
                <a:gd name="T79" fmla="*/ 514 h 1372"/>
                <a:gd name="T80" fmla="*/ 600 w 744"/>
                <a:gd name="T81" fmla="*/ 514 h 1372"/>
                <a:gd name="T82" fmla="*/ 629 w 744"/>
                <a:gd name="T83" fmla="*/ 543 h 1372"/>
                <a:gd name="T84" fmla="*/ 600 w 744"/>
                <a:gd name="T85" fmla="*/ 572 h 1372"/>
                <a:gd name="T86" fmla="*/ 600 w 744"/>
                <a:gd name="T87" fmla="*/ 400 h 1372"/>
                <a:gd name="T88" fmla="*/ 143 w 744"/>
                <a:gd name="T89" fmla="*/ 400 h 1372"/>
                <a:gd name="T90" fmla="*/ 115 w 744"/>
                <a:gd name="T91" fmla="*/ 372 h 1372"/>
                <a:gd name="T92" fmla="*/ 143 w 744"/>
                <a:gd name="T93" fmla="*/ 343 h 1372"/>
                <a:gd name="T94" fmla="*/ 600 w 744"/>
                <a:gd name="T95" fmla="*/ 343 h 1372"/>
                <a:gd name="T96" fmla="*/ 629 w 744"/>
                <a:gd name="T97" fmla="*/ 372 h 1372"/>
                <a:gd name="T98" fmla="*/ 600 w 744"/>
                <a:gd name="T99" fmla="*/ 400 h 1372"/>
                <a:gd name="T100" fmla="*/ 600 w 744"/>
                <a:gd name="T101" fmla="*/ 229 h 1372"/>
                <a:gd name="T102" fmla="*/ 143 w 744"/>
                <a:gd name="T103" fmla="*/ 229 h 1372"/>
                <a:gd name="T104" fmla="*/ 115 w 744"/>
                <a:gd name="T105" fmla="*/ 200 h 1372"/>
                <a:gd name="T106" fmla="*/ 143 w 744"/>
                <a:gd name="T107" fmla="*/ 172 h 1372"/>
                <a:gd name="T108" fmla="*/ 600 w 744"/>
                <a:gd name="T109" fmla="*/ 172 h 1372"/>
                <a:gd name="T110" fmla="*/ 629 w 744"/>
                <a:gd name="T111" fmla="*/ 200 h 1372"/>
                <a:gd name="T112" fmla="*/ 600 w 744"/>
                <a:gd name="T113" fmla="*/ 229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1372">
                  <a:moveTo>
                    <a:pt x="714" y="0"/>
                  </a:moveTo>
                  <a:lnTo>
                    <a:pt x="29" y="0"/>
                  </a:lnTo>
                  <a:cubicBezTo>
                    <a:pt x="13" y="0"/>
                    <a:pt x="0" y="13"/>
                    <a:pt x="0" y="29"/>
                  </a:cubicBezTo>
                  <a:lnTo>
                    <a:pt x="0" y="1342"/>
                  </a:lnTo>
                  <a:cubicBezTo>
                    <a:pt x="0" y="1358"/>
                    <a:pt x="13" y="1371"/>
                    <a:pt x="29" y="1371"/>
                  </a:cubicBezTo>
                  <a:lnTo>
                    <a:pt x="286" y="1371"/>
                  </a:lnTo>
                  <a:lnTo>
                    <a:pt x="286" y="1228"/>
                  </a:lnTo>
                  <a:cubicBezTo>
                    <a:pt x="286" y="1212"/>
                    <a:pt x="299" y="1200"/>
                    <a:pt x="314" y="1200"/>
                  </a:cubicBezTo>
                  <a:lnTo>
                    <a:pt x="429" y="1200"/>
                  </a:lnTo>
                  <a:cubicBezTo>
                    <a:pt x="444" y="1200"/>
                    <a:pt x="457" y="1212"/>
                    <a:pt x="457" y="1228"/>
                  </a:cubicBezTo>
                  <a:lnTo>
                    <a:pt x="457" y="1371"/>
                  </a:lnTo>
                  <a:lnTo>
                    <a:pt x="714" y="1371"/>
                  </a:lnTo>
                  <a:cubicBezTo>
                    <a:pt x="730" y="1371"/>
                    <a:pt x="743" y="1358"/>
                    <a:pt x="743" y="1342"/>
                  </a:cubicBezTo>
                  <a:lnTo>
                    <a:pt x="743" y="29"/>
                  </a:lnTo>
                  <a:cubicBezTo>
                    <a:pt x="743" y="13"/>
                    <a:pt x="730" y="0"/>
                    <a:pt x="714" y="0"/>
                  </a:cubicBezTo>
                  <a:close/>
                  <a:moveTo>
                    <a:pt x="600" y="1085"/>
                  </a:moveTo>
                  <a:lnTo>
                    <a:pt x="143" y="1085"/>
                  </a:lnTo>
                  <a:cubicBezTo>
                    <a:pt x="127" y="1085"/>
                    <a:pt x="115" y="1073"/>
                    <a:pt x="115" y="1057"/>
                  </a:cubicBezTo>
                  <a:cubicBezTo>
                    <a:pt x="115" y="1041"/>
                    <a:pt x="127" y="1028"/>
                    <a:pt x="143" y="1028"/>
                  </a:cubicBezTo>
                  <a:lnTo>
                    <a:pt x="600" y="1028"/>
                  </a:lnTo>
                  <a:cubicBezTo>
                    <a:pt x="616" y="1028"/>
                    <a:pt x="629" y="1041"/>
                    <a:pt x="629" y="1057"/>
                  </a:cubicBezTo>
                  <a:cubicBezTo>
                    <a:pt x="629" y="1073"/>
                    <a:pt x="616" y="1085"/>
                    <a:pt x="600" y="1085"/>
                  </a:cubicBezTo>
                  <a:close/>
                  <a:moveTo>
                    <a:pt x="600" y="914"/>
                  </a:moveTo>
                  <a:lnTo>
                    <a:pt x="143" y="914"/>
                  </a:lnTo>
                  <a:cubicBezTo>
                    <a:pt x="127" y="914"/>
                    <a:pt x="115" y="902"/>
                    <a:pt x="115" y="886"/>
                  </a:cubicBezTo>
                  <a:cubicBezTo>
                    <a:pt x="115" y="871"/>
                    <a:pt x="127" y="857"/>
                    <a:pt x="143" y="857"/>
                  </a:cubicBezTo>
                  <a:lnTo>
                    <a:pt x="600" y="857"/>
                  </a:lnTo>
                  <a:cubicBezTo>
                    <a:pt x="616" y="857"/>
                    <a:pt x="629" y="871"/>
                    <a:pt x="629" y="886"/>
                  </a:cubicBezTo>
                  <a:cubicBezTo>
                    <a:pt x="629" y="902"/>
                    <a:pt x="616" y="914"/>
                    <a:pt x="600" y="914"/>
                  </a:cubicBezTo>
                  <a:close/>
                  <a:moveTo>
                    <a:pt x="600" y="743"/>
                  </a:moveTo>
                  <a:lnTo>
                    <a:pt x="143" y="743"/>
                  </a:lnTo>
                  <a:cubicBezTo>
                    <a:pt x="127" y="743"/>
                    <a:pt x="115" y="730"/>
                    <a:pt x="115" y="714"/>
                  </a:cubicBezTo>
                  <a:cubicBezTo>
                    <a:pt x="115" y="698"/>
                    <a:pt x="127" y="686"/>
                    <a:pt x="143" y="686"/>
                  </a:cubicBezTo>
                  <a:lnTo>
                    <a:pt x="600" y="686"/>
                  </a:lnTo>
                  <a:cubicBezTo>
                    <a:pt x="616" y="686"/>
                    <a:pt x="629" y="698"/>
                    <a:pt x="629" y="714"/>
                  </a:cubicBezTo>
                  <a:cubicBezTo>
                    <a:pt x="629" y="730"/>
                    <a:pt x="616" y="743"/>
                    <a:pt x="600" y="743"/>
                  </a:cubicBezTo>
                  <a:close/>
                  <a:moveTo>
                    <a:pt x="600" y="572"/>
                  </a:moveTo>
                  <a:lnTo>
                    <a:pt x="143" y="572"/>
                  </a:lnTo>
                  <a:cubicBezTo>
                    <a:pt x="127" y="572"/>
                    <a:pt x="115" y="559"/>
                    <a:pt x="115" y="543"/>
                  </a:cubicBezTo>
                  <a:cubicBezTo>
                    <a:pt x="115" y="527"/>
                    <a:pt x="127" y="514"/>
                    <a:pt x="143" y="514"/>
                  </a:cubicBezTo>
                  <a:lnTo>
                    <a:pt x="600" y="514"/>
                  </a:lnTo>
                  <a:cubicBezTo>
                    <a:pt x="616" y="514"/>
                    <a:pt x="629" y="527"/>
                    <a:pt x="629" y="543"/>
                  </a:cubicBezTo>
                  <a:cubicBezTo>
                    <a:pt x="629" y="559"/>
                    <a:pt x="616" y="572"/>
                    <a:pt x="600" y="572"/>
                  </a:cubicBezTo>
                  <a:close/>
                  <a:moveTo>
                    <a:pt x="600" y="400"/>
                  </a:moveTo>
                  <a:lnTo>
                    <a:pt x="143" y="400"/>
                  </a:lnTo>
                  <a:cubicBezTo>
                    <a:pt x="127" y="400"/>
                    <a:pt x="115" y="388"/>
                    <a:pt x="115" y="372"/>
                  </a:cubicBezTo>
                  <a:cubicBezTo>
                    <a:pt x="115" y="357"/>
                    <a:pt x="127" y="343"/>
                    <a:pt x="143" y="343"/>
                  </a:cubicBezTo>
                  <a:lnTo>
                    <a:pt x="600" y="343"/>
                  </a:lnTo>
                  <a:cubicBezTo>
                    <a:pt x="616" y="343"/>
                    <a:pt x="629" y="357"/>
                    <a:pt x="629" y="372"/>
                  </a:cubicBezTo>
                  <a:cubicBezTo>
                    <a:pt x="629" y="388"/>
                    <a:pt x="616" y="400"/>
                    <a:pt x="600" y="400"/>
                  </a:cubicBezTo>
                  <a:close/>
                  <a:moveTo>
                    <a:pt x="600" y="229"/>
                  </a:moveTo>
                  <a:lnTo>
                    <a:pt x="143" y="229"/>
                  </a:lnTo>
                  <a:cubicBezTo>
                    <a:pt x="127" y="229"/>
                    <a:pt x="115" y="216"/>
                    <a:pt x="115" y="200"/>
                  </a:cubicBezTo>
                  <a:cubicBezTo>
                    <a:pt x="115" y="185"/>
                    <a:pt x="127" y="172"/>
                    <a:pt x="143" y="172"/>
                  </a:cubicBezTo>
                  <a:lnTo>
                    <a:pt x="600" y="172"/>
                  </a:lnTo>
                  <a:cubicBezTo>
                    <a:pt x="616" y="172"/>
                    <a:pt x="629" y="185"/>
                    <a:pt x="629" y="200"/>
                  </a:cubicBezTo>
                  <a:cubicBezTo>
                    <a:pt x="629" y="216"/>
                    <a:pt x="616" y="229"/>
                    <a:pt x="600" y="229"/>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5" name="Freeform 8"/>
            <p:cNvSpPr>
              <a:spLocks noChangeArrowheads="1"/>
            </p:cNvSpPr>
            <p:nvPr userDrawn="1"/>
          </p:nvSpPr>
          <p:spPr bwMode="auto">
            <a:xfrm>
              <a:off x="675809" y="6070362"/>
              <a:ext cx="781872" cy="782688"/>
            </a:xfrm>
            <a:custGeom>
              <a:avLst/>
              <a:gdLst>
                <a:gd name="T0" fmla="*/ 1116 w 1197"/>
                <a:gd name="T1" fmla="*/ 378 h 1196"/>
                <a:gd name="T2" fmla="*/ 877 w 1197"/>
                <a:gd name="T3" fmla="*/ 378 h 1196"/>
                <a:gd name="T4" fmla="*/ 797 w 1197"/>
                <a:gd name="T5" fmla="*/ 498 h 1196"/>
                <a:gd name="T6" fmla="*/ 478 w 1197"/>
                <a:gd name="T7" fmla="*/ 378 h 1196"/>
                <a:gd name="T8" fmla="*/ 399 w 1197"/>
                <a:gd name="T9" fmla="*/ 219 h 1196"/>
                <a:gd name="T10" fmla="*/ 239 w 1197"/>
                <a:gd name="T11" fmla="*/ 20 h 1196"/>
                <a:gd name="T12" fmla="*/ 200 w 1197"/>
                <a:gd name="T13" fmla="*/ 199 h 1196"/>
                <a:gd name="T14" fmla="*/ 80 w 1197"/>
                <a:gd name="T15" fmla="*/ 358 h 1196"/>
                <a:gd name="T16" fmla="*/ 0 w 1197"/>
                <a:gd name="T17" fmla="*/ 1175 h 1196"/>
                <a:gd name="T18" fmla="*/ 160 w 1197"/>
                <a:gd name="T19" fmla="*/ 1056 h 1196"/>
                <a:gd name="T20" fmla="*/ 279 w 1197"/>
                <a:gd name="T21" fmla="*/ 1056 h 1196"/>
                <a:gd name="T22" fmla="*/ 817 w 1197"/>
                <a:gd name="T23" fmla="*/ 1195 h 1196"/>
                <a:gd name="T24" fmla="*/ 976 w 1197"/>
                <a:gd name="T25" fmla="*/ 1036 h 1196"/>
                <a:gd name="T26" fmla="*/ 1076 w 1197"/>
                <a:gd name="T27" fmla="*/ 1195 h 1196"/>
                <a:gd name="T28" fmla="*/ 1196 w 1197"/>
                <a:gd name="T29" fmla="*/ 498 h 1196"/>
                <a:gd name="T30" fmla="*/ 299 w 1197"/>
                <a:gd name="T31" fmla="*/ 279 h 1196"/>
                <a:gd name="T32" fmla="*/ 180 w 1197"/>
                <a:gd name="T33" fmla="*/ 319 h 1196"/>
                <a:gd name="T34" fmla="*/ 379 w 1197"/>
                <a:gd name="T35" fmla="*/ 956 h 1196"/>
                <a:gd name="T36" fmla="*/ 100 w 1197"/>
                <a:gd name="T37" fmla="*/ 916 h 1196"/>
                <a:gd name="T38" fmla="*/ 379 w 1197"/>
                <a:gd name="T39" fmla="*/ 956 h 1196"/>
                <a:gd name="T40" fmla="*/ 80 w 1197"/>
                <a:gd name="T41" fmla="*/ 856 h 1196"/>
                <a:gd name="T42" fmla="*/ 399 w 1197"/>
                <a:gd name="T43" fmla="*/ 856 h 1196"/>
                <a:gd name="T44" fmla="*/ 100 w 1197"/>
                <a:gd name="T45" fmla="*/ 797 h 1196"/>
                <a:gd name="T46" fmla="*/ 379 w 1197"/>
                <a:gd name="T47" fmla="*/ 757 h 1196"/>
                <a:gd name="T48" fmla="*/ 379 w 1197"/>
                <a:gd name="T49" fmla="*/ 717 h 1196"/>
                <a:gd name="T50" fmla="*/ 100 w 1197"/>
                <a:gd name="T51" fmla="*/ 677 h 1196"/>
                <a:gd name="T52" fmla="*/ 379 w 1197"/>
                <a:gd name="T53" fmla="*/ 717 h 1196"/>
                <a:gd name="T54" fmla="*/ 80 w 1197"/>
                <a:gd name="T55" fmla="*/ 617 h 1196"/>
                <a:gd name="T56" fmla="*/ 399 w 1197"/>
                <a:gd name="T57" fmla="*/ 617 h 1196"/>
                <a:gd name="T58" fmla="*/ 100 w 1197"/>
                <a:gd name="T59" fmla="*/ 558 h 1196"/>
                <a:gd name="T60" fmla="*/ 379 w 1197"/>
                <a:gd name="T61" fmla="*/ 518 h 1196"/>
                <a:gd name="T62" fmla="*/ 379 w 1197"/>
                <a:gd name="T63" fmla="*/ 478 h 1196"/>
                <a:gd name="T64" fmla="*/ 100 w 1197"/>
                <a:gd name="T65" fmla="*/ 438 h 1196"/>
                <a:gd name="T66" fmla="*/ 379 w 1197"/>
                <a:gd name="T67" fmla="*/ 478 h 1196"/>
                <a:gd name="T68" fmla="*/ 518 w 1197"/>
                <a:gd name="T69" fmla="*/ 976 h 1196"/>
                <a:gd name="T70" fmla="*/ 757 w 1197"/>
                <a:gd name="T71" fmla="*/ 976 h 1196"/>
                <a:gd name="T72" fmla="*/ 538 w 1197"/>
                <a:gd name="T73" fmla="*/ 916 h 1196"/>
                <a:gd name="T74" fmla="*/ 737 w 1197"/>
                <a:gd name="T75" fmla="*/ 876 h 1196"/>
                <a:gd name="T76" fmla="*/ 737 w 1197"/>
                <a:gd name="T77" fmla="*/ 836 h 1196"/>
                <a:gd name="T78" fmla="*/ 538 w 1197"/>
                <a:gd name="T79" fmla="*/ 797 h 1196"/>
                <a:gd name="T80" fmla="*/ 737 w 1197"/>
                <a:gd name="T81" fmla="*/ 836 h 1196"/>
                <a:gd name="T82" fmla="*/ 877 w 1197"/>
                <a:gd name="T83" fmla="*/ 976 h 1196"/>
                <a:gd name="T84" fmla="*/ 1116 w 1197"/>
                <a:gd name="T85" fmla="*/ 976 h 1196"/>
                <a:gd name="T86" fmla="*/ 897 w 1197"/>
                <a:gd name="T87" fmla="*/ 916 h 1196"/>
                <a:gd name="T88" fmla="*/ 1096 w 1197"/>
                <a:gd name="T89" fmla="*/ 876 h 1196"/>
                <a:gd name="T90" fmla="*/ 1096 w 1197"/>
                <a:gd name="T91" fmla="*/ 836 h 1196"/>
                <a:gd name="T92" fmla="*/ 897 w 1197"/>
                <a:gd name="T93" fmla="*/ 797 h 1196"/>
                <a:gd name="T94" fmla="*/ 1096 w 1197"/>
                <a:gd name="T95" fmla="*/ 836 h 1196"/>
                <a:gd name="T96" fmla="*/ 877 w 1197"/>
                <a:gd name="T97" fmla="*/ 737 h 1196"/>
                <a:gd name="T98" fmla="*/ 1116 w 1197"/>
                <a:gd name="T99" fmla="*/ 737 h 1196"/>
                <a:gd name="T100" fmla="*/ 897 w 1197"/>
                <a:gd name="T101" fmla="*/ 677 h 1196"/>
                <a:gd name="T102" fmla="*/ 1096 w 1197"/>
                <a:gd name="T103" fmla="*/ 637 h 1196"/>
                <a:gd name="T104" fmla="*/ 1096 w 1197"/>
                <a:gd name="T105" fmla="*/ 597 h 1196"/>
                <a:gd name="T106" fmla="*/ 897 w 1197"/>
                <a:gd name="T107" fmla="*/ 558 h 1196"/>
                <a:gd name="T108" fmla="*/ 1096 w 1197"/>
                <a:gd name="T109" fmla="*/ 597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7" h="1196">
                  <a:moveTo>
                    <a:pt x="1176" y="478"/>
                  </a:moveTo>
                  <a:lnTo>
                    <a:pt x="1116" y="478"/>
                  </a:lnTo>
                  <a:lnTo>
                    <a:pt x="1116" y="378"/>
                  </a:lnTo>
                  <a:cubicBezTo>
                    <a:pt x="1116" y="367"/>
                    <a:pt x="1107" y="358"/>
                    <a:pt x="1096" y="358"/>
                  </a:cubicBezTo>
                  <a:lnTo>
                    <a:pt x="897" y="358"/>
                  </a:lnTo>
                  <a:cubicBezTo>
                    <a:pt x="886" y="358"/>
                    <a:pt x="877" y="367"/>
                    <a:pt x="877" y="378"/>
                  </a:cubicBezTo>
                  <a:lnTo>
                    <a:pt x="877" y="478"/>
                  </a:lnTo>
                  <a:lnTo>
                    <a:pt x="817" y="478"/>
                  </a:lnTo>
                  <a:cubicBezTo>
                    <a:pt x="806" y="478"/>
                    <a:pt x="797" y="487"/>
                    <a:pt x="797" y="498"/>
                  </a:cubicBezTo>
                  <a:lnTo>
                    <a:pt x="797" y="677"/>
                  </a:lnTo>
                  <a:lnTo>
                    <a:pt x="478" y="677"/>
                  </a:lnTo>
                  <a:lnTo>
                    <a:pt x="478" y="378"/>
                  </a:lnTo>
                  <a:cubicBezTo>
                    <a:pt x="478" y="367"/>
                    <a:pt x="470" y="358"/>
                    <a:pt x="459" y="358"/>
                  </a:cubicBezTo>
                  <a:lnTo>
                    <a:pt x="399" y="358"/>
                  </a:lnTo>
                  <a:lnTo>
                    <a:pt x="399" y="219"/>
                  </a:lnTo>
                  <a:cubicBezTo>
                    <a:pt x="399" y="208"/>
                    <a:pt x="390" y="199"/>
                    <a:pt x="379" y="199"/>
                  </a:cubicBezTo>
                  <a:lnTo>
                    <a:pt x="239" y="199"/>
                  </a:lnTo>
                  <a:lnTo>
                    <a:pt x="239" y="20"/>
                  </a:lnTo>
                  <a:cubicBezTo>
                    <a:pt x="239" y="9"/>
                    <a:pt x="230" y="0"/>
                    <a:pt x="219" y="0"/>
                  </a:cubicBezTo>
                  <a:cubicBezTo>
                    <a:pt x="208" y="0"/>
                    <a:pt x="200" y="9"/>
                    <a:pt x="200" y="20"/>
                  </a:cubicBezTo>
                  <a:lnTo>
                    <a:pt x="200" y="199"/>
                  </a:lnTo>
                  <a:lnTo>
                    <a:pt x="100" y="199"/>
                  </a:lnTo>
                  <a:cubicBezTo>
                    <a:pt x="89" y="199"/>
                    <a:pt x="80" y="208"/>
                    <a:pt x="80" y="219"/>
                  </a:cubicBezTo>
                  <a:lnTo>
                    <a:pt x="80" y="358"/>
                  </a:lnTo>
                  <a:lnTo>
                    <a:pt x="20" y="358"/>
                  </a:lnTo>
                  <a:cubicBezTo>
                    <a:pt x="9" y="358"/>
                    <a:pt x="0" y="367"/>
                    <a:pt x="0" y="378"/>
                  </a:cubicBezTo>
                  <a:lnTo>
                    <a:pt x="0" y="1175"/>
                  </a:lnTo>
                  <a:cubicBezTo>
                    <a:pt x="0" y="1186"/>
                    <a:pt x="9" y="1195"/>
                    <a:pt x="20" y="1195"/>
                  </a:cubicBezTo>
                  <a:lnTo>
                    <a:pt x="160" y="1195"/>
                  </a:lnTo>
                  <a:lnTo>
                    <a:pt x="160" y="1056"/>
                  </a:lnTo>
                  <a:cubicBezTo>
                    <a:pt x="160" y="1045"/>
                    <a:pt x="169" y="1036"/>
                    <a:pt x="180" y="1036"/>
                  </a:cubicBezTo>
                  <a:lnTo>
                    <a:pt x="259" y="1036"/>
                  </a:lnTo>
                  <a:cubicBezTo>
                    <a:pt x="270" y="1036"/>
                    <a:pt x="279" y="1045"/>
                    <a:pt x="279" y="1056"/>
                  </a:cubicBezTo>
                  <a:lnTo>
                    <a:pt x="279" y="1195"/>
                  </a:lnTo>
                  <a:lnTo>
                    <a:pt x="459" y="1195"/>
                  </a:lnTo>
                  <a:lnTo>
                    <a:pt x="817" y="1195"/>
                  </a:lnTo>
                  <a:lnTo>
                    <a:pt x="956" y="1195"/>
                  </a:lnTo>
                  <a:lnTo>
                    <a:pt x="956" y="1056"/>
                  </a:lnTo>
                  <a:cubicBezTo>
                    <a:pt x="956" y="1045"/>
                    <a:pt x="965" y="1036"/>
                    <a:pt x="976" y="1036"/>
                  </a:cubicBezTo>
                  <a:lnTo>
                    <a:pt x="1056" y="1036"/>
                  </a:lnTo>
                  <a:cubicBezTo>
                    <a:pt x="1067" y="1036"/>
                    <a:pt x="1076" y="1045"/>
                    <a:pt x="1076" y="1056"/>
                  </a:cubicBezTo>
                  <a:lnTo>
                    <a:pt x="1076" y="1195"/>
                  </a:lnTo>
                  <a:lnTo>
                    <a:pt x="1176" y="1195"/>
                  </a:lnTo>
                  <a:cubicBezTo>
                    <a:pt x="1187" y="1195"/>
                    <a:pt x="1196" y="1186"/>
                    <a:pt x="1196" y="1175"/>
                  </a:cubicBezTo>
                  <a:lnTo>
                    <a:pt x="1196" y="498"/>
                  </a:lnTo>
                  <a:cubicBezTo>
                    <a:pt x="1196" y="487"/>
                    <a:pt x="1187" y="478"/>
                    <a:pt x="1176" y="478"/>
                  </a:cubicBezTo>
                  <a:close/>
                  <a:moveTo>
                    <a:pt x="180" y="279"/>
                  </a:moveTo>
                  <a:lnTo>
                    <a:pt x="299" y="279"/>
                  </a:lnTo>
                  <a:cubicBezTo>
                    <a:pt x="310" y="279"/>
                    <a:pt x="319" y="288"/>
                    <a:pt x="319" y="299"/>
                  </a:cubicBezTo>
                  <a:cubicBezTo>
                    <a:pt x="319" y="310"/>
                    <a:pt x="310" y="319"/>
                    <a:pt x="299" y="319"/>
                  </a:cubicBezTo>
                  <a:lnTo>
                    <a:pt x="180" y="319"/>
                  </a:lnTo>
                  <a:cubicBezTo>
                    <a:pt x="169" y="319"/>
                    <a:pt x="160" y="310"/>
                    <a:pt x="160" y="299"/>
                  </a:cubicBezTo>
                  <a:cubicBezTo>
                    <a:pt x="160" y="288"/>
                    <a:pt x="169" y="279"/>
                    <a:pt x="180" y="279"/>
                  </a:cubicBezTo>
                  <a:close/>
                  <a:moveTo>
                    <a:pt x="379" y="956"/>
                  </a:moveTo>
                  <a:lnTo>
                    <a:pt x="100" y="956"/>
                  </a:lnTo>
                  <a:cubicBezTo>
                    <a:pt x="89" y="956"/>
                    <a:pt x="80" y="947"/>
                    <a:pt x="80" y="936"/>
                  </a:cubicBezTo>
                  <a:cubicBezTo>
                    <a:pt x="80" y="925"/>
                    <a:pt x="89" y="916"/>
                    <a:pt x="100" y="916"/>
                  </a:cubicBezTo>
                  <a:lnTo>
                    <a:pt x="379" y="916"/>
                  </a:lnTo>
                  <a:cubicBezTo>
                    <a:pt x="390" y="916"/>
                    <a:pt x="399" y="925"/>
                    <a:pt x="399" y="936"/>
                  </a:cubicBezTo>
                  <a:cubicBezTo>
                    <a:pt x="399" y="947"/>
                    <a:pt x="390" y="956"/>
                    <a:pt x="379" y="956"/>
                  </a:cubicBezTo>
                  <a:close/>
                  <a:moveTo>
                    <a:pt x="379" y="876"/>
                  </a:moveTo>
                  <a:lnTo>
                    <a:pt x="100" y="876"/>
                  </a:lnTo>
                  <a:cubicBezTo>
                    <a:pt x="89" y="876"/>
                    <a:pt x="80" y="867"/>
                    <a:pt x="80" y="856"/>
                  </a:cubicBezTo>
                  <a:cubicBezTo>
                    <a:pt x="80" y="845"/>
                    <a:pt x="89" y="836"/>
                    <a:pt x="100" y="836"/>
                  </a:cubicBezTo>
                  <a:lnTo>
                    <a:pt x="379" y="836"/>
                  </a:lnTo>
                  <a:cubicBezTo>
                    <a:pt x="390" y="836"/>
                    <a:pt x="399" y="845"/>
                    <a:pt x="399" y="856"/>
                  </a:cubicBezTo>
                  <a:cubicBezTo>
                    <a:pt x="399" y="867"/>
                    <a:pt x="390" y="876"/>
                    <a:pt x="379" y="876"/>
                  </a:cubicBezTo>
                  <a:close/>
                  <a:moveTo>
                    <a:pt x="379" y="797"/>
                  </a:moveTo>
                  <a:lnTo>
                    <a:pt x="100" y="797"/>
                  </a:lnTo>
                  <a:cubicBezTo>
                    <a:pt x="89" y="797"/>
                    <a:pt x="80" y="788"/>
                    <a:pt x="80" y="777"/>
                  </a:cubicBezTo>
                  <a:cubicBezTo>
                    <a:pt x="80" y="766"/>
                    <a:pt x="89" y="757"/>
                    <a:pt x="100" y="757"/>
                  </a:cubicBezTo>
                  <a:lnTo>
                    <a:pt x="379" y="757"/>
                  </a:lnTo>
                  <a:cubicBezTo>
                    <a:pt x="390" y="757"/>
                    <a:pt x="399" y="766"/>
                    <a:pt x="399" y="777"/>
                  </a:cubicBezTo>
                  <a:cubicBezTo>
                    <a:pt x="399" y="788"/>
                    <a:pt x="390" y="797"/>
                    <a:pt x="379" y="797"/>
                  </a:cubicBezTo>
                  <a:close/>
                  <a:moveTo>
                    <a:pt x="379" y="717"/>
                  </a:moveTo>
                  <a:lnTo>
                    <a:pt x="100" y="717"/>
                  </a:lnTo>
                  <a:cubicBezTo>
                    <a:pt x="89" y="717"/>
                    <a:pt x="80" y="708"/>
                    <a:pt x="80" y="697"/>
                  </a:cubicBezTo>
                  <a:cubicBezTo>
                    <a:pt x="80" y="686"/>
                    <a:pt x="89" y="677"/>
                    <a:pt x="100" y="677"/>
                  </a:cubicBezTo>
                  <a:lnTo>
                    <a:pt x="379" y="677"/>
                  </a:lnTo>
                  <a:cubicBezTo>
                    <a:pt x="390" y="677"/>
                    <a:pt x="399" y="686"/>
                    <a:pt x="399" y="697"/>
                  </a:cubicBezTo>
                  <a:cubicBezTo>
                    <a:pt x="399" y="708"/>
                    <a:pt x="390" y="717"/>
                    <a:pt x="379" y="717"/>
                  </a:cubicBezTo>
                  <a:close/>
                  <a:moveTo>
                    <a:pt x="379" y="637"/>
                  </a:moveTo>
                  <a:lnTo>
                    <a:pt x="100" y="637"/>
                  </a:lnTo>
                  <a:cubicBezTo>
                    <a:pt x="89" y="637"/>
                    <a:pt x="80" y="628"/>
                    <a:pt x="80" y="617"/>
                  </a:cubicBezTo>
                  <a:cubicBezTo>
                    <a:pt x="80" y="606"/>
                    <a:pt x="89" y="597"/>
                    <a:pt x="100" y="597"/>
                  </a:cubicBezTo>
                  <a:lnTo>
                    <a:pt x="379" y="597"/>
                  </a:lnTo>
                  <a:cubicBezTo>
                    <a:pt x="390" y="597"/>
                    <a:pt x="399" y="606"/>
                    <a:pt x="399" y="617"/>
                  </a:cubicBezTo>
                  <a:cubicBezTo>
                    <a:pt x="399" y="628"/>
                    <a:pt x="390" y="637"/>
                    <a:pt x="379" y="637"/>
                  </a:cubicBezTo>
                  <a:close/>
                  <a:moveTo>
                    <a:pt x="379" y="558"/>
                  </a:moveTo>
                  <a:lnTo>
                    <a:pt x="100" y="558"/>
                  </a:lnTo>
                  <a:cubicBezTo>
                    <a:pt x="89" y="558"/>
                    <a:pt x="80" y="549"/>
                    <a:pt x="80" y="538"/>
                  </a:cubicBezTo>
                  <a:cubicBezTo>
                    <a:pt x="80" y="527"/>
                    <a:pt x="89" y="518"/>
                    <a:pt x="100" y="518"/>
                  </a:cubicBezTo>
                  <a:lnTo>
                    <a:pt x="379" y="518"/>
                  </a:lnTo>
                  <a:cubicBezTo>
                    <a:pt x="390" y="518"/>
                    <a:pt x="399" y="527"/>
                    <a:pt x="399" y="538"/>
                  </a:cubicBezTo>
                  <a:cubicBezTo>
                    <a:pt x="399" y="549"/>
                    <a:pt x="390" y="558"/>
                    <a:pt x="379" y="558"/>
                  </a:cubicBezTo>
                  <a:close/>
                  <a:moveTo>
                    <a:pt x="379" y="478"/>
                  </a:moveTo>
                  <a:lnTo>
                    <a:pt x="100" y="478"/>
                  </a:lnTo>
                  <a:cubicBezTo>
                    <a:pt x="89" y="478"/>
                    <a:pt x="80" y="469"/>
                    <a:pt x="80" y="458"/>
                  </a:cubicBezTo>
                  <a:cubicBezTo>
                    <a:pt x="80" y="447"/>
                    <a:pt x="89" y="438"/>
                    <a:pt x="100" y="438"/>
                  </a:cubicBezTo>
                  <a:lnTo>
                    <a:pt x="379" y="438"/>
                  </a:lnTo>
                  <a:cubicBezTo>
                    <a:pt x="390" y="438"/>
                    <a:pt x="399" y="447"/>
                    <a:pt x="399" y="458"/>
                  </a:cubicBezTo>
                  <a:cubicBezTo>
                    <a:pt x="399" y="469"/>
                    <a:pt x="390" y="478"/>
                    <a:pt x="379" y="478"/>
                  </a:cubicBezTo>
                  <a:close/>
                  <a:moveTo>
                    <a:pt x="737" y="996"/>
                  </a:moveTo>
                  <a:lnTo>
                    <a:pt x="538" y="996"/>
                  </a:lnTo>
                  <a:cubicBezTo>
                    <a:pt x="527" y="996"/>
                    <a:pt x="518" y="987"/>
                    <a:pt x="518" y="976"/>
                  </a:cubicBezTo>
                  <a:cubicBezTo>
                    <a:pt x="518" y="965"/>
                    <a:pt x="527" y="956"/>
                    <a:pt x="538" y="956"/>
                  </a:cubicBezTo>
                  <a:lnTo>
                    <a:pt x="737" y="956"/>
                  </a:lnTo>
                  <a:cubicBezTo>
                    <a:pt x="748" y="956"/>
                    <a:pt x="757" y="965"/>
                    <a:pt x="757" y="976"/>
                  </a:cubicBezTo>
                  <a:cubicBezTo>
                    <a:pt x="757" y="987"/>
                    <a:pt x="748" y="996"/>
                    <a:pt x="737" y="996"/>
                  </a:cubicBezTo>
                  <a:close/>
                  <a:moveTo>
                    <a:pt x="737" y="916"/>
                  </a:moveTo>
                  <a:lnTo>
                    <a:pt x="538" y="916"/>
                  </a:lnTo>
                  <a:cubicBezTo>
                    <a:pt x="527" y="916"/>
                    <a:pt x="518" y="907"/>
                    <a:pt x="518" y="896"/>
                  </a:cubicBezTo>
                  <a:cubicBezTo>
                    <a:pt x="518" y="885"/>
                    <a:pt x="527" y="876"/>
                    <a:pt x="538" y="876"/>
                  </a:cubicBezTo>
                  <a:lnTo>
                    <a:pt x="737" y="876"/>
                  </a:lnTo>
                  <a:cubicBezTo>
                    <a:pt x="748" y="876"/>
                    <a:pt x="757" y="885"/>
                    <a:pt x="757" y="896"/>
                  </a:cubicBezTo>
                  <a:cubicBezTo>
                    <a:pt x="757" y="907"/>
                    <a:pt x="748" y="916"/>
                    <a:pt x="737" y="916"/>
                  </a:cubicBezTo>
                  <a:close/>
                  <a:moveTo>
                    <a:pt x="737" y="836"/>
                  </a:moveTo>
                  <a:lnTo>
                    <a:pt x="538" y="836"/>
                  </a:lnTo>
                  <a:cubicBezTo>
                    <a:pt x="527" y="836"/>
                    <a:pt x="518" y="827"/>
                    <a:pt x="518" y="816"/>
                  </a:cubicBezTo>
                  <a:cubicBezTo>
                    <a:pt x="518" y="805"/>
                    <a:pt x="527" y="797"/>
                    <a:pt x="538" y="797"/>
                  </a:cubicBezTo>
                  <a:lnTo>
                    <a:pt x="737" y="797"/>
                  </a:lnTo>
                  <a:cubicBezTo>
                    <a:pt x="748" y="797"/>
                    <a:pt x="757" y="805"/>
                    <a:pt x="757" y="816"/>
                  </a:cubicBezTo>
                  <a:cubicBezTo>
                    <a:pt x="757" y="827"/>
                    <a:pt x="748" y="836"/>
                    <a:pt x="737" y="836"/>
                  </a:cubicBezTo>
                  <a:close/>
                  <a:moveTo>
                    <a:pt x="1096" y="996"/>
                  </a:moveTo>
                  <a:lnTo>
                    <a:pt x="897" y="996"/>
                  </a:lnTo>
                  <a:cubicBezTo>
                    <a:pt x="886" y="996"/>
                    <a:pt x="877" y="987"/>
                    <a:pt x="877" y="976"/>
                  </a:cubicBezTo>
                  <a:cubicBezTo>
                    <a:pt x="877" y="965"/>
                    <a:pt x="886" y="956"/>
                    <a:pt x="897" y="956"/>
                  </a:cubicBezTo>
                  <a:lnTo>
                    <a:pt x="1096" y="956"/>
                  </a:lnTo>
                  <a:cubicBezTo>
                    <a:pt x="1107" y="956"/>
                    <a:pt x="1116" y="965"/>
                    <a:pt x="1116" y="976"/>
                  </a:cubicBezTo>
                  <a:cubicBezTo>
                    <a:pt x="1116" y="987"/>
                    <a:pt x="1107" y="996"/>
                    <a:pt x="1096" y="996"/>
                  </a:cubicBezTo>
                  <a:close/>
                  <a:moveTo>
                    <a:pt x="1096" y="916"/>
                  </a:moveTo>
                  <a:lnTo>
                    <a:pt x="897" y="916"/>
                  </a:lnTo>
                  <a:cubicBezTo>
                    <a:pt x="886" y="916"/>
                    <a:pt x="877" y="907"/>
                    <a:pt x="877" y="896"/>
                  </a:cubicBezTo>
                  <a:cubicBezTo>
                    <a:pt x="877" y="885"/>
                    <a:pt x="886" y="876"/>
                    <a:pt x="897" y="876"/>
                  </a:cubicBezTo>
                  <a:lnTo>
                    <a:pt x="1096" y="876"/>
                  </a:lnTo>
                  <a:cubicBezTo>
                    <a:pt x="1107" y="876"/>
                    <a:pt x="1116" y="885"/>
                    <a:pt x="1116" y="896"/>
                  </a:cubicBezTo>
                  <a:cubicBezTo>
                    <a:pt x="1116" y="907"/>
                    <a:pt x="1107" y="916"/>
                    <a:pt x="1096" y="916"/>
                  </a:cubicBezTo>
                  <a:close/>
                  <a:moveTo>
                    <a:pt x="1096" y="836"/>
                  </a:moveTo>
                  <a:lnTo>
                    <a:pt x="897" y="836"/>
                  </a:lnTo>
                  <a:cubicBezTo>
                    <a:pt x="886" y="836"/>
                    <a:pt x="877" y="827"/>
                    <a:pt x="877" y="816"/>
                  </a:cubicBezTo>
                  <a:cubicBezTo>
                    <a:pt x="877" y="805"/>
                    <a:pt x="886" y="797"/>
                    <a:pt x="897" y="797"/>
                  </a:cubicBezTo>
                  <a:lnTo>
                    <a:pt x="1096" y="797"/>
                  </a:lnTo>
                  <a:cubicBezTo>
                    <a:pt x="1107" y="797"/>
                    <a:pt x="1116" y="805"/>
                    <a:pt x="1116" y="816"/>
                  </a:cubicBezTo>
                  <a:cubicBezTo>
                    <a:pt x="1116" y="827"/>
                    <a:pt x="1107" y="836"/>
                    <a:pt x="1096" y="836"/>
                  </a:cubicBezTo>
                  <a:close/>
                  <a:moveTo>
                    <a:pt x="1096" y="757"/>
                  </a:moveTo>
                  <a:lnTo>
                    <a:pt x="897" y="757"/>
                  </a:lnTo>
                  <a:cubicBezTo>
                    <a:pt x="886" y="757"/>
                    <a:pt x="877" y="748"/>
                    <a:pt x="877" y="737"/>
                  </a:cubicBezTo>
                  <a:cubicBezTo>
                    <a:pt x="877" y="726"/>
                    <a:pt x="886" y="717"/>
                    <a:pt x="897" y="717"/>
                  </a:cubicBezTo>
                  <a:lnTo>
                    <a:pt x="1096" y="717"/>
                  </a:lnTo>
                  <a:cubicBezTo>
                    <a:pt x="1107" y="717"/>
                    <a:pt x="1116" y="726"/>
                    <a:pt x="1116" y="737"/>
                  </a:cubicBezTo>
                  <a:cubicBezTo>
                    <a:pt x="1116" y="748"/>
                    <a:pt x="1107" y="757"/>
                    <a:pt x="1096" y="757"/>
                  </a:cubicBezTo>
                  <a:close/>
                  <a:moveTo>
                    <a:pt x="1096" y="677"/>
                  </a:moveTo>
                  <a:lnTo>
                    <a:pt x="897" y="677"/>
                  </a:lnTo>
                  <a:cubicBezTo>
                    <a:pt x="886" y="677"/>
                    <a:pt x="877" y="668"/>
                    <a:pt x="877" y="657"/>
                  </a:cubicBezTo>
                  <a:cubicBezTo>
                    <a:pt x="877" y="646"/>
                    <a:pt x="886" y="637"/>
                    <a:pt x="897" y="637"/>
                  </a:cubicBezTo>
                  <a:lnTo>
                    <a:pt x="1096" y="637"/>
                  </a:lnTo>
                  <a:cubicBezTo>
                    <a:pt x="1107" y="637"/>
                    <a:pt x="1116" y="646"/>
                    <a:pt x="1116" y="657"/>
                  </a:cubicBezTo>
                  <a:cubicBezTo>
                    <a:pt x="1116" y="668"/>
                    <a:pt x="1107" y="677"/>
                    <a:pt x="1096" y="677"/>
                  </a:cubicBezTo>
                  <a:close/>
                  <a:moveTo>
                    <a:pt x="1096" y="597"/>
                  </a:moveTo>
                  <a:lnTo>
                    <a:pt x="897" y="597"/>
                  </a:lnTo>
                  <a:cubicBezTo>
                    <a:pt x="886" y="597"/>
                    <a:pt x="877" y="588"/>
                    <a:pt x="877" y="577"/>
                  </a:cubicBezTo>
                  <a:cubicBezTo>
                    <a:pt x="877" y="566"/>
                    <a:pt x="886" y="558"/>
                    <a:pt x="897" y="558"/>
                  </a:cubicBezTo>
                  <a:lnTo>
                    <a:pt x="1096" y="558"/>
                  </a:lnTo>
                  <a:cubicBezTo>
                    <a:pt x="1107" y="558"/>
                    <a:pt x="1116" y="566"/>
                    <a:pt x="1116" y="577"/>
                  </a:cubicBezTo>
                  <a:cubicBezTo>
                    <a:pt x="1116" y="588"/>
                    <a:pt x="1107" y="597"/>
                    <a:pt x="1096" y="59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6" name="Freeform 9"/>
            <p:cNvSpPr>
              <a:spLocks noChangeArrowheads="1"/>
            </p:cNvSpPr>
            <p:nvPr userDrawn="1"/>
          </p:nvSpPr>
          <p:spPr bwMode="auto">
            <a:xfrm>
              <a:off x="2914678" y="6278310"/>
              <a:ext cx="268317" cy="574741"/>
            </a:xfrm>
            <a:custGeom>
              <a:avLst/>
              <a:gdLst>
                <a:gd name="T0" fmla="*/ 394 w 409"/>
                <a:gd name="T1" fmla="*/ 0 h 876"/>
                <a:gd name="T2" fmla="*/ 15 w 409"/>
                <a:gd name="T3" fmla="*/ 0 h 876"/>
                <a:gd name="T4" fmla="*/ 0 w 409"/>
                <a:gd name="T5" fmla="*/ 15 h 876"/>
                <a:gd name="T6" fmla="*/ 0 w 409"/>
                <a:gd name="T7" fmla="*/ 59 h 876"/>
                <a:gd name="T8" fmla="*/ 248 w 409"/>
                <a:gd name="T9" fmla="*/ 59 h 876"/>
                <a:gd name="T10" fmla="*/ 262 w 409"/>
                <a:gd name="T11" fmla="*/ 73 h 876"/>
                <a:gd name="T12" fmla="*/ 248 w 409"/>
                <a:gd name="T13" fmla="*/ 88 h 876"/>
                <a:gd name="T14" fmla="*/ 0 w 409"/>
                <a:gd name="T15" fmla="*/ 88 h 876"/>
                <a:gd name="T16" fmla="*/ 0 w 409"/>
                <a:gd name="T17" fmla="*/ 146 h 876"/>
                <a:gd name="T18" fmla="*/ 188 w 409"/>
                <a:gd name="T19" fmla="*/ 146 h 876"/>
                <a:gd name="T20" fmla="*/ 203 w 409"/>
                <a:gd name="T21" fmla="*/ 161 h 876"/>
                <a:gd name="T22" fmla="*/ 188 w 409"/>
                <a:gd name="T23" fmla="*/ 175 h 876"/>
                <a:gd name="T24" fmla="*/ 0 w 409"/>
                <a:gd name="T25" fmla="*/ 175 h 876"/>
                <a:gd name="T26" fmla="*/ 0 w 409"/>
                <a:gd name="T27" fmla="*/ 234 h 876"/>
                <a:gd name="T28" fmla="*/ 128 w 409"/>
                <a:gd name="T29" fmla="*/ 234 h 876"/>
                <a:gd name="T30" fmla="*/ 143 w 409"/>
                <a:gd name="T31" fmla="*/ 248 h 876"/>
                <a:gd name="T32" fmla="*/ 128 w 409"/>
                <a:gd name="T33" fmla="*/ 263 h 876"/>
                <a:gd name="T34" fmla="*/ 0 w 409"/>
                <a:gd name="T35" fmla="*/ 263 h 876"/>
                <a:gd name="T36" fmla="*/ 0 w 409"/>
                <a:gd name="T37" fmla="*/ 292 h 876"/>
                <a:gd name="T38" fmla="*/ 131 w 409"/>
                <a:gd name="T39" fmla="*/ 292 h 876"/>
                <a:gd name="T40" fmla="*/ 146 w 409"/>
                <a:gd name="T41" fmla="*/ 307 h 876"/>
                <a:gd name="T42" fmla="*/ 146 w 409"/>
                <a:gd name="T43" fmla="*/ 875 h 876"/>
                <a:gd name="T44" fmla="*/ 175 w 409"/>
                <a:gd name="T45" fmla="*/ 875 h 876"/>
                <a:gd name="T46" fmla="*/ 175 w 409"/>
                <a:gd name="T47" fmla="*/ 744 h 876"/>
                <a:gd name="T48" fmla="*/ 190 w 409"/>
                <a:gd name="T49" fmla="*/ 729 h 876"/>
                <a:gd name="T50" fmla="*/ 306 w 409"/>
                <a:gd name="T51" fmla="*/ 729 h 876"/>
                <a:gd name="T52" fmla="*/ 321 w 409"/>
                <a:gd name="T53" fmla="*/ 744 h 876"/>
                <a:gd name="T54" fmla="*/ 321 w 409"/>
                <a:gd name="T55" fmla="*/ 875 h 876"/>
                <a:gd name="T56" fmla="*/ 394 w 409"/>
                <a:gd name="T57" fmla="*/ 875 h 876"/>
                <a:gd name="T58" fmla="*/ 408 w 409"/>
                <a:gd name="T59" fmla="*/ 860 h 876"/>
                <a:gd name="T60" fmla="*/ 408 w 409"/>
                <a:gd name="T61" fmla="*/ 15 h 876"/>
                <a:gd name="T62" fmla="*/ 394 w 409"/>
                <a:gd name="T63"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876">
                  <a:moveTo>
                    <a:pt x="394" y="0"/>
                  </a:moveTo>
                  <a:lnTo>
                    <a:pt x="15" y="0"/>
                  </a:lnTo>
                  <a:cubicBezTo>
                    <a:pt x="7" y="0"/>
                    <a:pt x="0" y="7"/>
                    <a:pt x="0" y="15"/>
                  </a:cubicBezTo>
                  <a:lnTo>
                    <a:pt x="0" y="59"/>
                  </a:lnTo>
                  <a:lnTo>
                    <a:pt x="248" y="59"/>
                  </a:lnTo>
                  <a:cubicBezTo>
                    <a:pt x="256" y="59"/>
                    <a:pt x="262" y="65"/>
                    <a:pt x="262" y="73"/>
                  </a:cubicBezTo>
                  <a:cubicBezTo>
                    <a:pt x="262" y="81"/>
                    <a:pt x="256" y="88"/>
                    <a:pt x="248" y="88"/>
                  </a:cubicBezTo>
                  <a:lnTo>
                    <a:pt x="0" y="88"/>
                  </a:lnTo>
                  <a:lnTo>
                    <a:pt x="0" y="146"/>
                  </a:lnTo>
                  <a:lnTo>
                    <a:pt x="188" y="146"/>
                  </a:lnTo>
                  <a:cubicBezTo>
                    <a:pt x="196" y="146"/>
                    <a:pt x="203" y="153"/>
                    <a:pt x="203" y="161"/>
                  </a:cubicBezTo>
                  <a:cubicBezTo>
                    <a:pt x="203" y="169"/>
                    <a:pt x="196" y="175"/>
                    <a:pt x="188" y="175"/>
                  </a:cubicBezTo>
                  <a:lnTo>
                    <a:pt x="0" y="175"/>
                  </a:lnTo>
                  <a:lnTo>
                    <a:pt x="0" y="234"/>
                  </a:lnTo>
                  <a:lnTo>
                    <a:pt x="128" y="234"/>
                  </a:lnTo>
                  <a:cubicBezTo>
                    <a:pt x="136" y="234"/>
                    <a:pt x="143" y="240"/>
                    <a:pt x="143" y="248"/>
                  </a:cubicBezTo>
                  <a:cubicBezTo>
                    <a:pt x="143" y="256"/>
                    <a:pt x="136" y="263"/>
                    <a:pt x="128" y="263"/>
                  </a:cubicBezTo>
                  <a:lnTo>
                    <a:pt x="0" y="263"/>
                  </a:lnTo>
                  <a:lnTo>
                    <a:pt x="0" y="292"/>
                  </a:lnTo>
                  <a:lnTo>
                    <a:pt x="131" y="292"/>
                  </a:lnTo>
                  <a:cubicBezTo>
                    <a:pt x="139" y="292"/>
                    <a:pt x="146" y="298"/>
                    <a:pt x="146" y="307"/>
                  </a:cubicBezTo>
                  <a:lnTo>
                    <a:pt x="146" y="875"/>
                  </a:lnTo>
                  <a:lnTo>
                    <a:pt x="175" y="875"/>
                  </a:lnTo>
                  <a:lnTo>
                    <a:pt x="175" y="744"/>
                  </a:lnTo>
                  <a:cubicBezTo>
                    <a:pt x="175" y="736"/>
                    <a:pt x="182" y="729"/>
                    <a:pt x="190" y="729"/>
                  </a:cubicBezTo>
                  <a:lnTo>
                    <a:pt x="306" y="729"/>
                  </a:lnTo>
                  <a:cubicBezTo>
                    <a:pt x="314" y="729"/>
                    <a:pt x="321" y="736"/>
                    <a:pt x="321" y="744"/>
                  </a:cubicBezTo>
                  <a:lnTo>
                    <a:pt x="321" y="875"/>
                  </a:lnTo>
                  <a:lnTo>
                    <a:pt x="394" y="875"/>
                  </a:lnTo>
                  <a:cubicBezTo>
                    <a:pt x="402" y="875"/>
                    <a:pt x="408" y="868"/>
                    <a:pt x="408" y="860"/>
                  </a:cubicBezTo>
                  <a:lnTo>
                    <a:pt x="408" y="15"/>
                  </a:lnTo>
                  <a:cubicBezTo>
                    <a:pt x="408" y="7"/>
                    <a:pt x="402" y="0"/>
                    <a:pt x="394" y="0"/>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7" name="Freeform 10"/>
            <p:cNvSpPr>
              <a:spLocks noChangeArrowheads="1"/>
            </p:cNvSpPr>
            <p:nvPr userDrawn="1"/>
          </p:nvSpPr>
          <p:spPr bwMode="auto">
            <a:xfrm>
              <a:off x="2724258" y="6489144"/>
              <a:ext cx="268317" cy="363907"/>
            </a:xfrm>
            <a:custGeom>
              <a:avLst/>
              <a:gdLst>
                <a:gd name="T0" fmla="*/ 14 w 409"/>
                <a:gd name="T1" fmla="*/ 0 h 555"/>
                <a:gd name="T2" fmla="*/ 0 w 409"/>
                <a:gd name="T3" fmla="*/ 0 h 555"/>
                <a:gd name="T4" fmla="*/ 0 w 409"/>
                <a:gd name="T5" fmla="*/ 15 h 555"/>
                <a:gd name="T6" fmla="*/ 0 w 409"/>
                <a:gd name="T7" fmla="*/ 88 h 555"/>
                <a:gd name="T8" fmla="*/ 179 w 409"/>
                <a:gd name="T9" fmla="*/ 88 h 555"/>
                <a:gd name="T10" fmla="*/ 194 w 409"/>
                <a:gd name="T11" fmla="*/ 102 h 555"/>
                <a:gd name="T12" fmla="*/ 179 w 409"/>
                <a:gd name="T13" fmla="*/ 117 h 555"/>
                <a:gd name="T14" fmla="*/ 0 w 409"/>
                <a:gd name="T15" fmla="*/ 117 h 555"/>
                <a:gd name="T16" fmla="*/ 0 w 409"/>
                <a:gd name="T17" fmla="*/ 175 h 555"/>
                <a:gd name="T18" fmla="*/ 149 w 409"/>
                <a:gd name="T19" fmla="*/ 175 h 555"/>
                <a:gd name="T20" fmla="*/ 164 w 409"/>
                <a:gd name="T21" fmla="*/ 190 h 555"/>
                <a:gd name="T22" fmla="*/ 149 w 409"/>
                <a:gd name="T23" fmla="*/ 204 h 555"/>
                <a:gd name="T24" fmla="*/ 0 w 409"/>
                <a:gd name="T25" fmla="*/ 204 h 555"/>
                <a:gd name="T26" fmla="*/ 0 w 409"/>
                <a:gd name="T27" fmla="*/ 262 h 555"/>
                <a:gd name="T28" fmla="*/ 90 w 409"/>
                <a:gd name="T29" fmla="*/ 262 h 555"/>
                <a:gd name="T30" fmla="*/ 104 w 409"/>
                <a:gd name="T31" fmla="*/ 277 h 555"/>
                <a:gd name="T32" fmla="*/ 90 w 409"/>
                <a:gd name="T33" fmla="*/ 292 h 555"/>
                <a:gd name="T34" fmla="*/ 0 w 409"/>
                <a:gd name="T35" fmla="*/ 292 h 555"/>
                <a:gd name="T36" fmla="*/ 0 w 409"/>
                <a:gd name="T37" fmla="*/ 539 h 555"/>
                <a:gd name="T38" fmla="*/ 0 w 409"/>
                <a:gd name="T39" fmla="*/ 554 h 555"/>
                <a:gd name="T40" fmla="*/ 14 w 409"/>
                <a:gd name="T41" fmla="*/ 554 h 555"/>
                <a:gd name="T42" fmla="*/ 87 w 409"/>
                <a:gd name="T43" fmla="*/ 554 h 555"/>
                <a:gd name="T44" fmla="*/ 87 w 409"/>
                <a:gd name="T45" fmla="*/ 423 h 555"/>
                <a:gd name="T46" fmla="*/ 102 w 409"/>
                <a:gd name="T47" fmla="*/ 408 h 555"/>
                <a:gd name="T48" fmla="*/ 218 w 409"/>
                <a:gd name="T49" fmla="*/ 408 h 555"/>
                <a:gd name="T50" fmla="*/ 233 w 409"/>
                <a:gd name="T51" fmla="*/ 423 h 555"/>
                <a:gd name="T52" fmla="*/ 233 w 409"/>
                <a:gd name="T53" fmla="*/ 554 h 555"/>
                <a:gd name="T54" fmla="*/ 393 w 409"/>
                <a:gd name="T55" fmla="*/ 554 h 555"/>
                <a:gd name="T56" fmla="*/ 408 w 409"/>
                <a:gd name="T57" fmla="*/ 554 h 555"/>
                <a:gd name="T58" fmla="*/ 408 w 409"/>
                <a:gd name="T59" fmla="*/ 539 h 555"/>
                <a:gd name="T60" fmla="*/ 408 w 409"/>
                <a:gd name="T61" fmla="*/ 15 h 555"/>
                <a:gd name="T62" fmla="*/ 408 w 409"/>
                <a:gd name="T63" fmla="*/ 0 h 555"/>
                <a:gd name="T64" fmla="*/ 393 w 409"/>
                <a:gd name="T65" fmla="*/ 0 h 555"/>
                <a:gd name="T66" fmla="*/ 14 w 409"/>
                <a:gd name="T6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555">
                  <a:moveTo>
                    <a:pt x="14" y="0"/>
                  </a:moveTo>
                  <a:lnTo>
                    <a:pt x="0" y="0"/>
                  </a:lnTo>
                  <a:lnTo>
                    <a:pt x="0" y="15"/>
                  </a:lnTo>
                  <a:lnTo>
                    <a:pt x="0" y="88"/>
                  </a:lnTo>
                  <a:lnTo>
                    <a:pt x="179" y="88"/>
                  </a:lnTo>
                  <a:cubicBezTo>
                    <a:pt x="187" y="88"/>
                    <a:pt x="194" y="94"/>
                    <a:pt x="194" y="102"/>
                  </a:cubicBezTo>
                  <a:cubicBezTo>
                    <a:pt x="194" y="110"/>
                    <a:pt x="187" y="117"/>
                    <a:pt x="179" y="117"/>
                  </a:cubicBezTo>
                  <a:lnTo>
                    <a:pt x="0" y="117"/>
                  </a:lnTo>
                  <a:lnTo>
                    <a:pt x="0" y="175"/>
                  </a:lnTo>
                  <a:lnTo>
                    <a:pt x="149" y="175"/>
                  </a:lnTo>
                  <a:cubicBezTo>
                    <a:pt x="157" y="175"/>
                    <a:pt x="164" y="182"/>
                    <a:pt x="164" y="190"/>
                  </a:cubicBezTo>
                  <a:cubicBezTo>
                    <a:pt x="164" y="198"/>
                    <a:pt x="157" y="204"/>
                    <a:pt x="149" y="204"/>
                  </a:cubicBezTo>
                  <a:lnTo>
                    <a:pt x="0" y="204"/>
                  </a:lnTo>
                  <a:lnTo>
                    <a:pt x="0" y="262"/>
                  </a:lnTo>
                  <a:lnTo>
                    <a:pt x="90" y="262"/>
                  </a:lnTo>
                  <a:cubicBezTo>
                    <a:pt x="98" y="262"/>
                    <a:pt x="104" y="269"/>
                    <a:pt x="104" y="277"/>
                  </a:cubicBezTo>
                  <a:cubicBezTo>
                    <a:pt x="104" y="285"/>
                    <a:pt x="98" y="292"/>
                    <a:pt x="90" y="292"/>
                  </a:cubicBezTo>
                  <a:lnTo>
                    <a:pt x="0" y="292"/>
                  </a:lnTo>
                  <a:lnTo>
                    <a:pt x="0" y="539"/>
                  </a:lnTo>
                  <a:lnTo>
                    <a:pt x="0" y="554"/>
                  </a:lnTo>
                  <a:lnTo>
                    <a:pt x="14" y="554"/>
                  </a:lnTo>
                  <a:lnTo>
                    <a:pt x="87" y="554"/>
                  </a:lnTo>
                  <a:lnTo>
                    <a:pt x="87" y="423"/>
                  </a:lnTo>
                  <a:cubicBezTo>
                    <a:pt x="87" y="415"/>
                    <a:pt x="94" y="408"/>
                    <a:pt x="102" y="408"/>
                  </a:cubicBezTo>
                  <a:lnTo>
                    <a:pt x="218" y="408"/>
                  </a:lnTo>
                  <a:cubicBezTo>
                    <a:pt x="226" y="408"/>
                    <a:pt x="233" y="415"/>
                    <a:pt x="233" y="423"/>
                  </a:cubicBezTo>
                  <a:lnTo>
                    <a:pt x="233" y="554"/>
                  </a:lnTo>
                  <a:lnTo>
                    <a:pt x="393" y="554"/>
                  </a:lnTo>
                  <a:lnTo>
                    <a:pt x="408" y="554"/>
                  </a:lnTo>
                  <a:lnTo>
                    <a:pt x="408" y="539"/>
                  </a:lnTo>
                  <a:lnTo>
                    <a:pt x="408" y="15"/>
                  </a:lnTo>
                  <a:lnTo>
                    <a:pt x="408" y="0"/>
                  </a:lnTo>
                  <a:lnTo>
                    <a:pt x="393" y="0"/>
                  </a:lnTo>
                  <a:lnTo>
                    <a:pt x="14" y="0"/>
                  </a:ln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8" name="Freeform 11"/>
            <p:cNvSpPr>
              <a:spLocks noChangeArrowheads="1"/>
            </p:cNvSpPr>
            <p:nvPr userDrawn="1"/>
          </p:nvSpPr>
          <p:spPr bwMode="auto">
            <a:xfrm>
              <a:off x="222841" y="6050144"/>
              <a:ext cx="375068" cy="802906"/>
            </a:xfrm>
            <a:custGeom>
              <a:avLst/>
              <a:gdLst>
                <a:gd name="T0" fmla="*/ 551 w 572"/>
                <a:gd name="T1" fmla="*/ 0 h 1226"/>
                <a:gd name="T2" fmla="*/ 20 w 572"/>
                <a:gd name="T3" fmla="*/ 0 h 1226"/>
                <a:gd name="T4" fmla="*/ 0 w 572"/>
                <a:gd name="T5" fmla="*/ 21 h 1226"/>
                <a:gd name="T6" fmla="*/ 0 w 572"/>
                <a:gd name="T7" fmla="*/ 82 h 1226"/>
                <a:gd name="T8" fmla="*/ 347 w 572"/>
                <a:gd name="T9" fmla="*/ 82 h 1226"/>
                <a:gd name="T10" fmla="*/ 367 w 572"/>
                <a:gd name="T11" fmla="*/ 102 h 1226"/>
                <a:gd name="T12" fmla="*/ 347 w 572"/>
                <a:gd name="T13" fmla="*/ 123 h 1226"/>
                <a:gd name="T14" fmla="*/ 0 w 572"/>
                <a:gd name="T15" fmla="*/ 123 h 1226"/>
                <a:gd name="T16" fmla="*/ 0 w 572"/>
                <a:gd name="T17" fmla="*/ 205 h 1226"/>
                <a:gd name="T18" fmla="*/ 263 w 572"/>
                <a:gd name="T19" fmla="*/ 205 h 1226"/>
                <a:gd name="T20" fmla="*/ 283 w 572"/>
                <a:gd name="T21" fmla="*/ 225 h 1226"/>
                <a:gd name="T22" fmla="*/ 263 w 572"/>
                <a:gd name="T23" fmla="*/ 245 h 1226"/>
                <a:gd name="T24" fmla="*/ 0 w 572"/>
                <a:gd name="T25" fmla="*/ 245 h 1226"/>
                <a:gd name="T26" fmla="*/ 0 w 572"/>
                <a:gd name="T27" fmla="*/ 327 h 1226"/>
                <a:gd name="T28" fmla="*/ 179 w 572"/>
                <a:gd name="T29" fmla="*/ 327 h 1226"/>
                <a:gd name="T30" fmla="*/ 199 w 572"/>
                <a:gd name="T31" fmla="*/ 347 h 1226"/>
                <a:gd name="T32" fmla="*/ 179 w 572"/>
                <a:gd name="T33" fmla="*/ 368 h 1226"/>
                <a:gd name="T34" fmla="*/ 0 w 572"/>
                <a:gd name="T35" fmla="*/ 368 h 1226"/>
                <a:gd name="T36" fmla="*/ 0 w 572"/>
                <a:gd name="T37" fmla="*/ 409 h 1226"/>
                <a:gd name="T38" fmla="*/ 184 w 572"/>
                <a:gd name="T39" fmla="*/ 409 h 1226"/>
                <a:gd name="T40" fmla="*/ 204 w 572"/>
                <a:gd name="T41" fmla="*/ 429 h 1226"/>
                <a:gd name="T42" fmla="*/ 204 w 572"/>
                <a:gd name="T43" fmla="*/ 1225 h 1226"/>
                <a:gd name="T44" fmla="*/ 245 w 572"/>
                <a:gd name="T45" fmla="*/ 1225 h 1226"/>
                <a:gd name="T46" fmla="*/ 245 w 572"/>
                <a:gd name="T47" fmla="*/ 1041 h 1226"/>
                <a:gd name="T48" fmla="*/ 265 w 572"/>
                <a:gd name="T49" fmla="*/ 1021 h 1226"/>
                <a:gd name="T50" fmla="*/ 428 w 572"/>
                <a:gd name="T51" fmla="*/ 1021 h 1226"/>
                <a:gd name="T52" fmla="*/ 449 w 572"/>
                <a:gd name="T53" fmla="*/ 1041 h 1226"/>
                <a:gd name="T54" fmla="*/ 449 w 572"/>
                <a:gd name="T55" fmla="*/ 1225 h 1226"/>
                <a:gd name="T56" fmla="*/ 551 w 572"/>
                <a:gd name="T57" fmla="*/ 1225 h 1226"/>
                <a:gd name="T58" fmla="*/ 571 w 572"/>
                <a:gd name="T59" fmla="*/ 1205 h 1226"/>
                <a:gd name="T60" fmla="*/ 571 w 572"/>
                <a:gd name="T61" fmla="*/ 21 h 1226"/>
                <a:gd name="T62" fmla="*/ 551 w 572"/>
                <a:gd name="T63" fmla="*/ 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2" h="1226">
                  <a:moveTo>
                    <a:pt x="551" y="0"/>
                  </a:moveTo>
                  <a:lnTo>
                    <a:pt x="20" y="0"/>
                  </a:lnTo>
                  <a:cubicBezTo>
                    <a:pt x="9" y="0"/>
                    <a:pt x="0" y="10"/>
                    <a:pt x="0" y="21"/>
                  </a:cubicBezTo>
                  <a:lnTo>
                    <a:pt x="0" y="82"/>
                  </a:lnTo>
                  <a:lnTo>
                    <a:pt x="347" y="82"/>
                  </a:lnTo>
                  <a:cubicBezTo>
                    <a:pt x="358" y="82"/>
                    <a:pt x="367" y="91"/>
                    <a:pt x="367" y="102"/>
                  </a:cubicBezTo>
                  <a:cubicBezTo>
                    <a:pt x="367" y="114"/>
                    <a:pt x="358" y="123"/>
                    <a:pt x="347" y="123"/>
                  </a:cubicBezTo>
                  <a:lnTo>
                    <a:pt x="0" y="123"/>
                  </a:lnTo>
                  <a:lnTo>
                    <a:pt x="0" y="205"/>
                  </a:lnTo>
                  <a:lnTo>
                    <a:pt x="263" y="205"/>
                  </a:lnTo>
                  <a:cubicBezTo>
                    <a:pt x="274" y="205"/>
                    <a:pt x="283" y="214"/>
                    <a:pt x="283" y="225"/>
                  </a:cubicBezTo>
                  <a:cubicBezTo>
                    <a:pt x="283" y="236"/>
                    <a:pt x="274" y="245"/>
                    <a:pt x="263" y="245"/>
                  </a:cubicBezTo>
                  <a:lnTo>
                    <a:pt x="0" y="245"/>
                  </a:lnTo>
                  <a:lnTo>
                    <a:pt x="0" y="327"/>
                  </a:lnTo>
                  <a:lnTo>
                    <a:pt x="179" y="327"/>
                  </a:lnTo>
                  <a:cubicBezTo>
                    <a:pt x="190" y="327"/>
                    <a:pt x="199" y="336"/>
                    <a:pt x="199" y="347"/>
                  </a:cubicBezTo>
                  <a:cubicBezTo>
                    <a:pt x="199" y="359"/>
                    <a:pt x="190" y="368"/>
                    <a:pt x="179" y="368"/>
                  </a:cubicBezTo>
                  <a:lnTo>
                    <a:pt x="0" y="368"/>
                  </a:lnTo>
                  <a:lnTo>
                    <a:pt x="0" y="409"/>
                  </a:lnTo>
                  <a:lnTo>
                    <a:pt x="184" y="409"/>
                  </a:lnTo>
                  <a:cubicBezTo>
                    <a:pt x="195" y="409"/>
                    <a:pt x="204" y="418"/>
                    <a:pt x="204" y="429"/>
                  </a:cubicBezTo>
                  <a:lnTo>
                    <a:pt x="204" y="1225"/>
                  </a:lnTo>
                  <a:lnTo>
                    <a:pt x="245" y="1225"/>
                  </a:lnTo>
                  <a:lnTo>
                    <a:pt x="245" y="1041"/>
                  </a:lnTo>
                  <a:cubicBezTo>
                    <a:pt x="245" y="1030"/>
                    <a:pt x="254" y="1021"/>
                    <a:pt x="265" y="1021"/>
                  </a:cubicBezTo>
                  <a:lnTo>
                    <a:pt x="428" y="1021"/>
                  </a:lnTo>
                  <a:cubicBezTo>
                    <a:pt x="440" y="1021"/>
                    <a:pt x="449" y="1030"/>
                    <a:pt x="449" y="1041"/>
                  </a:cubicBezTo>
                  <a:lnTo>
                    <a:pt x="449" y="1225"/>
                  </a:lnTo>
                  <a:lnTo>
                    <a:pt x="551" y="1225"/>
                  </a:lnTo>
                  <a:cubicBezTo>
                    <a:pt x="562" y="1225"/>
                    <a:pt x="571" y="1216"/>
                    <a:pt x="571" y="1205"/>
                  </a:cubicBezTo>
                  <a:lnTo>
                    <a:pt x="571" y="21"/>
                  </a:lnTo>
                  <a:cubicBezTo>
                    <a:pt x="571" y="10"/>
                    <a:pt x="562" y="0"/>
                    <a:pt x="551" y="0"/>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49" name="Freeform 12"/>
            <p:cNvSpPr>
              <a:spLocks noChangeArrowheads="1"/>
            </p:cNvSpPr>
            <p:nvPr userDrawn="1"/>
          </p:nvSpPr>
          <p:spPr bwMode="auto">
            <a:xfrm>
              <a:off x="-42592" y="6344735"/>
              <a:ext cx="375068" cy="508314"/>
            </a:xfrm>
            <a:custGeom>
              <a:avLst/>
              <a:gdLst>
                <a:gd name="T0" fmla="*/ 20 w 572"/>
                <a:gd name="T1" fmla="*/ 0 h 777"/>
                <a:gd name="T2" fmla="*/ 0 w 572"/>
                <a:gd name="T3" fmla="*/ 0 h 777"/>
                <a:gd name="T4" fmla="*/ 0 w 572"/>
                <a:gd name="T5" fmla="*/ 21 h 777"/>
                <a:gd name="T6" fmla="*/ 0 w 572"/>
                <a:gd name="T7" fmla="*/ 123 h 777"/>
                <a:gd name="T8" fmla="*/ 251 w 572"/>
                <a:gd name="T9" fmla="*/ 123 h 777"/>
                <a:gd name="T10" fmla="*/ 272 w 572"/>
                <a:gd name="T11" fmla="*/ 143 h 777"/>
                <a:gd name="T12" fmla="*/ 251 w 572"/>
                <a:gd name="T13" fmla="*/ 164 h 777"/>
                <a:gd name="T14" fmla="*/ 0 w 572"/>
                <a:gd name="T15" fmla="*/ 164 h 777"/>
                <a:gd name="T16" fmla="*/ 0 w 572"/>
                <a:gd name="T17" fmla="*/ 245 h 777"/>
                <a:gd name="T18" fmla="*/ 209 w 572"/>
                <a:gd name="T19" fmla="*/ 245 h 777"/>
                <a:gd name="T20" fmla="*/ 230 w 572"/>
                <a:gd name="T21" fmla="*/ 266 h 777"/>
                <a:gd name="T22" fmla="*/ 209 w 572"/>
                <a:gd name="T23" fmla="*/ 286 h 777"/>
                <a:gd name="T24" fmla="*/ 0 w 572"/>
                <a:gd name="T25" fmla="*/ 286 h 777"/>
                <a:gd name="T26" fmla="*/ 0 w 572"/>
                <a:gd name="T27" fmla="*/ 368 h 777"/>
                <a:gd name="T28" fmla="*/ 126 w 572"/>
                <a:gd name="T29" fmla="*/ 368 h 777"/>
                <a:gd name="T30" fmla="*/ 146 w 572"/>
                <a:gd name="T31" fmla="*/ 388 h 777"/>
                <a:gd name="T32" fmla="*/ 126 w 572"/>
                <a:gd name="T33" fmla="*/ 409 h 777"/>
                <a:gd name="T34" fmla="*/ 0 w 572"/>
                <a:gd name="T35" fmla="*/ 409 h 777"/>
                <a:gd name="T36" fmla="*/ 0 w 572"/>
                <a:gd name="T37" fmla="*/ 755 h 777"/>
                <a:gd name="T38" fmla="*/ 0 w 572"/>
                <a:gd name="T39" fmla="*/ 776 h 777"/>
                <a:gd name="T40" fmla="*/ 20 w 572"/>
                <a:gd name="T41" fmla="*/ 776 h 777"/>
                <a:gd name="T42" fmla="*/ 122 w 572"/>
                <a:gd name="T43" fmla="*/ 776 h 777"/>
                <a:gd name="T44" fmla="*/ 122 w 572"/>
                <a:gd name="T45" fmla="*/ 592 h 777"/>
                <a:gd name="T46" fmla="*/ 143 w 572"/>
                <a:gd name="T47" fmla="*/ 572 h 777"/>
                <a:gd name="T48" fmla="*/ 306 w 572"/>
                <a:gd name="T49" fmla="*/ 572 h 777"/>
                <a:gd name="T50" fmla="*/ 326 w 572"/>
                <a:gd name="T51" fmla="*/ 592 h 777"/>
                <a:gd name="T52" fmla="*/ 326 w 572"/>
                <a:gd name="T53" fmla="*/ 776 h 777"/>
                <a:gd name="T54" fmla="*/ 551 w 572"/>
                <a:gd name="T55" fmla="*/ 776 h 777"/>
                <a:gd name="T56" fmla="*/ 571 w 572"/>
                <a:gd name="T57" fmla="*/ 776 h 777"/>
                <a:gd name="T58" fmla="*/ 571 w 572"/>
                <a:gd name="T59" fmla="*/ 755 h 777"/>
                <a:gd name="T60" fmla="*/ 571 w 572"/>
                <a:gd name="T61" fmla="*/ 21 h 777"/>
                <a:gd name="T62" fmla="*/ 571 w 572"/>
                <a:gd name="T63" fmla="*/ 0 h 777"/>
                <a:gd name="T64" fmla="*/ 551 w 572"/>
                <a:gd name="T65" fmla="*/ 0 h 777"/>
                <a:gd name="T66" fmla="*/ 20 w 572"/>
                <a:gd name="T6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2" h="777">
                  <a:moveTo>
                    <a:pt x="20" y="0"/>
                  </a:moveTo>
                  <a:lnTo>
                    <a:pt x="0" y="0"/>
                  </a:lnTo>
                  <a:lnTo>
                    <a:pt x="0" y="21"/>
                  </a:lnTo>
                  <a:lnTo>
                    <a:pt x="0" y="123"/>
                  </a:lnTo>
                  <a:lnTo>
                    <a:pt x="251" y="123"/>
                  </a:lnTo>
                  <a:cubicBezTo>
                    <a:pt x="263" y="123"/>
                    <a:pt x="272" y="132"/>
                    <a:pt x="272" y="143"/>
                  </a:cubicBezTo>
                  <a:cubicBezTo>
                    <a:pt x="272" y="155"/>
                    <a:pt x="263" y="164"/>
                    <a:pt x="251" y="164"/>
                  </a:cubicBezTo>
                  <a:lnTo>
                    <a:pt x="0" y="164"/>
                  </a:lnTo>
                  <a:lnTo>
                    <a:pt x="0" y="245"/>
                  </a:lnTo>
                  <a:lnTo>
                    <a:pt x="209" y="245"/>
                  </a:lnTo>
                  <a:cubicBezTo>
                    <a:pt x="221" y="245"/>
                    <a:pt x="230" y="255"/>
                    <a:pt x="230" y="266"/>
                  </a:cubicBezTo>
                  <a:cubicBezTo>
                    <a:pt x="230" y="278"/>
                    <a:pt x="221" y="286"/>
                    <a:pt x="209" y="286"/>
                  </a:cubicBezTo>
                  <a:lnTo>
                    <a:pt x="0" y="286"/>
                  </a:lnTo>
                  <a:lnTo>
                    <a:pt x="0" y="368"/>
                  </a:lnTo>
                  <a:lnTo>
                    <a:pt x="126" y="368"/>
                  </a:lnTo>
                  <a:cubicBezTo>
                    <a:pt x="137" y="368"/>
                    <a:pt x="146" y="377"/>
                    <a:pt x="146" y="388"/>
                  </a:cubicBezTo>
                  <a:cubicBezTo>
                    <a:pt x="146" y="399"/>
                    <a:pt x="137" y="409"/>
                    <a:pt x="126" y="409"/>
                  </a:cubicBezTo>
                  <a:lnTo>
                    <a:pt x="0" y="409"/>
                  </a:lnTo>
                  <a:lnTo>
                    <a:pt x="0" y="755"/>
                  </a:lnTo>
                  <a:lnTo>
                    <a:pt x="0" y="776"/>
                  </a:lnTo>
                  <a:lnTo>
                    <a:pt x="20" y="776"/>
                  </a:lnTo>
                  <a:lnTo>
                    <a:pt x="122" y="776"/>
                  </a:lnTo>
                  <a:lnTo>
                    <a:pt x="122" y="592"/>
                  </a:lnTo>
                  <a:cubicBezTo>
                    <a:pt x="122" y="581"/>
                    <a:pt x="131" y="572"/>
                    <a:pt x="143" y="572"/>
                  </a:cubicBezTo>
                  <a:lnTo>
                    <a:pt x="306" y="572"/>
                  </a:lnTo>
                  <a:cubicBezTo>
                    <a:pt x="317" y="572"/>
                    <a:pt x="326" y="581"/>
                    <a:pt x="326" y="592"/>
                  </a:cubicBezTo>
                  <a:lnTo>
                    <a:pt x="326" y="776"/>
                  </a:lnTo>
                  <a:lnTo>
                    <a:pt x="551" y="776"/>
                  </a:lnTo>
                  <a:lnTo>
                    <a:pt x="571" y="776"/>
                  </a:lnTo>
                  <a:lnTo>
                    <a:pt x="571" y="755"/>
                  </a:lnTo>
                  <a:lnTo>
                    <a:pt x="571" y="21"/>
                  </a:lnTo>
                  <a:lnTo>
                    <a:pt x="571" y="0"/>
                  </a:lnTo>
                  <a:lnTo>
                    <a:pt x="551" y="0"/>
                  </a:lnTo>
                  <a:lnTo>
                    <a:pt x="20" y="0"/>
                  </a:ln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50" name="Freeform 13"/>
            <p:cNvSpPr>
              <a:spLocks noChangeArrowheads="1"/>
            </p:cNvSpPr>
            <p:nvPr userDrawn="1"/>
          </p:nvSpPr>
          <p:spPr bwMode="auto">
            <a:xfrm>
              <a:off x="8796184" y="3889170"/>
              <a:ext cx="2810519" cy="1750208"/>
            </a:xfrm>
            <a:custGeom>
              <a:avLst/>
              <a:gdLst>
                <a:gd name="T0" fmla="*/ 2788 w 3595"/>
                <a:gd name="T1" fmla="*/ 605 h 2235"/>
                <a:gd name="T2" fmla="*/ 1797 w 3595"/>
                <a:gd name="T3" fmla="*/ 0 h 2235"/>
                <a:gd name="T4" fmla="*/ 689 w 3595"/>
                <a:gd name="T5" fmla="*/ 984 h 2235"/>
                <a:gd name="T6" fmla="*/ 625 w 3595"/>
                <a:gd name="T7" fmla="*/ 981 h 2235"/>
                <a:gd name="T8" fmla="*/ 0 w 3595"/>
                <a:gd name="T9" fmla="*/ 1608 h 2235"/>
                <a:gd name="T10" fmla="*/ 662 w 3595"/>
                <a:gd name="T11" fmla="*/ 2234 h 2235"/>
                <a:gd name="T12" fmla="*/ 2854 w 3595"/>
                <a:gd name="T13" fmla="*/ 2234 h 2235"/>
                <a:gd name="T14" fmla="*/ 2862 w 3595"/>
                <a:gd name="T15" fmla="*/ 2233 h 2235"/>
                <a:gd name="T16" fmla="*/ 3594 w 3595"/>
                <a:gd name="T17" fmla="*/ 1419 h 2235"/>
                <a:gd name="T18" fmla="*/ 2788 w 3595"/>
                <a:gd name="T19" fmla="*/ 605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5" h="2235">
                  <a:moveTo>
                    <a:pt x="2788" y="605"/>
                  </a:moveTo>
                  <a:cubicBezTo>
                    <a:pt x="2597" y="236"/>
                    <a:pt x="2212" y="0"/>
                    <a:pt x="1797" y="0"/>
                  </a:cubicBezTo>
                  <a:cubicBezTo>
                    <a:pt x="1229" y="0"/>
                    <a:pt x="754" y="427"/>
                    <a:pt x="689" y="984"/>
                  </a:cubicBezTo>
                  <a:cubicBezTo>
                    <a:pt x="667" y="982"/>
                    <a:pt x="646" y="981"/>
                    <a:pt x="625" y="981"/>
                  </a:cubicBezTo>
                  <a:cubicBezTo>
                    <a:pt x="280" y="981"/>
                    <a:pt x="0" y="1262"/>
                    <a:pt x="0" y="1608"/>
                  </a:cubicBezTo>
                  <a:cubicBezTo>
                    <a:pt x="0" y="2227"/>
                    <a:pt x="635" y="2234"/>
                    <a:pt x="662" y="2234"/>
                  </a:cubicBezTo>
                  <a:lnTo>
                    <a:pt x="2854" y="2234"/>
                  </a:lnTo>
                  <a:lnTo>
                    <a:pt x="2862" y="2233"/>
                  </a:lnTo>
                  <a:cubicBezTo>
                    <a:pt x="2869" y="2232"/>
                    <a:pt x="3594" y="2130"/>
                    <a:pt x="3594" y="1419"/>
                  </a:cubicBezTo>
                  <a:cubicBezTo>
                    <a:pt x="3594" y="973"/>
                    <a:pt x="3233" y="609"/>
                    <a:pt x="2788" y="605"/>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51" name="Freeform 14"/>
            <p:cNvSpPr>
              <a:spLocks noChangeArrowheads="1"/>
            </p:cNvSpPr>
            <p:nvPr userDrawn="1"/>
          </p:nvSpPr>
          <p:spPr bwMode="auto">
            <a:xfrm>
              <a:off x="10082788" y="2629157"/>
              <a:ext cx="4120944" cy="2564900"/>
            </a:xfrm>
            <a:custGeom>
              <a:avLst/>
              <a:gdLst>
                <a:gd name="T0" fmla="*/ 4089 w 5271"/>
                <a:gd name="T1" fmla="*/ 887 h 3276"/>
                <a:gd name="T2" fmla="*/ 2635 w 5271"/>
                <a:gd name="T3" fmla="*/ 0 h 3276"/>
                <a:gd name="T4" fmla="*/ 1010 w 5271"/>
                <a:gd name="T5" fmla="*/ 1443 h 3276"/>
                <a:gd name="T6" fmla="*/ 917 w 5271"/>
                <a:gd name="T7" fmla="*/ 1438 h 3276"/>
                <a:gd name="T8" fmla="*/ 0 w 5271"/>
                <a:gd name="T9" fmla="*/ 2357 h 3276"/>
                <a:gd name="T10" fmla="*/ 971 w 5271"/>
                <a:gd name="T11" fmla="*/ 3275 h 3276"/>
                <a:gd name="T12" fmla="*/ 4185 w 5271"/>
                <a:gd name="T13" fmla="*/ 3275 h 3276"/>
                <a:gd name="T14" fmla="*/ 4196 w 5271"/>
                <a:gd name="T15" fmla="*/ 3274 h 3276"/>
                <a:gd name="T16" fmla="*/ 5270 w 5271"/>
                <a:gd name="T17" fmla="*/ 2080 h 3276"/>
                <a:gd name="T18" fmla="*/ 4089 w 5271"/>
                <a:gd name="T19" fmla="*/ 887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1" h="3276">
                  <a:moveTo>
                    <a:pt x="4089" y="887"/>
                  </a:moveTo>
                  <a:cubicBezTo>
                    <a:pt x="3809" y="346"/>
                    <a:pt x="3244" y="0"/>
                    <a:pt x="2635" y="0"/>
                  </a:cubicBezTo>
                  <a:cubicBezTo>
                    <a:pt x="1802" y="0"/>
                    <a:pt x="1106" y="627"/>
                    <a:pt x="1010" y="1443"/>
                  </a:cubicBezTo>
                  <a:cubicBezTo>
                    <a:pt x="979" y="1440"/>
                    <a:pt x="948" y="1438"/>
                    <a:pt x="917" y="1438"/>
                  </a:cubicBezTo>
                  <a:cubicBezTo>
                    <a:pt x="411" y="1438"/>
                    <a:pt x="0" y="1850"/>
                    <a:pt x="0" y="2357"/>
                  </a:cubicBezTo>
                  <a:cubicBezTo>
                    <a:pt x="0" y="3265"/>
                    <a:pt x="931" y="3275"/>
                    <a:pt x="971" y="3275"/>
                  </a:cubicBezTo>
                  <a:lnTo>
                    <a:pt x="4185" y="3275"/>
                  </a:lnTo>
                  <a:lnTo>
                    <a:pt x="4196" y="3274"/>
                  </a:lnTo>
                  <a:cubicBezTo>
                    <a:pt x="4207" y="3273"/>
                    <a:pt x="5270" y="3123"/>
                    <a:pt x="5270" y="2080"/>
                  </a:cubicBezTo>
                  <a:cubicBezTo>
                    <a:pt x="5270" y="1426"/>
                    <a:pt x="4741" y="893"/>
                    <a:pt x="4089" y="887"/>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52" name="Freeform 15"/>
            <p:cNvSpPr>
              <a:spLocks noChangeArrowheads="1"/>
            </p:cNvSpPr>
            <p:nvPr userDrawn="1"/>
          </p:nvSpPr>
          <p:spPr bwMode="auto">
            <a:xfrm>
              <a:off x="9122019" y="5194058"/>
              <a:ext cx="1803560" cy="1384287"/>
            </a:xfrm>
            <a:custGeom>
              <a:avLst/>
              <a:gdLst>
                <a:gd name="T0" fmla="*/ 2081 w 2305"/>
                <a:gd name="T1" fmla="*/ 905 h 1767"/>
                <a:gd name="T2" fmla="*/ 2040 w 2305"/>
                <a:gd name="T3" fmla="*/ 541 h 1767"/>
                <a:gd name="T4" fmla="*/ 1716 w 2305"/>
                <a:gd name="T5" fmla="*/ 382 h 1767"/>
                <a:gd name="T6" fmla="*/ 1152 w 2305"/>
                <a:gd name="T7" fmla="*/ 0 h 1767"/>
                <a:gd name="T8" fmla="*/ 538 w 2305"/>
                <a:gd name="T9" fmla="*/ 615 h 1767"/>
                <a:gd name="T10" fmla="*/ 0 w 2305"/>
                <a:gd name="T11" fmla="*/ 1190 h 1767"/>
                <a:gd name="T12" fmla="*/ 576 w 2305"/>
                <a:gd name="T13" fmla="*/ 1766 h 1767"/>
                <a:gd name="T14" fmla="*/ 1843 w 2305"/>
                <a:gd name="T15" fmla="*/ 1766 h 1767"/>
                <a:gd name="T16" fmla="*/ 2304 w 2305"/>
                <a:gd name="T17" fmla="*/ 1305 h 1767"/>
                <a:gd name="T18" fmla="*/ 2081 w 2305"/>
                <a:gd name="T19" fmla="*/ 905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5" h="1767">
                  <a:moveTo>
                    <a:pt x="2081" y="905"/>
                  </a:moveTo>
                  <a:cubicBezTo>
                    <a:pt x="2124" y="770"/>
                    <a:pt x="2110" y="641"/>
                    <a:pt x="2040" y="541"/>
                  </a:cubicBezTo>
                  <a:cubicBezTo>
                    <a:pt x="1969" y="438"/>
                    <a:pt x="1846" y="378"/>
                    <a:pt x="1716" y="382"/>
                  </a:cubicBezTo>
                  <a:cubicBezTo>
                    <a:pt x="1622" y="149"/>
                    <a:pt x="1404" y="0"/>
                    <a:pt x="1152" y="0"/>
                  </a:cubicBezTo>
                  <a:cubicBezTo>
                    <a:pt x="831" y="0"/>
                    <a:pt x="557" y="278"/>
                    <a:pt x="538" y="615"/>
                  </a:cubicBezTo>
                  <a:cubicBezTo>
                    <a:pt x="238" y="635"/>
                    <a:pt x="0" y="885"/>
                    <a:pt x="0" y="1190"/>
                  </a:cubicBezTo>
                  <a:cubicBezTo>
                    <a:pt x="0" y="1508"/>
                    <a:pt x="258" y="1766"/>
                    <a:pt x="576" y="1766"/>
                  </a:cubicBezTo>
                  <a:lnTo>
                    <a:pt x="1843" y="1766"/>
                  </a:lnTo>
                  <a:cubicBezTo>
                    <a:pt x="2106" y="1766"/>
                    <a:pt x="2304" y="1568"/>
                    <a:pt x="2304" y="1305"/>
                  </a:cubicBezTo>
                  <a:cubicBezTo>
                    <a:pt x="2304" y="1155"/>
                    <a:pt x="2216" y="998"/>
                    <a:pt x="2081" y="905"/>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53" name="Freeform 16"/>
            <p:cNvSpPr>
              <a:spLocks noChangeArrowheads="1"/>
            </p:cNvSpPr>
            <p:nvPr userDrawn="1"/>
          </p:nvSpPr>
          <p:spPr bwMode="auto">
            <a:xfrm>
              <a:off x="8123999" y="4355216"/>
              <a:ext cx="1313875" cy="1008009"/>
            </a:xfrm>
            <a:custGeom>
              <a:avLst/>
              <a:gdLst>
                <a:gd name="T0" fmla="*/ 1515 w 1678"/>
                <a:gd name="T1" fmla="*/ 659 h 1286"/>
                <a:gd name="T2" fmla="*/ 1485 w 1678"/>
                <a:gd name="T3" fmla="*/ 394 h 1286"/>
                <a:gd name="T4" fmla="*/ 1248 w 1678"/>
                <a:gd name="T5" fmla="*/ 278 h 1286"/>
                <a:gd name="T6" fmla="*/ 838 w 1678"/>
                <a:gd name="T7" fmla="*/ 0 h 1286"/>
                <a:gd name="T8" fmla="*/ 392 w 1678"/>
                <a:gd name="T9" fmla="*/ 448 h 1286"/>
                <a:gd name="T10" fmla="*/ 0 w 1678"/>
                <a:gd name="T11" fmla="*/ 866 h 1286"/>
                <a:gd name="T12" fmla="*/ 419 w 1678"/>
                <a:gd name="T13" fmla="*/ 1285 h 1286"/>
                <a:gd name="T14" fmla="*/ 1341 w 1678"/>
                <a:gd name="T15" fmla="*/ 1285 h 1286"/>
                <a:gd name="T16" fmla="*/ 1677 w 1678"/>
                <a:gd name="T17" fmla="*/ 950 h 1286"/>
                <a:gd name="T18" fmla="*/ 1515 w 1678"/>
                <a:gd name="T19" fmla="*/ 659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8" h="1286">
                  <a:moveTo>
                    <a:pt x="1515" y="659"/>
                  </a:moveTo>
                  <a:cubicBezTo>
                    <a:pt x="1546" y="560"/>
                    <a:pt x="1535" y="467"/>
                    <a:pt x="1485" y="394"/>
                  </a:cubicBezTo>
                  <a:cubicBezTo>
                    <a:pt x="1433" y="319"/>
                    <a:pt x="1343" y="275"/>
                    <a:pt x="1248" y="278"/>
                  </a:cubicBezTo>
                  <a:cubicBezTo>
                    <a:pt x="1180" y="108"/>
                    <a:pt x="1021" y="0"/>
                    <a:pt x="838" y="0"/>
                  </a:cubicBezTo>
                  <a:cubicBezTo>
                    <a:pt x="604" y="0"/>
                    <a:pt x="406" y="202"/>
                    <a:pt x="392" y="448"/>
                  </a:cubicBezTo>
                  <a:cubicBezTo>
                    <a:pt x="173" y="462"/>
                    <a:pt x="0" y="644"/>
                    <a:pt x="0" y="866"/>
                  </a:cubicBezTo>
                  <a:cubicBezTo>
                    <a:pt x="0" y="1097"/>
                    <a:pt x="188" y="1285"/>
                    <a:pt x="419" y="1285"/>
                  </a:cubicBezTo>
                  <a:lnTo>
                    <a:pt x="1341" y="1285"/>
                  </a:lnTo>
                  <a:cubicBezTo>
                    <a:pt x="1532" y="1285"/>
                    <a:pt x="1677" y="1141"/>
                    <a:pt x="1677" y="950"/>
                  </a:cubicBezTo>
                  <a:cubicBezTo>
                    <a:pt x="1677" y="840"/>
                    <a:pt x="1612" y="726"/>
                    <a:pt x="1515" y="659"/>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54" name="Freeform 4"/>
            <p:cNvSpPr>
              <a:spLocks noChangeArrowheads="1"/>
            </p:cNvSpPr>
            <p:nvPr userDrawn="1"/>
          </p:nvSpPr>
          <p:spPr bwMode="auto">
            <a:xfrm>
              <a:off x="8058419" y="5530901"/>
              <a:ext cx="703712" cy="804740"/>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grpSp>
          <p:nvGrpSpPr>
            <p:cNvPr id="55" name="Group 54"/>
            <p:cNvGrpSpPr/>
            <p:nvPr userDrawn="1"/>
          </p:nvGrpSpPr>
          <p:grpSpPr>
            <a:xfrm>
              <a:off x="1001786" y="653399"/>
              <a:ext cx="1547598" cy="513723"/>
              <a:chOff x="2005661" y="1306799"/>
              <a:chExt cx="3098423" cy="1027446"/>
            </a:xfrm>
          </p:grpSpPr>
          <p:sp>
            <p:nvSpPr>
              <p:cNvPr id="56" name="Shape 2805"/>
              <p:cNvSpPr/>
              <p:nvPr userDrawn="1"/>
            </p:nvSpPr>
            <p:spPr>
              <a:xfrm>
                <a:off x="3385657" y="1511392"/>
                <a:ext cx="552533" cy="822853"/>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 name="Shape 2806"/>
              <p:cNvSpPr/>
              <p:nvPr userDrawn="1"/>
            </p:nvSpPr>
            <p:spPr>
              <a:xfrm>
                <a:off x="2601698" y="1511378"/>
                <a:ext cx="555570" cy="821774"/>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chemeClr val="tx2"/>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 name="Shape 2807"/>
              <p:cNvSpPr/>
              <p:nvPr userDrawn="1"/>
            </p:nvSpPr>
            <p:spPr>
              <a:xfrm>
                <a:off x="2005661" y="1511388"/>
                <a:ext cx="555225" cy="602322"/>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chemeClr val="tx2"/>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 name="Shape 2808"/>
              <p:cNvSpPr/>
              <p:nvPr userDrawn="1"/>
            </p:nvSpPr>
            <p:spPr>
              <a:xfrm>
                <a:off x="4545490" y="1511381"/>
                <a:ext cx="558594" cy="601133"/>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 name="Shape 2809"/>
              <p:cNvSpPr/>
              <p:nvPr userDrawn="1"/>
            </p:nvSpPr>
            <p:spPr>
              <a:xfrm>
                <a:off x="3960212" y="1511388"/>
                <a:ext cx="555811" cy="599820"/>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 name="Shape 2810"/>
              <p:cNvSpPr/>
              <p:nvPr userDrawn="1"/>
            </p:nvSpPr>
            <p:spPr>
              <a:xfrm>
                <a:off x="3192359" y="1516751"/>
                <a:ext cx="156038" cy="587569"/>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chemeClr val="tx2"/>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2" name="Shape 2812"/>
              <p:cNvSpPr/>
              <p:nvPr userDrawn="1"/>
            </p:nvSpPr>
            <p:spPr>
              <a:xfrm>
                <a:off x="3187636" y="1306799"/>
                <a:ext cx="170084" cy="171822"/>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a:miter lim="400000"/>
              </a:ln>
            </p:spPr>
            <p:txBody>
              <a:bodyPr lIns="0" tIns="0" rIns="0" bIns="0" anchor="ctr"/>
              <a:lstStyle/>
              <a:p>
                <a:pPr algn="ctr">
                  <a:spcBef>
                    <a:spcPts val="0"/>
                  </a:spcBef>
                  <a:defRPr sz="6500" b="1" spc="-195">
                    <a:solidFill>
                      <a:srgbClr val="FFFFFF"/>
                    </a:solidFill>
                    <a:latin typeface="+mn-lt"/>
                    <a:ea typeface="+mn-ea"/>
                    <a:cs typeface="+mn-cs"/>
                    <a:sym typeface="Helvetica"/>
                  </a:defRPr>
                </a:pPr>
                <a:endParaRPr dirty="0">
                  <a:ea typeface="Helvetica Neue Light"/>
                  <a:cs typeface="Helvetica Neue Light"/>
                </a:endParaRPr>
              </a:p>
            </p:txBody>
          </p:sp>
        </p:grpSp>
        <p:cxnSp>
          <p:nvCxnSpPr>
            <p:cNvPr id="63" name="Straight Connector 62"/>
            <p:cNvCxnSpPr/>
            <p:nvPr userDrawn="1"/>
          </p:nvCxnSpPr>
          <p:spPr>
            <a:xfrm>
              <a:off x="957336" y="3970357"/>
              <a:ext cx="11221964"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64" name="Footer Placeholder 3"/>
          <p:cNvSpPr>
            <a:spLocks noGrp="1"/>
          </p:cNvSpPr>
          <p:nvPr>
            <p:ph type="ftr" sz="quarter" idx="3"/>
          </p:nvPr>
        </p:nvSpPr>
        <p:spPr>
          <a:xfrm>
            <a:off x="7401523" y="6457146"/>
            <a:ext cx="3856778" cy="365125"/>
          </a:xfrm>
          <a:prstGeom prst="rect">
            <a:avLst/>
          </a:prstGeom>
          <a:ln>
            <a:noFill/>
          </a:ln>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sp>
        <p:nvSpPr>
          <p:cNvPr id="32"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Tree>
    <p:extLst>
      <p:ext uri="{BB962C8B-B14F-4D97-AF65-F5344CB8AC3E}">
        <p14:creationId xmlns:p14="http://schemas.microsoft.com/office/powerpoint/2010/main" val="33051193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50916" y="2318168"/>
            <a:ext cx="8244033" cy="1807970"/>
          </a:xfrm>
        </p:spPr>
        <p:txBody>
          <a:bodyPr rIns="0" anchor="ctr">
            <a:normAutofit/>
          </a:bodyPr>
          <a:lstStyle>
            <a:lvl1pPr algn="l">
              <a:defRPr sz="4000" b="0" i="0" cap="none" baseline="0">
                <a:solidFill>
                  <a:schemeClr val="tx1"/>
                </a:solidFill>
                <a:latin typeface="Helvetica Neue Light"/>
                <a:cs typeface="Helvetica Neue Light"/>
              </a:defRPr>
            </a:lvl1pPr>
          </a:lstStyle>
          <a:p>
            <a:r>
              <a:rPr lang="en-US" dirty="0" smtClean="0"/>
              <a:t>Section head</a:t>
            </a:r>
            <a:endParaRPr lang="en-US" dirty="0"/>
          </a:p>
        </p:txBody>
      </p:sp>
      <p:sp>
        <p:nvSpPr>
          <p:cNvPr id="4"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5"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6" name="Group 49"/>
          <p:cNvGrpSpPr/>
          <p:nvPr userDrawn="1"/>
        </p:nvGrpSpPr>
        <p:grpSpPr>
          <a:xfrm>
            <a:off x="584386" y="6495990"/>
            <a:ext cx="596413" cy="202019"/>
            <a:chOff x="-5" y="-1"/>
            <a:chExt cx="1194069" cy="404036"/>
          </a:xfrm>
        </p:grpSpPr>
        <p:sp>
          <p:nvSpPr>
            <p:cNvPr id="7"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400057874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graphic">
    <p:spTree>
      <p:nvGrpSpPr>
        <p:cNvPr id="1" name=""/>
        <p:cNvGrpSpPr/>
        <p:nvPr/>
      </p:nvGrpSpPr>
      <p:grpSpPr>
        <a:xfrm>
          <a:off x="0" y="0"/>
          <a:ext cx="0" cy="0"/>
          <a:chOff x="0" y="0"/>
          <a:chExt cx="0" cy="0"/>
        </a:xfrm>
      </p:grpSpPr>
      <p:grpSp>
        <p:nvGrpSpPr>
          <p:cNvPr id="14" name="Group 13"/>
          <p:cNvGrpSpPr/>
          <p:nvPr userDrawn="1"/>
        </p:nvGrpSpPr>
        <p:grpSpPr>
          <a:xfrm>
            <a:off x="-42592" y="653399"/>
            <a:ext cx="14246324" cy="6302982"/>
            <a:chOff x="-42592" y="653399"/>
            <a:chExt cx="14246324" cy="6302982"/>
          </a:xfrm>
        </p:grpSpPr>
        <p:sp>
          <p:nvSpPr>
            <p:cNvPr id="15" name="Freeform 1"/>
            <p:cNvSpPr>
              <a:spLocks noChangeArrowheads="1"/>
            </p:cNvSpPr>
            <p:nvPr userDrawn="1"/>
          </p:nvSpPr>
          <p:spPr bwMode="auto">
            <a:xfrm>
              <a:off x="3855233" y="5545103"/>
              <a:ext cx="1238055" cy="1411278"/>
            </a:xfrm>
            <a:custGeom>
              <a:avLst/>
              <a:gdLst>
                <a:gd name="T0" fmla="*/ 2218 w 2287"/>
                <a:gd name="T1" fmla="*/ 647 h 2606"/>
                <a:gd name="T2" fmla="*/ 1107 w 2287"/>
                <a:gd name="T3" fmla="*/ 647 h 2606"/>
                <a:gd name="T4" fmla="*/ 1049 w 2287"/>
                <a:gd name="T5" fmla="*/ 546 h 2606"/>
                <a:gd name="T6" fmla="*/ 1282 w 2287"/>
                <a:gd name="T7" fmla="*/ 141 h 2606"/>
                <a:gd name="T8" fmla="*/ 1258 w 2287"/>
                <a:gd name="T9" fmla="*/ 49 h 2606"/>
                <a:gd name="T10" fmla="*/ 1206 w 2287"/>
                <a:gd name="T11" fmla="*/ 19 h 2606"/>
                <a:gd name="T12" fmla="*/ 1113 w 2287"/>
                <a:gd name="T13" fmla="*/ 44 h 2606"/>
                <a:gd name="T14" fmla="*/ 558 w 2287"/>
                <a:gd name="T15" fmla="*/ 1006 h 2606"/>
                <a:gd name="T16" fmla="*/ 441 w 2287"/>
                <a:gd name="T17" fmla="*/ 1006 h 2606"/>
                <a:gd name="T18" fmla="*/ 207 w 2287"/>
                <a:gd name="T19" fmla="*/ 601 h 2606"/>
                <a:gd name="T20" fmla="*/ 115 w 2287"/>
                <a:gd name="T21" fmla="*/ 576 h 2606"/>
                <a:gd name="T22" fmla="*/ 63 w 2287"/>
                <a:gd name="T23" fmla="*/ 606 h 2606"/>
                <a:gd name="T24" fmla="*/ 38 w 2287"/>
                <a:gd name="T25" fmla="*/ 699 h 2606"/>
                <a:gd name="T26" fmla="*/ 594 w 2287"/>
                <a:gd name="T27" fmla="*/ 1661 h 2606"/>
                <a:gd name="T28" fmla="*/ 535 w 2287"/>
                <a:gd name="T29" fmla="*/ 1762 h 2606"/>
                <a:gd name="T30" fmla="*/ 68 w 2287"/>
                <a:gd name="T31" fmla="*/ 1762 h 2606"/>
                <a:gd name="T32" fmla="*/ 0 w 2287"/>
                <a:gd name="T33" fmla="*/ 1830 h 2606"/>
                <a:gd name="T34" fmla="*/ 0 w 2287"/>
                <a:gd name="T35" fmla="*/ 1890 h 2606"/>
                <a:gd name="T36" fmla="*/ 68 w 2287"/>
                <a:gd name="T37" fmla="*/ 1957 h 2606"/>
                <a:gd name="T38" fmla="*/ 1179 w 2287"/>
                <a:gd name="T39" fmla="*/ 1957 h 2606"/>
                <a:gd name="T40" fmla="*/ 1237 w 2287"/>
                <a:gd name="T41" fmla="*/ 2059 h 2606"/>
                <a:gd name="T42" fmla="*/ 1004 w 2287"/>
                <a:gd name="T43" fmla="*/ 2464 h 2606"/>
                <a:gd name="T44" fmla="*/ 1029 w 2287"/>
                <a:gd name="T45" fmla="*/ 2556 h 2606"/>
                <a:gd name="T46" fmla="*/ 1080 w 2287"/>
                <a:gd name="T47" fmla="*/ 2586 h 2606"/>
                <a:gd name="T48" fmla="*/ 1173 w 2287"/>
                <a:gd name="T49" fmla="*/ 2561 h 2606"/>
                <a:gd name="T50" fmla="*/ 1728 w 2287"/>
                <a:gd name="T51" fmla="*/ 1599 h 2606"/>
                <a:gd name="T52" fmla="*/ 1845 w 2287"/>
                <a:gd name="T53" fmla="*/ 1599 h 2606"/>
                <a:gd name="T54" fmla="*/ 2079 w 2287"/>
                <a:gd name="T55" fmla="*/ 2004 h 2606"/>
                <a:gd name="T56" fmla="*/ 2172 w 2287"/>
                <a:gd name="T57" fmla="*/ 2028 h 2606"/>
                <a:gd name="T58" fmla="*/ 2223 w 2287"/>
                <a:gd name="T59" fmla="*/ 1998 h 2606"/>
                <a:gd name="T60" fmla="*/ 2248 w 2287"/>
                <a:gd name="T61" fmla="*/ 1906 h 2606"/>
                <a:gd name="T62" fmla="*/ 1693 w 2287"/>
                <a:gd name="T63" fmla="*/ 944 h 2606"/>
                <a:gd name="T64" fmla="*/ 1751 w 2287"/>
                <a:gd name="T65" fmla="*/ 842 h 2606"/>
                <a:gd name="T66" fmla="*/ 2218 w 2287"/>
                <a:gd name="T67" fmla="*/ 842 h 2606"/>
                <a:gd name="T68" fmla="*/ 2286 w 2287"/>
                <a:gd name="T69" fmla="*/ 775 h 2606"/>
                <a:gd name="T70" fmla="*/ 2286 w 2287"/>
                <a:gd name="T71" fmla="*/ 715 h 2606"/>
                <a:gd name="T72" fmla="*/ 2218 w 2287"/>
                <a:gd name="T73" fmla="*/ 647 h 2606"/>
                <a:gd name="T74" fmla="*/ 1135 w 2287"/>
                <a:gd name="T75" fmla="*/ 1541 h 2606"/>
                <a:gd name="T76" fmla="*/ 896 w 2287"/>
                <a:gd name="T77" fmla="*/ 1302 h 2606"/>
                <a:gd name="T78" fmla="*/ 1135 w 2287"/>
                <a:gd name="T79" fmla="*/ 1064 h 2606"/>
                <a:gd name="T80" fmla="*/ 1373 w 2287"/>
                <a:gd name="T81" fmla="*/ 1302 h 2606"/>
                <a:gd name="T82" fmla="*/ 1135 w 2287"/>
                <a:gd name="T83" fmla="*/ 1541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87" h="2606">
                  <a:moveTo>
                    <a:pt x="2218" y="647"/>
                  </a:moveTo>
                  <a:lnTo>
                    <a:pt x="1107" y="647"/>
                  </a:lnTo>
                  <a:cubicBezTo>
                    <a:pt x="1055" y="647"/>
                    <a:pt x="1023" y="591"/>
                    <a:pt x="1049" y="546"/>
                  </a:cubicBezTo>
                  <a:lnTo>
                    <a:pt x="1282" y="141"/>
                  </a:lnTo>
                  <a:cubicBezTo>
                    <a:pt x="1301" y="109"/>
                    <a:pt x="1290" y="67"/>
                    <a:pt x="1258" y="49"/>
                  </a:cubicBezTo>
                  <a:lnTo>
                    <a:pt x="1206" y="19"/>
                  </a:lnTo>
                  <a:cubicBezTo>
                    <a:pt x="1173" y="0"/>
                    <a:pt x="1132" y="11"/>
                    <a:pt x="1113" y="44"/>
                  </a:cubicBezTo>
                  <a:lnTo>
                    <a:pt x="558" y="1006"/>
                  </a:lnTo>
                  <a:cubicBezTo>
                    <a:pt x="532" y="1051"/>
                    <a:pt x="467" y="1051"/>
                    <a:pt x="441" y="1006"/>
                  </a:cubicBezTo>
                  <a:lnTo>
                    <a:pt x="207" y="601"/>
                  </a:lnTo>
                  <a:cubicBezTo>
                    <a:pt x="188" y="569"/>
                    <a:pt x="147" y="558"/>
                    <a:pt x="115" y="576"/>
                  </a:cubicBezTo>
                  <a:lnTo>
                    <a:pt x="63" y="606"/>
                  </a:lnTo>
                  <a:cubicBezTo>
                    <a:pt x="30" y="625"/>
                    <a:pt x="19" y="666"/>
                    <a:pt x="38" y="699"/>
                  </a:cubicBezTo>
                  <a:lnTo>
                    <a:pt x="594" y="1661"/>
                  </a:lnTo>
                  <a:cubicBezTo>
                    <a:pt x="620" y="1706"/>
                    <a:pt x="587" y="1762"/>
                    <a:pt x="535" y="1762"/>
                  </a:cubicBezTo>
                  <a:lnTo>
                    <a:pt x="68" y="1762"/>
                  </a:lnTo>
                  <a:cubicBezTo>
                    <a:pt x="30" y="1762"/>
                    <a:pt x="0" y="1793"/>
                    <a:pt x="0" y="1830"/>
                  </a:cubicBezTo>
                  <a:lnTo>
                    <a:pt x="0" y="1890"/>
                  </a:lnTo>
                  <a:cubicBezTo>
                    <a:pt x="0" y="1927"/>
                    <a:pt x="30" y="1957"/>
                    <a:pt x="68" y="1957"/>
                  </a:cubicBezTo>
                  <a:lnTo>
                    <a:pt x="1179" y="1957"/>
                  </a:lnTo>
                  <a:cubicBezTo>
                    <a:pt x="1231" y="1957"/>
                    <a:pt x="1263" y="2014"/>
                    <a:pt x="1237" y="2059"/>
                  </a:cubicBezTo>
                  <a:lnTo>
                    <a:pt x="1004" y="2464"/>
                  </a:lnTo>
                  <a:cubicBezTo>
                    <a:pt x="985" y="2496"/>
                    <a:pt x="996" y="2537"/>
                    <a:pt x="1029" y="2556"/>
                  </a:cubicBezTo>
                  <a:lnTo>
                    <a:pt x="1080" y="2586"/>
                  </a:lnTo>
                  <a:cubicBezTo>
                    <a:pt x="1113" y="2605"/>
                    <a:pt x="1154" y="2593"/>
                    <a:pt x="1173" y="2561"/>
                  </a:cubicBezTo>
                  <a:lnTo>
                    <a:pt x="1728" y="1599"/>
                  </a:lnTo>
                  <a:cubicBezTo>
                    <a:pt x="1754" y="1554"/>
                    <a:pt x="1819" y="1554"/>
                    <a:pt x="1845" y="1599"/>
                  </a:cubicBezTo>
                  <a:lnTo>
                    <a:pt x="2079" y="2004"/>
                  </a:lnTo>
                  <a:cubicBezTo>
                    <a:pt x="2098" y="2036"/>
                    <a:pt x="2139" y="2047"/>
                    <a:pt x="2172" y="2028"/>
                  </a:cubicBezTo>
                  <a:lnTo>
                    <a:pt x="2223" y="1998"/>
                  </a:lnTo>
                  <a:cubicBezTo>
                    <a:pt x="2256" y="1980"/>
                    <a:pt x="2267" y="1938"/>
                    <a:pt x="2248" y="1906"/>
                  </a:cubicBezTo>
                  <a:lnTo>
                    <a:pt x="1693" y="944"/>
                  </a:lnTo>
                  <a:cubicBezTo>
                    <a:pt x="1667" y="899"/>
                    <a:pt x="1699" y="842"/>
                    <a:pt x="1751" y="842"/>
                  </a:cubicBezTo>
                  <a:lnTo>
                    <a:pt x="2218" y="842"/>
                  </a:lnTo>
                  <a:cubicBezTo>
                    <a:pt x="2256" y="842"/>
                    <a:pt x="2286" y="812"/>
                    <a:pt x="2286" y="775"/>
                  </a:cubicBezTo>
                  <a:lnTo>
                    <a:pt x="2286" y="715"/>
                  </a:lnTo>
                  <a:cubicBezTo>
                    <a:pt x="2286" y="678"/>
                    <a:pt x="2256" y="647"/>
                    <a:pt x="2218" y="647"/>
                  </a:cubicBezTo>
                  <a:close/>
                  <a:moveTo>
                    <a:pt x="1135" y="1541"/>
                  </a:moveTo>
                  <a:cubicBezTo>
                    <a:pt x="1003" y="1541"/>
                    <a:pt x="896" y="1434"/>
                    <a:pt x="896" y="1302"/>
                  </a:cubicBezTo>
                  <a:cubicBezTo>
                    <a:pt x="896" y="1171"/>
                    <a:pt x="1003" y="1064"/>
                    <a:pt x="1135" y="1064"/>
                  </a:cubicBezTo>
                  <a:cubicBezTo>
                    <a:pt x="1267" y="1064"/>
                    <a:pt x="1373" y="1171"/>
                    <a:pt x="1373" y="1302"/>
                  </a:cubicBezTo>
                  <a:cubicBezTo>
                    <a:pt x="1373" y="1434"/>
                    <a:pt x="1267" y="1541"/>
                    <a:pt x="1135" y="1541"/>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6" name="Freeform 2"/>
            <p:cNvSpPr>
              <a:spLocks noChangeArrowheads="1"/>
            </p:cNvSpPr>
            <p:nvPr userDrawn="1"/>
          </p:nvSpPr>
          <p:spPr bwMode="auto">
            <a:xfrm>
              <a:off x="6202529" y="4829398"/>
              <a:ext cx="1855890" cy="2118113"/>
            </a:xfrm>
            <a:custGeom>
              <a:avLst/>
              <a:gdLst>
                <a:gd name="T0" fmla="*/ 3329 w 3432"/>
                <a:gd name="T1" fmla="*/ 972 h 3910"/>
                <a:gd name="T2" fmla="*/ 1662 w 3432"/>
                <a:gd name="T3" fmla="*/ 972 h 3910"/>
                <a:gd name="T4" fmla="*/ 1574 w 3432"/>
                <a:gd name="T5" fmla="*/ 819 h 3910"/>
                <a:gd name="T6" fmla="*/ 1924 w 3432"/>
                <a:gd name="T7" fmla="*/ 212 h 3910"/>
                <a:gd name="T8" fmla="*/ 1887 w 3432"/>
                <a:gd name="T9" fmla="*/ 73 h 3910"/>
                <a:gd name="T10" fmla="*/ 1809 w 3432"/>
                <a:gd name="T11" fmla="*/ 28 h 3910"/>
                <a:gd name="T12" fmla="*/ 1671 w 3432"/>
                <a:gd name="T13" fmla="*/ 66 h 3910"/>
                <a:gd name="T14" fmla="*/ 837 w 3432"/>
                <a:gd name="T15" fmla="*/ 1510 h 3910"/>
                <a:gd name="T16" fmla="*/ 661 w 3432"/>
                <a:gd name="T17" fmla="*/ 1510 h 3910"/>
                <a:gd name="T18" fmla="*/ 311 w 3432"/>
                <a:gd name="T19" fmla="*/ 902 h 3910"/>
                <a:gd name="T20" fmla="*/ 172 w 3432"/>
                <a:gd name="T21" fmla="*/ 865 h 3910"/>
                <a:gd name="T22" fmla="*/ 94 w 3432"/>
                <a:gd name="T23" fmla="*/ 910 h 3910"/>
                <a:gd name="T24" fmla="*/ 57 w 3432"/>
                <a:gd name="T25" fmla="*/ 1049 h 3910"/>
                <a:gd name="T26" fmla="*/ 891 w 3432"/>
                <a:gd name="T27" fmla="*/ 2493 h 3910"/>
                <a:gd name="T28" fmla="*/ 803 w 3432"/>
                <a:gd name="T29" fmla="*/ 2645 h 3910"/>
                <a:gd name="T30" fmla="*/ 101 w 3432"/>
                <a:gd name="T31" fmla="*/ 2645 h 3910"/>
                <a:gd name="T32" fmla="*/ 0 w 3432"/>
                <a:gd name="T33" fmla="*/ 2747 h 3910"/>
                <a:gd name="T34" fmla="*/ 0 w 3432"/>
                <a:gd name="T35" fmla="*/ 2836 h 3910"/>
                <a:gd name="T36" fmla="*/ 101 w 3432"/>
                <a:gd name="T37" fmla="*/ 2938 h 3910"/>
                <a:gd name="T38" fmla="*/ 1769 w 3432"/>
                <a:gd name="T39" fmla="*/ 2938 h 3910"/>
                <a:gd name="T40" fmla="*/ 1857 w 3432"/>
                <a:gd name="T41" fmla="*/ 3090 h 3910"/>
                <a:gd name="T42" fmla="*/ 1506 w 3432"/>
                <a:gd name="T43" fmla="*/ 3698 h 3910"/>
                <a:gd name="T44" fmla="*/ 1543 w 3432"/>
                <a:gd name="T45" fmla="*/ 3836 h 3910"/>
                <a:gd name="T46" fmla="*/ 1621 w 3432"/>
                <a:gd name="T47" fmla="*/ 3881 h 3910"/>
                <a:gd name="T48" fmla="*/ 1760 w 3432"/>
                <a:gd name="T49" fmla="*/ 3844 h 3910"/>
                <a:gd name="T50" fmla="*/ 2594 w 3432"/>
                <a:gd name="T51" fmla="*/ 2400 h 3910"/>
                <a:gd name="T52" fmla="*/ 2770 w 3432"/>
                <a:gd name="T53" fmla="*/ 2400 h 3910"/>
                <a:gd name="T54" fmla="*/ 3120 w 3432"/>
                <a:gd name="T55" fmla="*/ 3007 h 3910"/>
                <a:gd name="T56" fmla="*/ 3259 w 3432"/>
                <a:gd name="T57" fmla="*/ 3044 h 3910"/>
                <a:gd name="T58" fmla="*/ 3337 w 3432"/>
                <a:gd name="T59" fmla="*/ 2999 h 3910"/>
                <a:gd name="T60" fmla="*/ 3374 w 3432"/>
                <a:gd name="T61" fmla="*/ 2861 h 3910"/>
                <a:gd name="T62" fmla="*/ 2540 w 3432"/>
                <a:gd name="T63" fmla="*/ 1417 h 3910"/>
                <a:gd name="T64" fmla="*/ 2628 w 3432"/>
                <a:gd name="T65" fmla="*/ 1264 h 3910"/>
                <a:gd name="T66" fmla="*/ 3329 w 3432"/>
                <a:gd name="T67" fmla="*/ 1264 h 3910"/>
                <a:gd name="T68" fmla="*/ 3431 w 3432"/>
                <a:gd name="T69" fmla="*/ 1163 h 3910"/>
                <a:gd name="T70" fmla="*/ 3431 w 3432"/>
                <a:gd name="T71" fmla="*/ 1073 h 3910"/>
                <a:gd name="T72" fmla="*/ 3329 w 3432"/>
                <a:gd name="T73" fmla="*/ 972 h 3910"/>
                <a:gd name="T74" fmla="*/ 1703 w 3432"/>
                <a:gd name="T75" fmla="*/ 2313 h 3910"/>
                <a:gd name="T76" fmla="*/ 1345 w 3432"/>
                <a:gd name="T77" fmla="*/ 1955 h 3910"/>
                <a:gd name="T78" fmla="*/ 1703 w 3432"/>
                <a:gd name="T79" fmla="*/ 1597 h 3910"/>
                <a:gd name="T80" fmla="*/ 2061 w 3432"/>
                <a:gd name="T81" fmla="*/ 1955 h 3910"/>
                <a:gd name="T82" fmla="*/ 1703 w 3432"/>
                <a:gd name="T83" fmla="*/ 2313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32" h="3910">
                  <a:moveTo>
                    <a:pt x="3329" y="972"/>
                  </a:moveTo>
                  <a:lnTo>
                    <a:pt x="1662" y="972"/>
                  </a:lnTo>
                  <a:cubicBezTo>
                    <a:pt x="1584" y="972"/>
                    <a:pt x="1535" y="887"/>
                    <a:pt x="1574" y="819"/>
                  </a:cubicBezTo>
                  <a:lnTo>
                    <a:pt x="1924" y="212"/>
                  </a:lnTo>
                  <a:cubicBezTo>
                    <a:pt x="1953" y="163"/>
                    <a:pt x="1936" y="101"/>
                    <a:pt x="1887" y="73"/>
                  </a:cubicBezTo>
                  <a:lnTo>
                    <a:pt x="1809" y="28"/>
                  </a:lnTo>
                  <a:cubicBezTo>
                    <a:pt x="1761" y="0"/>
                    <a:pt x="1699" y="17"/>
                    <a:pt x="1671" y="66"/>
                  </a:cubicBezTo>
                  <a:lnTo>
                    <a:pt x="837" y="1510"/>
                  </a:lnTo>
                  <a:cubicBezTo>
                    <a:pt x="798" y="1577"/>
                    <a:pt x="700" y="1577"/>
                    <a:pt x="661" y="1510"/>
                  </a:cubicBezTo>
                  <a:lnTo>
                    <a:pt x="311" y="902"/>
                  </a:lnTo>
                  <a:cubicBezTo>
                    <a:pt x="283" y="854"/>
                    <a:pt x="220" y="837"/>
                    <a:pt x="172" y="865"/>
                  </a:cubicBezTo>
                  <a:lnTo>
                    <a:pt x="94" y="910"/>
                  </a:lnTo>
                  <a:cubicBezTo>
                    <a:pt x="46" y="938"/>
                    <a:pt x="29" y="1000"/>
                    <a:pt x="57" y="1049"/>
                  </a:cubicBezTo>
                  <a:lnTo>
                    <a:pt x="891" y="2493"/>
                  </a:lnTo>
                  <a:cubicBezTo>
                    <a:pt x="930" y="2560"/>
                    <a:pt x="881" y="2645"/>
                    <a:pt x="803" y="2645"/>
                  </a:cubicBezTo>
                  <a:lnTo>
                    <a:pt x="101" y="2645"/>
                  </a:lnTo>
                  <a:cubicBezTo>
                    <a:pt x="45" y="2645"/>
                    <a:pt x="0" y="2691"/>
                    <a:pt x="0" y="2747"/>
                  </a:cubicBezTo>
                  <a:lnTo>
                    <a:pt x="0" y="2836"/>
                  </a:lnTo>
                  <a:cubicBezTo>
                    <a:pt x="0" y="2892"/>
                    <a:pt x="45" y="2938"/>
                    <a:pt x="101" y="2938"/>
                  </a:cubicBezTo>
                  <a:lnTo>
                    <a:pt x="1769" y="2938"/>
                  </a:lnTo>
                  <a:cubicBezTo>
                    <a:pt x="1847" y="2938"/>
                    <a:pt x="1896" y="3023"/>
                    <a:pt x="1857" y="3090"/>
                  </a:cubicBezTo>
                  <a:lnTo>
                    <a:pt x="1506" y="3698"/>
                  </a:lnTo>
                  <a:cubicBezTo>
                    <a:pt x="1478" y="3746"/>
                    <a:pt x="1495" y="3808"/>
                    <a:pt x="1543" y="3836"/>
                  </a:cubicBezTo>
                  <a:lnTo>
                    <a:pt x="1621" y="3881"/>
                  </a:lnTo>
                  <a:cubicBezTo>
                    <a:pt x="1670" y="3909"/>
                    <a:pt x="1732" y="3893"/>
                    <a:pt x="1760" y="3844"/>
                  </a:cubicBezTo>
                  <a:lnTo>
                    <a:pt x="2594" y="2400"/>
                  </a:lnTo>
                  <a:cubicBezTo>
                    <a:pt x="2633" y="2332"/>
                    <a:pt x="2730" y="2332"/>
                    <a:pt x="2770" y="2400"/>
                  </a:cubicBezTo>
                  <a:lnTo>
                    <a:pt x="3120" y="3007"/>
                  </a:lnTo>
                  <a:cubicBezTo>
                    <a:pt x="3148" y="3056"/>
                    <a:pt x="3210" y="3072"/>
                    <a:pt x="3259" y="3044"/>
                  </a:cubicBezTo>
                  <a:lnTo>
                    <a:pt x="3337" y="2999"/>
                  </a:lnTo>
                  <a:cubicBezTo>
                    <a:pt x="3385" y="2971"/>
                    <a:pt x="3402" y="2909"/>
                    <a:pt x="3374" y="2861"/>
                  </a:cubicBezTo>
                  <a:lnTo>
                    <a:pt x="2540" y="1417"/>
                  </a:lnTo>
                  <a:cubicBezTo>
                    <a:pt x="2501" y="1349"/>
                    <a:pt x="2550" y="1264"/>
                    <a:pt x="2628" y="1264"/>
                  </a:cubicBezTo>
                  <a:lnTo>
                    <a:pt x="3329" y="1264"/>
                  </a:lnTo>
                  <a:cubicBezTo>
                    <a:pt x="3385" y="1264"/>
                    <a:pt x="3431" y="1219"/>
                    <a:pt x="3431" y="1163"/>
                  </a:cubicBezTo>
                  <a:lnTo>
                    <a:pt x="3431" y="1073"/>
                  </a:lnTo>
                  <a:cubicBezTo>
                    <a:pt x="3431" y="1017"/>
                    <a:pt x="3385" y="972"/>
                    <a:pt x="3329" y="972"/>
                  </a:cubicBezTo>
                  <a:close/>
                  <a:moveTo>
                    <a:pt x="1703" y="2313"/>
                  </a:moveTo>
                  <a:cubicBezTo>
                    <a:pt x="1505" y="2313"/>
                    <a:pt x="1345" y="2152"/>
                    <a:pt x="1345" y="1955"/>
                  </a:cubicBezTo>
                  <a:cubicBezTo>
                    <a:pt x="1345" y="1757"/>
                    <a:pt x="1505" y="1597"/>
                    <a:pt x="1703" y="1597"/>
                  </a:cubicBezTo>
                  <a:cubicBezTo>
                    <a:pt x="1901" y="1597"/>
                    <a:pt x="2061" y="1757"/>
                    <a:pt x="2061" y="1955"/>
                  </a:cubicBezTo>
                  <a:cubicBezTo>
                    <a:pt x="2061" y="2152"/>
                    <a:pt x="1901" y="2313"/>
                    <a:pt x="1703" y="2313"/>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7" name="Freeform 3"/>
            <p:cNvSpPr>
              <a:spLocks noChangeArrowheads="1"/>
            </p:cNvSpPr>
            <p:nvPr userDrawn="1"/>
          </p:nvSpPr>
          <p:spPr bwMode="auto">
            <a:xfrm>
              <a:off x="5145768" y="6130150"/>
              <a:ext cx="703712" cy="802352"/>
            </a:xfrm>
            <a:custGeom>
              <a:avLst/>
              <a:gdLst>
                <a:gd name="T0" fmla="*/ 1263 w 1302"/>
                <a:gd name="T1" fmla="*/ 368 h 1483"/>
                <a:gd name="T2" fmla="*/ 630 w 1302"/>
                <a:gd name="T3" fmla="*/ 368 h 1483"/>
                <a:gd name="T4" fmla="*/ 597 w 1302"/>
                <a:gd name="T5" fmla="*/ 310 h 1483"/>
                <a:gd name="T6" fmla="*/ 730 w 1302"/>
                <a:gd name="T7" fmla="*/ 80 h 1483"/>
                <a:gd name="T8" fmla="*/ 716 w 1302"/>
                <a:gd name="T9" fmla="*/ 27 h 1483"/>
                <a:gd name="T10" fmla="*/ 687 w 1302"/>
                <a:gd name="T11" fmla="*/ 10 h 1483"/>
                <a:gd name="T12" fmla="*/ 634 w 1302"/>
                <a:gd name="T13" fmla="*/ 24 h 1483"/>
                <a:gd name="T14" fmla="*/ 318 w 1302"/>
                <a:gd name="T15" fmla="*/ 572 h 1483"/>
                <a:gd name="T16" fmla="*/ 251 w 1302"/>
                <a:gd name="T17" fmla="*/ 572 h 1483"/>
                <a:gd name="T18" fmla="*/ 118 w 1302"/>
                <a:gd name="T19" fmla="*/ 342 h 1483"/>
                <a:gd name="T20" fmla="*/ 65 w 1302"/>
                <a:gd name="T21" fmla="*/ 328 h 1483"/>
                <a:gd name="T22" fmla="*/ 36 w 1302"/>
                <a:gd name="T23" fmla="*/ 345 h 1483"/>
                <a:gd name="T24" fmla="*/ 22 w 1302"/>
                <a:gd name="T25" fmla="*/ 397 h 1483"/>
                <a:gd name="T26" fmla="*/ 338 w 1302"/>
                <a:gd name="T27" fmla="*/ 945 h 1483"/>
                <a:gd name="T28" fmla="*/ 305 w 1302"/>
                <a:gd name="T29" fmla="*/ 1003 h 1483"/>
                <a:gd name="T30" fmla="*/ 39 w 1302"/>
                <a:gd name="T31" fmla="*/ 1003 h 1483"/>
                <a:gd name="T32" fmla="*/ 0 w 1302"/>
                <a:gd name="T33" fmla="*/ 1041 h 1483"/>
                <a:gd name="T34" fmla="*/ 0 w 1302"/>
                <a:gd name="T35" fmla="*/ 1075 h 1483"/>
                <a:gd name="T36" fmla="*/ 39 w 1302"/>
                <a:gd name="T37" fmla="*/ 1114 h 1483"/>
                <a:gd name="T38" fmla="*/ 671 w 1302"/>
                <a:gd name="T39" fmla="*/ 1114 h 1483"/>
                <a:gd name="T40" fmla="*/ 704 w 1302"/>
                <a:gd name="T41" fmla="*/ 1172 h 1483"/>
                <a:gd name="T42" fmla="*/ 571 w 1302"/>
                <a:gd name="T43" fmla="*/ 1402 h 1483"/>
                <a:gd name="T44" fmla="*/ 586 w 1302"/>
                <a:gd name="T45" fmla="*/ 1455 h 1483"/>
                <a:gd name="T46" fmla="*/ 615 w 1302"/>
                <a:gd name="T47" fmla="*/ 1472 h 1483"/>
                <a:gd name="T48" fmla="*/ 668 w 1302"/>
                <a:gd name="T49" fmla="*/ 1458 h 1483"/>
                <a:gd name="T50" fmla="*/ 984 w 1302"/>
                <a:gd name="T51" fmla="*/ 910 h 1483"/>
                <a:gd name="T52" fmla="*/ 1051 w 1302"/>
                <a:gd name="T53" fmla="*/ 910 h 1483"/>
                <a:gd name="T54" fmla="*/ 1184 w 1302"/>
                <a:gd name="T55" fmla="*/ 1140 h 1483"/>
                <a:gd name="T56" fmla="*/ 1236 w 1302"/>
                <a:gd name="T57" fmla="*/ 1154 h 1483"/>
                <a:gd name="T58" fmla="*/ 1266 w 1302"/>
                <a:gd name="T59" fmla="*/ 1137 h 1483"/>
                <a:gd name="T60" fmla="*/ 1280 w 1302"/>
                <a:gd name="T61" fmla="*/ 1085 h 1483"/>
                <a:gd name="T62" fmla="*/ 964 w 1302"/>
                <a:gd name="T63" fmla="*/ 537 h 1483"/>
                <a:gd name="T64" fmla="*/ 997 w 1302"/>
                <a:gd name="T65" fmla="*/ 479 h 1483"/>
                <a:gd name="T66" fmla="*/ 1263 w 1302"/>
                <a:gd name="T67" fmla="*/ 479 h 1483"/>
                <a:gd name="T68" fmla="*/ 1301 w 1302"/>
                <a:gd name="T69" fmla="*/ 441 h 1483"/>
                <a:gd name="T70" fmla="*/ 1301 w 1302"/>
                <a:gd name="T71" fmla="*/ 407 h 1483"/>
                <a:gd name="T72" fmla="*/ 1263 w 1302"/>
                <a:gd name="T73" fmla="*/ 368 h 1483"/>
                <a:gd name="T74" fmla="*/ 646 w 1302"/>
                <a:gd name="T75" fmla="*/ 877 h 1483"/>
                <a:gd name="T76" fmla="*/ 510 w 1302"/>
                <a:gd name="T77" fmla="*/ 741 h 1483"/>
                <a:gd name="T78" fmla="*/ 646 w 1302"/>
                <a:gd name="T79" fmla="*/ 605 h 1483"/>
                <a:gd name="T80" fmla="*/ 782 w 1302"/>
                <a:gd name="T81" fmla="*/ 741 h 1483"/>
                <a:gd name="T82" fmla="*/ 646 w 1302"/>
                <a:gd name="T83" fmla="*/ 877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2" h="1483">
                  <a:moveTo>
                    <a:pt x="1263" y="368"/>
                  </a:moveTo>
                  <a:lnTo>
                    <a:pt x="630" y="368"/>
                  </a:lnTo>
                  <a:cubicBezTo>
                    <a:pt x="601" y="368"/>
                    <a:pt x="582" y="336"/>
                    <a:pt x="597" y="310"/>
                  </a:cubicBezTo>
                  <a:lnTo>
                    <a:pt x="730" y="80"/>
                  </a:lnTo>
                  <a:cubicBezTo>
                    <a:pt x="741" y="62"/>
                    <a:pt x="734" y="38"/>
                    <a:pt x="716" y="27"/>
                  </a:cubicBezTo>
                  <a:lnTo>
                    <a:pt x="687" y="10"/>
                  </a:lnTo>
                  <a:cubicBezTo>
                    <a:pt x="668" y="0"/>
                    <a:pt x="645" y="6"/>
                    <a:pt x="634" y="24"/>
                  </a:cubicBezTo>
                  <a:lnTo>
                    <a:pt x="318" y="572"/>
                  </a:lnTo>
                  <a:cubicBezTo>
                    <a:pt x="303" y="598"/>
                    <a:pt x="266" y="598"/>
                    <a:pt x="251" y="572"/>
                  </a:cubicBezTo>
                  <a:lnTo>
                    <a:pt x="118" y="342"/>
                  </a:lnTo>
                  <a:cubicBezTo>
                    <a:pt x="107" y="323"/>
                    <a:pt x="84" y="317"/>
                    <a:pt x="65" y="328"/>
                  </a:cubicBezTo>
                  <a:lnTo>
                    <a:pt x="36" y="345"/>
                  </a:lnTo>
                  <a:cubicBezTo>
                    <a:pt x="17" y="355"/>
                    <a:pt x="11" y="379"/>
                    <a:pt x="22" y="397"/>
                  </a:cubicBezTo>
                  <a:lnTo>
                    <a:pt x="338" y="945"/>
                  </a:lnTo>
                  <a:cubicBezTo>
                    <a:pt x="353" y="971"/>
                    <a:pt x="334" y="1003"/>
                    <a:pt x="305" y="1003"/>
                  </a:cubicBezTo>
                  <a:lnTo>
                    <a:pt x="39" y="1003"/>
                  </a:lnTo>
                  <a:cubicBezTo>
                    <a:pt x="17" y="1003"/>
                    <a:pt x="0" y="1020"/>
                    <a:pt x="0" y="1041"/>
                  </a:cubicBezTo>
                  <a:lnTo>
                    <a:pt x="0" y="1075"/>
                  </a:lnTo>
                  <a:cubicBezTo>
                    <a:pt x="0" y="1097"/>
                    <a:pt x="17" y="1114"/>
                    <a:pt x="39" y="1114"/>
                  </a:cubicBezTo>
                  <a:lnTo>
                    <a:pt x="671" y="1114"/>
                  </a:lnTo>
                  <a:cubicBezTo>
                    <a:pt x="701" y="1114"/>
                    <a:pt x="719" y="1146"/>
                    <a:pt x="704" y="1172"/>
                  </a:cubicBezTo>
                  <a:lnTo>
                    <a:pt x="571" y="1402"/>
                  </a:lnTo>
                  <a:cubicBezTo>
                    <a:pt x="561" y="1420"/>
                    <a:pt x="567" y="1444"/>
                    <a:pt x="586" y="1455"/>
                  </a:cubicBezTo>
                  <a:lnTo>
                    <a:pt x="615" y="1472"/>
                  </a:lnTo>
                  <a:cubicBezTo>
                    <a:pt x="633" y="1482"/>
                    <a:pt x="657" y="1476"/>
                    <a:pt x="668" y="1458"/>
                  </a:cubicBezTo>
                  <a:lnTo>
                    <a:pt x="984" y="910"/>
                  </a:lnTo>
                  <a:cubicBezTo>
                    <a:pt x="999" y="884"/>
                    <a:pt x="1036" y="884"/>
                    <a:pt x="1051" y="910"/>
                  </a:cubicBezTo>
                  <a:lnTo>
                    <a:pt x="1184" y="1140"/>
                  </a:lnTo>
                  <a:cubicBezTo>
                    <a:pt x="1194" y="1159"/>
                    <a:pt x="1218" y="1165"/>
                    <a:pt x="1236" y="1154"/>
                  </a:cubicBezTo>
                  <a:lnTo>
                    <a:pt x="1266" y="1137"/>
                  </a:lnTo>
                  <a:cubicBezTo>
                    <a:pt x="1284" y="1127"/>
                    <a:pt x="1290" y="1103"/>
                    <a:pt x="1280" y="1085"/>
                  </a:cubicBezTo>
                  <a:lnTo>
                    <a:pt x="964" y="537"/>
                  </a:lnTo>
                  <a:cubicBezTo>
                    <a:pt x="949" y="511"/>
                    <a:pt x="967" y="479"/>
                    <a:pt x="997" y="479"/>
                  </a:cubicBezTo>
                  <a:lnTo>
                    <a:pt x="1263" y="479"/>
                  </a:lnTo>
                  <a:cubicBezTo>
                    <a:pt x="1284" y="479"/>
                    <a:pt x="1301" y="462"/>
                    <a:pt x="1301" y="441"/>
                  </a:cubicBezTo>
                  <a:lnTo>
                    <a:pt x="1301" y="407"/>
                  </a:lnTo>
                  <a:cubicBezTo>
                    <a:pt x="1301" y="385"/>
                    <a:pt x="1284" y="368"/>
                    <a:pt x="1263" y="368"/>
                  </a:cubicBezTo>
                  <a:close/>
                  <a:moveTo>
                    <a:pt x="646" y="877"/>
                  </a:moveTo>
                  <a:cubicBezTo>
                    <a:pt x="571" y="877"/>
                    <a:pt x="510" y="816"/>
                    <a:pt x="510" y="741"/>
                  </a:cubicBezTo>
                  <a:cubicBezTo>
                    <a:pt x="510" y="666"/>
                    <a:pt x="571" y="605"/>
                    <a:pt x="646" y="605"/>
                  </a:cubicBezTo>
                  <a:cubicBezTo>
                    <a:pt x="721" y="605"/>
                    <a:pt x="782" y="666"/>
                    <a:pt x="782" y="741"/>
                  </a:cubicBezTo>
                  <a:cubicBezTo>
                    <a:pt x="782" y="816"/>
                    <a:pt x="721" y="877"/>
                    <a:pt x="646" y="87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8" name="Freeform 4"/>
            <p:cNvSpPr>
              <a:spLocks noChangeArrowheads="1"/>
            </p:cNvSpPr>
            <p:nvPr userDrawn="1"/>
          </p:nvSpPr>
          <p:spPr bwMode="auto">
            <a:xfrm>
              <a:off x="5498817" y="5413765"/>
              <a:ext cx="703712" cy="804740"/>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19" name="Freeform 5"/>
            <p:cNvSpPr>
              <a:spLocks noChangeArrowheads="1"/>
            </p:cNvSpPr>
            <p:nvPr userDrawn="1"/>
          </p:nvSpPr>
          <p:spPr bwMode="auto">
            <a:xfrm>
              <a:off x="3258008" y="6327406"/>
              <a:ext cx="571258" cy="516980"/>
            </a:xfrm>
            <a:custGeom>
              <a:avLst/>
              <a:gdLst>
                <a:gd name="T0" fmla="*/ 845 w 875"/>
                <a:gd name="T1" fmla="*/ 758 h 788"/>
                <a:gd name="T2" fmla="*/ 830 w 875"/>
                <a:gd name="T3" fmla="*/ 408 h 788"/>
                <a:gd name="T4" fmla="*/ 728 w 875"/>
                <a:gd name="T5" fmla="*/ 365 h 788"/>
                <a:gd name="T6" fmla="*/ 699 w 875"/>
                <a:gd name="T7" fmla="*/ 365 h 788"/>
                <a:gd name="T8" fmla="*/ 685 w 875"/>
                <a:gd name="T9" fmla="*/ 408 h 788"/>
                <a:gd name="T10" fmla="*/ 670 w 875"/>
                <a:gd name="T11" fmla="*/ 758 h 788"/>
                <a:gd name="T12" fmla="*/ 612 w 875"/>
                <a:gd name="T13" fmla="*/ 102 h 788"/>
                <a:gd name="T14" fmla="*/ 524 w 875"/>
                <a:gd name="T15" fmla="*/ 88 h 788"/>
                <a:gd name="T16" fmla="*/ 510 w 875"/>
                <a:gd name="T17" fmla="*/ 0 h 788"/>
                <a:gd name="T18" fmla="*/ 349 w 875"/>
                <a:gd name="T19" fmla="*/ 15 h 788"/>
                <a:gd name="T20" fmla="*/ 276 w 875"/>
                <a:gd name="T21" fmla="*/ 88 h 788"/>
                <a:gd name="T22" fmla="*/ 262 w 875"/>
                <a:gd name="T23" fmla="*/ 758 h 788"/>
                <a:gd name="T24" fmla="*/ 204 w 875"/>
                <a:gd name="T25" fmla="*/ 423 h 788"/>
                <a:gd name="T26" fmla="*/ 174 w 875"/>
                <a:gd name="T27" fmla="*/ 408 h 788"/>
                <a:gd name="T28" fmla="*/ 160 w 875"/>
                <a:gd name="T29" fmla="*/ 350 h 788"/>
                <a:gd name="T30" fmla="*/ 145 w 875"/>
                <a:gd name="T31" fmla="*/ 408 h 788"/>
                <a:gd name="T32" fmla="*/ 29 w 875"/>
                <a:gd name="T33" fmla="*/ 423 h 788"/>
                <a:gd name="T34" fmla="*/ 14 w 875"/>
                <a:gd name="T35" fmla="*/ 758 h 788"/>
                <a:gd name="T36" fmla="*/ 14 w 875"/>
                <a:gd name="T37" fmla="*/ 787 h 788"/>
                <a:gd name="T38" fmla="*/ 189 w 875"/>
                <a:gd name="T39" fmla="*/ 787 h 788"/>
                <a:gd name="T40" fmla="*/ 597 w 875"/>
                <a:gd name="T41" fmla="*/ 787 h 788"/>
                <a:gd name="T42" fmla="*/ 830 w 875"/>
                <a:gd name="T43" fmla="*/ 787 h 788"/>
                <a:gd name="T44" fmla="*/ 874 w 875"/>
                <a:gd name="T45" fmla="*/ 773 h 788"/>
                <a:gd name="T46" fmla="*/ 539 w 875"/>
                <a:gd name="T47" fmla="*/ 642 h 788"/>
                <a:gd name="T48" fmla="*/ 320 w 875"/>
                <a:gd name="T49" fmla="*/ 627 h 788"/>
                <a:gd name="T50" fmla="*/ 539 w 875"/>
                <a:gd name="T51" fmla="*/ 612 h 788"/>
                <a:gd name="T52" fmla="*/ 539 w 875"/>
                <a:gd name="T53" fmla="*/ 642 h 788"/>
                <a:gd name="T54" fmla="*/ 335 w 875"/>
                <a:gd name="T55" fmla="*/ 554 h 788"/>
                <a:gd name="T56" fmla="*/ 335 w 875"/>
                <a:gd name="T57" fmla="*/ 525 h 788"/>
                <a:gd name="T58" fmla="*/ 553 w 875"/>
                <a:gd name="T59" fmla="*/ 540 h 788"/>
                <a:gd name="T60" fmla="*/ 539 w 875"/>
                <a:gd name="T61" fmla="*/ 467 h 788"/>
                <a:gd name="T62" fmla="*/ 320 w 875"/>
                <a:gd name="T63" fmla="*/ 452 h 788"/>
                <a:gd name="T64" fmla="*/ 539 w 875"/>
                <a:gd name="T65" fmla="*/ 438 h 788"/>
                <a:gd name="T66" fmla="*/ 539 w 875"/>
                <a:gd name="T67" fmla="*/ 467 h 788"/>
                <a:gd name="T68" fmla="*/ 335 w 875"/>
                <a:gd name="T69" fmla="*/ 379 h 788"/>
                <a:gd name="T70" fmla="*/ 335 w 875"/>
                <a:gd name="T71" fmla="*/ 350 h 788"/>
                <a:gd name="T72" fmla="*/ 553 w 875"/>
                <a:gd name="T73" fmla="*/ 365 h 788"/>
                <a:gd name="T74" fmla="*/ 539 w 875"/>
                <a:gd name="T75" fmla="*/ 292 h 788"/>
                <a:gd name="T76" fmla="*/ 320 w 875"/>
                <a:gd name="T77" fmla="*/ 277 h 788"/>
                <a:gd name="T78" fmla="*/ 539 w 875"/>
                <a:gd name="T79" fmla="*/ 263 h 788"/>
                <a:gd name="T80" fmla="*/ 539 w 875"/>
                <a:gd name="T81" fmla="*/ 292 h 788"/>
                <a:gd name="T82" fmla="*/ 335 w 875"/>
                <a:gd name="T83" fmla="*/ 204 h 788"/>
                <a:gd name="T84" fmla="*/ 335 w 875"/>
                <a:gd name="T85" fmla="*/ 175 h 788"/>
                <a:gd name="T86" fmla="*/ 553 w 875"/>
                <a:gd name="T87" fmla="*/ 19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5" h="788">
                  <a:moveTo>
                    <a:pt x="859" y="758"/>
                  </a:moveTo>
                  <a:lnTo>
                    <a:pt x="845" y="758"/>
                  </a:lnTo>
                  <a:lnTo>
                    <a:pt x="845" y="423"/>
                  </a:lnTo>
                  <a:cubicBezTo>
                    <a:pt x="845" y="415"/>
                    <a:pt x="838" y="408"/>
                    <a:pt x="830" y="408"/>
                  </a:cubicBezTo>
                  <a:lnTo>
                    <a:pt x="728" y="408"/>
                  </a:lnTo>
                  <a:lnTo>
                    <a:pt x="728" y="365"/>
                  </a:lnTo>
                  <a:cubicBezTo>
                    <a:pt x="728" y="357"/>
                    <a:pt x="722" y="350"/>
                    <a:pt x="714" y="350"/>
                  </a:cubicBezTo>
                  <a:cubicBezTo>
                    <a:pt x="706" y="350"/>
                    <a:pt x="699" y="357"/>
                    <a:pt x="699" y="365"/>
                  </a:cubicBezTo>
                  <a:lnTo>
                    <a:pt x="699" y="408"/>
                  </a:lnTo>
                  <a:lnTo>
                    <a:pt x="685" y="408"/>
                  </a:lnTo>
                  <a:cubicBezTo>
                    <a:pt x="676" y="408"/>
                    <a:pt x="670" y="415"/>
                    <a:pt x="670" y="423"/>
                  </a:cubicBezTo>
                  <a:lnTo>
                    <a:pt x="670" y="758"/>
                  </a:lnTo>
                  <a:lnTo>
                    <a:pt x="612" y="758"/>
                  </a:lnTo>
                  <a:lnTo>
                    <a:pt x="612" y="102"/>
                  </a:lnTo>
                  <a:cubicBezTo>
                    <a:pt x="612" y="94"/>
                    <a:pt x="605" y="88"/>
                    <a:pt x="597" y="88"/>
                  </a:cubicBezTo>
                  <a:lnTo>
                    <a:pt x="524" y="88"/>
                  </a:lnTo>
                  <a:lnTo>
                    <a:pt x="524" y="15"/>
                  </a:lnTo>
                  <a:cubicBezTo>
                    <a:pt x="524" y="7"/>
                    <a:pt x="518" y="0"/>
                    <a:pt x="510" y="0"/>
                  </a:cubicBezTo>
                  <a:lnTo>
                    <a:pt x="364" y="0"/>
                  </a:lnTo>
                  <a:cubicBezTo>
                    <a:pt x="356" y="0"/>
                    <a:pt x="349" y="7"/>
                    <a:pt x="349" y="15"/>
                  </a:cubicBezTo>
                  <a:lnTo>
                    <a:pt x="349" y="88"/>
                  </a:lnTo>
                  <a:lnTo>
                    <a:pt x="276" y="88"/>
                  </a:lnTo>
                  <a:cubicBezTo>
                    <a:pt x="268" y="88"/>
                    <a:pt x="262" y="94"/>
                    <a:pt x="262" y="102"/>
                  </a:cubicBezTo>
                  <a:lnTo>
                    <a:pt x="262" y="758"/>
                  </a:lnTo>
                  <a:lnTo>
                    <a:pt x="204" y="758"/>
                  </a:lnTo>
                  <a:lnTo>
                    <a:pt x="204" y="423"/>
                  </a:lnTo>
                  <a:cubicBezTo>
                    <a:pt x="204" y="415"/>
                    <a:pt x="197" y="408"/>
                    <a:pt x="189" y="408"/>
                  </a:cubicBezTo>
                  <a:lnTo>
                    <a:pt x="174" y="408"/>
                  </a:lnTo>
                  <a:lnTo>
                    <a:pt x="174" y="365"/>
                  </a:lnTo>
                  <a:cubicBezTo>
                    <a:pt x="174" y="357"/>
                    <a:pt x="168" y="350"/>
                    <a:pt x="160" y="350"/>
                  </a:cubicBezTo>
                  <a:cubicBezTo>
                    <a:pt x="152" y="350"/>
                    <a:pt x="145" y="357"/>
                    <a:pt x="145" y="365"/>
                  </a:cubicBezTo>
                  <a:lnTo>
                    <a:pt x="145" y="408"/>
                  </a:lnTo>
                  <a:lnTo>
                    <a:pt x="43" y="408"/>
                  </a:lnTo>
                  <a:cubicBezTo>
                    <a:pt x="35" y="408"/>
                    <a:pt x="29" y="415"/>
                    <a:pt x="29" y="423"/>
                  </a:cubicBezTo>
                  <a:lnTo>
                    <a:pt x="29" y="758"/>
                  </a:lnTo>
                  <a:lnTo>
                    <a:pt x="14" y="758"/>
                  </a:lnTo>
                  <a:cubicBezTo>
                    <a:pt x="6" y="758"/>
                    <a:pt x="0" y="765"/>
                    <a:pt x="0" y="773"/>
                  </a:cubicBezTo>
                  <a:cubicBezTo>
                    <a:pt x="0" y="781"/>
                    <a:pt x="6" y="787"/>
                    <a:pt x="14" y="787"/>
                  </a:cubicBezTo>
                  <a:lnTo>
                    <a:pt x="43" y="787"/>
                  </a:lnTo>
                  <a:lnTo>
                    <a:pt x="189" y="787"/>
                  </a:lnTo>
                  <a:lnTo>
                    <a:pt x="276" y="787"/>
                  </a:lnTo>
                  <a:lnTo>
                    <a:pt x="597" y="787"/>
                  </a:lnTo>
                  <a:lnTo>
                    <a:pt x="685" y="787"/>
                  </a:lnTo>
                  <a:lnTo>
                    <a:pt x="830" y="787"/>
                  </a:lnTo>
                  <a:lnTo>
                    <a:pt x="859" y="787"/>
                  </a:lnTo>
                  <a:cubicBezTo>
                    <a:pt x="868" y="787"/>
                    <a:pt x="874" y="781"/>
                    <a:pt x="874" y="773"/>
                  </a:cubicBezTo>
                  <a:cubicBezTo>
                    <a:pt x="874" y="765"/>
                    <a:pt x="868" y="758"/>
                    <a:pt x="859" y="758"/>
                  </a:cubicBezTo>
                  <a:close/>
                  <a:moveTo>
                    <a:pt x="539" y="642"/>
                  </a:moveTo>
                  <a:lnTo>
                    <a:pt x="335" y="642"/>
                  </a:lnTo>
                  <a:cubicBezTo>
                    <a:pt x="327" y="642"/>
                    <a:pt x="320" y="635"/>
                    <a:pt x="320" y="627"/>
                  </a:cubicBezTo>
                  <a:cubicBezTo>
                    <a:pt x="320" y="619"/>
                    <a:pt x="327" y="612"/>
                    <a:pt x="335" y="612"/>
                  </a:cubicBezTo>
                  <a:lnTo>
                    <a:pt x="539" y="612"/>
                  </a:lnTo>
                  <a:cubicBezTo>
                    <a:pt x="547" y="612"/>
                    <a:pt x="553" y="619"/>
                    <a:pt x="553" y="627"/>
                  </a:cubicBezTo>
                  <a:cubicBezTo>
                    <a:pt x="553" y="635"/>
                    <a:pt x="547" y="642"/>
                    <a:pt x="539" y="642"/>
                  </a:cubicBezTo>
                  <a:close/>
                  <a:moveTo>
                    <a:pt x="539" y="554"/>
                  </a:moveTo>
                  <a:lnTo>
                    <a:pt x="335" y="554"/>
                  </a:lnTo>
                  <a:cubicBezTo>
                    <a:pt x="327" y="554"/>
                    <a:pt x="320" y="548"/>
                    <a:pt x="320" y="540"/>
                  </a:cubicBezTo>
                  <a:cubicBezTo>
                    <a:pt x="320" y="532"/>
                    <a:pt x="327" y="525"/>
                    <a:pt x="335" y="525"/>
                  </a:cubicBezTo>
                  <a:lnTo>
                    <a:pt x="539" y="525"/>
                  </a:lnTo>
                  <a:cubicBezTo>
                    <a:pt x="547" y="525"/>
                    <a:pt x="553" y="532"/>
                    <a:pt x="553" y="540"/>
                  </a:cubicBezTo>
                  <a:cubicBezTo>
                    <a:pt x="553" y="548"/>
                    <a:pt x="547" y="554"/>
                    <a:pt x="539" y="554"/>
                  </a:cubicBezTo>
                  <a:close/>
                  <a:moveTo>
                    <a:pt x="539" y="467"/>
                  </a:moveTo>
                  <a:lnTo>
                    <a:pt x="335" y="467"/>
                  </a:lnTo>
                  <a:cubicBezTo>
                    <a:pt x="327" y="467"/>
                    <a:pt x="320" y="460"/>
                    <a:pt x="320" y="452"/>
                  </a:cubicBezTo>
                  <a:cubicBezTo>
                    <a:pt x="320" y="444"/>
                    <a:pt x="327" y="438"/>
                    <a:pt x="335" y="438"/>
                  </a:cubicBezTo>
                  <a:lnTo>
                    <a:pt x="539" y="438"/>
                  </a:lnTo>
                  <a:cubicBezTo>
                    <a:pt x="547" y="438"/>
                    <a:pt x="553" y="444"/>
                    <a:pt x="553" y="452"/>
                  </a:cubicBezTo>
                  <a:cubicBezTo>
                    <a:pt x="553" y="460"/>
                    <a:pt x="547" y="467"/>
                    <a:pt x="539" y="467"/>
                  </a:cubicBezTo>
                  <a:close/>
                  <a:moveTo>
                    <a:pt x="539" y="379"/>
                  </a:moveTo>
                  <a:lnTo>
                    <a:pt x="335" y="379"/>
                  </a:lnTo>
                  <a:cubicBezTo>
                    <a:pt x="327" y="379"/>
                    <a:pt x="320" y="373"/>
                    <a:pt x="320" y="365"/>
                  </a:cubicBezTo>
                  <a:cubicBezTo>
                    <a:pt x="320" y="357"/>
                    <a:pt x="327" y="350"/>
                    <a:pt x="335" y="350"/>
                  </a:cubicBezTo>
                  <a:lnTo>
                    <a:pt x="539" y="350"/>
                  </a:lnTo>
                  <a:cubicBezTo>
                    <a:pt x="547" y="350"/>
                    <a:pt x="553" y="357"/>
                    <a:pt x="553" y="365"/>
                  </a:cubicBezTo>
                  <a:cubicBezTo>
                    <a:pt x="553" y="373"/>
                    <a:pt x="547" y="379"/>
                    <a:pt x="539" y="379"/>
                  </a:cubicBezTo>
                  <a:close/>
                  <a:moveTo>
                    <a:pt x="539" y="292"/>
                  </a:moveTo>
                  <a:lnTo>
                    <a:pt x="335" y="292"/>
                  </a:lnTo>
                  <a:cubicBezTo>
                    <a:pt x="327" y="292"/>
                    <a:pt x="320" y="285"/>
                    <a:pt x="320" y="277"/>
                  </a:cubicBezTo>
                  <a:cubicBezTo>
                    <a:pt x="320" y="269"/>
                    <a:pt x="327" y="263"/>
                    <a:pt x="335" y="263"/>
                  </a:cubicBezTo>
                  <a:lnTo>
                    <a:pt x="539" y="263"/>
                  </a:lnTo>
                  <a:cubicBezTo>
                    <a:pt x="547" y="263"/>
                    <a:pt x="553" y="269"/>
                    <a:pt x="553" y="277"/>
                  </a:cubicBezTo>
                  <a:cubicBezTo>
                    <a:pt x="553" y="285"/>
                    <a:pt x="547" y="292"/>
                    <a:pt x="539" y="292"/>
                  </a:cubicBezTo>
                  <a:close/>
                  <a:moveTo>
                    <a:pt x="539" y="204"/>
                  </a:moveTo>
                  <a:lnTo>
                    <a:pt x="335" y="204"/>
                  </a:lnTo>
                  <a:cubicBezTo>
                    <a:pt x="327" y="204"/>
                    <a:pt x="320" y="198"/>
                    <a:pt x="320" y="190"/>
                  </a:cubicBezTo>
                  <a:cubicBezTo>
                    <a:pt x="320" y="182"/>
                    <a:pt x="327" y="175"/>
                    <a:pt x="335" y="175"/>
                  </a:cubicBezTo>
                  <a:lnTo>
                    <a:pt x="539" y="175"/>
                  </a:lnTo>
                  <a:cubicBezTo>
                    <a:pt x="547" y="175"/>
                    <a:pt x="553" y="182"/>
                    <a:pt x="553" y="190"/>
                  </a:cubicBezTo>
                  <a:cubicBezTo>
                    <a:pt x="553" y="198"/>
                    <a:pt x="547" y="204"/>
                    <a:pt x="539" y="204"/>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0" name="Freeform 6"/>
            <p:cNvSpPr>
              <a:spLocks noChangeArrowheads="1"/>
            </p:cNvSpPr>
            <p:nvPr userDrawn="1"/>
          </p:nvSpPr>
          <p:spPr bwMode="auto">
            <a:xfrm>
              <a:off x="1529811" y="5729561"/>
              <a:ext cx="559717" cy="1123489"/>
            </a:xfrm>
            <a:custGeom>
              <a:avLst/>
              <a:gdLst>
                <a:gd name="T0" fmla="*/ 828 w 857"/>
                <a:gd name="T1" fmla="*/ 628 h 1714"/>
                <a:gd name="T2" fmla="*/ 685 w 857"/>
                <a:gd name="T3" fmla="*/ 628 h 1714"/>
                <a:gd name="T4" fmla="*/ 685 w 857"/>
                <a:gd name="T5" fmla="*/ 257 h 1714"/>
                <a:gd name="T6" fmla="*/ 656 w 857"/>
                <a:gd name="T7" fmla="*/ 228 h 1714"/>
                <a:gd name="T8" fmla="*/ 456 w 857"/>
                <a:gd name="T9" fmla="*/ 228 h 1714"/>
                <a:gd name="T10" fmla="*/ 456 w 857"/>
                <a:gd name="T11" fmla="*/ 28 h 1714"/>
                <a:gd name="T12" fmla="*/ 428 w 857"/>
                <a:gd name="T13" fmla="*/ 0 h 1714"/>
                <a:gd name="T14" fmla="*/ 399 w 857"/>
                <a:gd name="T15" fmla="*/ 28 h 1714"/>
                <a:gd name="T16" fmla="*/ 399 w 857"/>
                <a:gd name="T17" fmla="*/ 228 h 1714"/>
                <a:gd name="T18" fmla="*/ 199 w 857"/>
                <a:gd name="T19" fmla="*/ 228 h 1714"/>
                <a:gd name="T20" fmla="*/ 171 w 857"/>
                <a:gd name="T21" fmla="*/ 257 h 1714"/>
                <a:gd name="T22" fmla="*/ 171 w 857"/>
                <a:gd name="T23" fmla="*/ 628 h 1714"/>
                <a:gd name="T24" fmla="*/ 28 w 857"/>
                <a:gd name="T25" fmla="*/ 628 h 1714"/>
                <a:gd name="T26" fmla="*/ 0 w 857"/>
                <a:gd name="T27" fmla="*/ 657 h 1714"/>
                <a:gd name="T28" fmla="*/ 0 w 857"/>
                <a:gd name="T29" fmla="*/ 1684 h 1714"/>
                <a:gd name="T30" fmla="*/ 28 w 857"/>
                <a:gd name="T31" fmla="*/ 1713 h 1714"/>
                <a:gd name="T32" fmla="*/ 342 w 857"/>
                <a:gd name="T33" fmla="*/ 1713 h 1714"/>
                <a:gd name="T34" fmla="*/ 342 w 857"/>
                <a:gd name="T35" fmla="*/ 1513 h 1714"/>
                <a:gd name="T36" fmla="*/ 371 w 857"/>
                <a:gd name="T37" fmla="*/ 1485 h 1714"/>
                <a:gd name="T38" fmla="*/ 485 w 857"/>
                <a:gd name="T39" fmla="*/ 1485 h 1714"/>
                <a:gd name="T40" fmla="*/ 514 w 857"/>
                <a:gd name="T41" fmla="*/ 1513 h 1714"/>
                <a:gd name="T42" fmla="*/ 514 w 857"/>
                <a:gd name="T43" fmla="*/ 1713 h 1714"/>
                <a:gd name="T44" fmla="*/ 828 w 857"/>
                <a:gd name="T45" fmla="*/ 1713 h 1714"/>
                <a:gd name="T46" fmla="*/ 856 w 857"/>
                <a:gd name="T47" fmla="*/ 1684 h 1714"/>
                <a:gd name="T48" fmla="*/ 856 w 857"/>
                <a:gd name="T49" fmla="*/ 657 h 1714"/>
                <a:gd name="T50" fmla="*/ 828 w 857"/>
                <a:gd name="T51" fmla="*/ 628 h 1714"/>
                <a:gd name="T52" fmla="*/ 314 w 857"/>
                <a:gd name="T53" fmla="*/ 342 h 1714"/>
                <a:gd name="T54" fmla="*/ 542 w 857"/>
                <a:gd name="T55" fmla="*/ 342 h 1714"/>
                <a:gd name="T56" fmla="*/ 571 w 857"/>
                <a:gd name="T57" fmla="*/ 371 h 1714"/>
                <a:gd name="T58" fmla="*/ 542 w 857"/>
                <a:gd name="T59" fmla="*/ 400 h 1714"/>
                <a:gd name="T60" fmla="*/ 314 w 857"/>
                <a:gd name="T61" fmla="*/ 400 h 1714"/>
                <a:gd name="T62" fmla="*/ 285 w 857"/>
                <a:gd name="T63" fmla="*/ 371 h 1714"/>
                <a:gd name="T64" fmla="*/ 314 w 857"/>
                <a:gd name="T65" fmla="*/ 342 h 1714"/>
                <a:gd name="T66" fmla="*/ 314 w 857"/>
                <a:gd name="T67" fmla="*/ 514 h 1714"/>
                <a:gd name="T68" fmla="*/ 542 w 857"/>
                <a:gd name="T69" fmla="*/ 514 h 1714"/>
                <a:gd name="T70" fmla="*/ 571 w 857"/>
                <a:gd name="T71" fmla="*/ 542 h 1714"/>
                <a:gd name="T72" fmla="*/ 542 w 857"/>
                <a:gd name="T73" fmla="*/ 571 h 1714"/>
                <a:gd name="T74" fmla="*/ 314 w 857"/>
                <a:gd name="T75" fmla="*/ 571 h 1714"/>
                <a:gd name="T76" fmla="*/ 285 w 857"/>
                <a:gd name="T77" fmla="*/ 542 h 1714"/>
                <a:gd name="T78" fmla="*/ 314 w 857"/>
                <a:gd name="T79" fmla="*/ 514 h 1714"/>
                <a:gd name="T80" fmla="*/ 656 w 857"/>
                <a:gd name="T81" fmla="*/ 1370 h 1714"/>
                <a:gd name="T82" fmla="*/ 199 w 857"/>
                <a:gd name="T83" fmla="*/ 1370 h 1714"/>
                <a:gd name="T84" fmla="*/ 171 w 857"/>
                <a:gd name="T85" fmla="*/ 1342 h 1714"/>
                <a:gd name="T86" fmla="*/ 199 w 857"/>
                <a:gd name="T87" fmla="*/ 1313 h 1714"/>
                <a:gd name="T88" fmla="*/ 656 w 857"/>
                <a:gd name="T89" fmla="*/ 1313 h 1714"/>
                <a:gd name="T90" fmla="*/ 685 w 857"/>
                <a:gd name="T91" fmla="*/ 1342 h 1714"/>
                <a:gd name="T92" fmla="*/ 656 w 857"/>
                <a:gd name="T93" fmla="*/ 1370 h 1714"/>
                <a:gd name="T94" fmla="*/ 656 w 857"/>
                <a:gd name="T95" fmla="*/ 1142 h 1714"/>
                <a:gd name="T96" fmla="*/ 199 w 857"/>
                <a:gd name="T97" fmla="*/ 1142 h 1714"/>
                <a:gd name="T98" fmla="*/ 171 w 857"/>
                <a:gd name="T99" fmla="*/ 1113 h 1714"/>
                <a:gd name="T100" fmla="*/ 199 w 857"/>
                <a:gd name="T101" fmla="*/ 1085 h 1714"/>
                <a:gd name="T102" fmla="*/ 656 w 857"/>
                <a:gd name="T103" fmla="*/ 1085 h 1714"/>
                <a:gd name="T104" fmla="*/ 685 w 857"/>
                <a:gd name="T105" fmla="*/ 1113 h 1714"/>
                <a:gd name="T106" fmla="*/ 656 w 857"/>
                <a:gd name="T107" fmla="*/ 1142 h 1714"/>
                <a:gd name="T108" fmla="*/ 656 w 857"/>
                <a:gd name="T109" fmla="*/ 914 h 1714"/>
                <a:gd name="T110" fmla="*/ 199 w 857"/>
                <a:gd name="T111" fmla="*/ 914 h 1714"/>
                <a:gd name="T112" fmla="*/ 171 w 857"/>
                <a:gd name="T113" fmla="*/ 885 h 1714"/>
                <a:gd name="T114" fmla="*/ 199 w 857"/>
                <a:gd name="T115" fmla="*/ 856 h 1714"/>
                <a:gd name="T116" fmla="*/ 656 w 857"/>
                <a:gd name="T117" fmla="*/ 856 h 1714"/>
                <a:gd name="T118" fmla="*/ 685 w 857"/>
                <a:gd name="T119" fmla="*/ 885 h 1714"/>
                <a:gd name="T120" fmla="*/ 656 w 857"/>
                <a:gd name="T121" fmla="*/ 914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7" h="1714">
                  <a:moveTo>
                    <a:pt x="828" y="628"/>
                  </a:moveTo>
                  <a:lnTo>
                    <a:pt x="685" y="628"/>
                  </a:lnTo>
                  <a:lnTo>
                    <a:pt x="685" y="257"/>
                  </a:lnTo>
                  <a:cubicBezTo>
                    <a:pt x="685" y="241"/>
                    <a:pt x="672" y="228"/>
                    <a:pt x="656" y="228"/>
                  </a:cubicBezTo>
                  <a:lnTo>
                    <a:pt x="456" y="228"/>
                  </a:lnTo>
                  <a:lnTo>
                    <a:pt x="456" y="28"/>
                  </a:lnTo>
                  <a:cubicBezTo>
                    <a:pt x="456" y="13"/>
                    <a:pt x="444" y="0"/>
                    <a:pt x="428" y="0"/>
                  </a:cubicBezTo>
                  <a:cubicBezTo>
                    <a:pt x="412" y="0"/>
                    <a:pt x="399" y="13"/>
                    <a:pt x="399" y="28"/>
                  </a:cubicBezTo>
                  <a:lnTo>
                    <a:pt x="399" y="228"/>
                  </a:lnTo>
                  <a:lnTo>
                    <a:pt x="199" y="228"/>
                  </a:lnTo>
                  <a:cubicBezTo>
                    <a:pt x="184" y="228"/>
                    <a:pt x="171" y="241"/>
                    <a:pt x="171" y="257"/>
                  </a:cubicBezTo>
                  <a:lnTo>
                    <a:pt x="171" y="628"/>
                  </a:lnTo>
                  <a:lnTo>
                    <a:pt x="28" y="628"/>
                  </a:lnTo>
                  <a:cubicBezTo>
                    <a:pt x="12" y="628"/>
                    <a:pt x="0" y="641"/>
                    <a:pt x="0" y="657"/>
                  </a:cubicBezTo>
                  <a:lnTo>
                    <a:pt x="0" y="1684"/>
                  </a:lnTo>
                  <a:cubicBezTo>
                    <a:pt x="0" y="1700"/>
                    <a:pt x="12" y="1713"/>
                    <a:pt x="28" y="1713"/>
                  </a:cubicBezTo>
                  <a:lnTo>
                    <a:pt x="342" y="1713"/>
                  </a:lnTo>
                  <a:lnTo>
                    <a:pt x="342" y="1513"/>
                  </a:lnTo>
                  <a:cubicBezTo>
                    <a:pt x="342" y="1497"/>
                    <a:pt x="355" y="1485"/>
                    <a:pt x="371" y="1485"/>
                  </a:cubicBezTo>
                  <a:lnTo>
                    <a:pt x="485" y="1485"/>
                  </a:lnTo>
                  <a:cubicBezTo>
                    <a:pt x="501" y="1485"/>
                    <a:pt x="514" y="1497"/>
                    <a:pt x="514" y="1513"/>
                  </a:cubicBezTo>
                  <a:lnTo>
                    <a:pt x="514" y="1713"/>
                  </a:lnTo>
                  <a:lnTo>
                    <a:pt x="828" y="1713"/>
                  </a:lnTo>
                  <a:cubicBezTo>
                    <a:pt x="843" y="1713"/>
                    <a:pt x="856" y="1700"/>
                    <a:pt x="856" y="1684"/>
                  </a:cubicBezTo>
                  <a:lnTo>
                    <a:pt x="856" y="657"/>
                  </a:lnTo>
                  <a:cubicBezTo>
                    <a:pt x="856" y="641"/>
                    <a:pt x="843" y="628"/>
                    <a:pt x="828" y="628"/>
                  </a:cubicBezTo>
                  <a:close/>
                  <a:moveTo>
                    <a:pt x="314" y="342"/>
                  </a:moveTo>
                  <a:lnTo>
                    <a:pt x="542" y="342"/>
                  </a:lnTo>
                  <a:cubicBezTo>
                    <a:pt x="558" y="342"/>
                    <a:pt x="571" y="355"/>
                    <a:pt x="571" y="371"/>
                  </a:cubicBezTo>
                  <a:cubicBezTo>
                    <a:pt x="571" y="387"/>
                    <a:pt x="558" y="400"/>
                    <a:pt x="542" y="400"/>
                  </a:cubicBezTo>
                  <a:lnTo>
                    <a:pt x="314" y="400"/>
                  </a:lnTo>
                  <a:cubicBezTo>
                    <a:pt x="298" y="400"/>
                    <a:pt x="285" y="387"/>
                    <a:pt x="285" y="371"/>
                  </a:cubicBezTo>
                  <a:cubicBezTo>
                    <a:pt x="285" y="355"/>
                    <a:pt x="298" y="342"/>
                    <a:pt x="314" y="342"/>
                  </a:cubicBezTo>
                  <a:close/>
                  <a:moveTo>
                    <a:pt x="314" y="514"/>
                  </a:moveTo>
                  <a:lnTo>
                    <a:pt x="542" y="514"/>
                  </a:lnTo>
                  <a:cubicBezTo>
                    <a:pt x="558" y="514"/>
                    <a:pt x="571" y="527"/>
                    <a:pt x="571" y="542"/>
                  </a:cubicBezTo>
                  <a:cubicBezTo>
                    <a:pt x="571" y="558"/>
                    <a:pt x="558" y="571"/>
                    <a:pt x="542" y="571"/>
                  </a:cubicBezTo>
                  <a:lnTo>
                    <a:pt x="314" y="571"/>
                  </a:lnTo>
                  <a:cubicBezTo>
                    <a:pt x="298" y="571"/>
                    <a:pt x="285" y="558"/>
                    <a:pt x="285" y="542"/>
                  </a:cubicBezTo>
                  <a:cubicBezTo>
                    <a:pt x="285" y="527"/>
                    <a:pt x="298" y="514"/>
                    <a:pt x="314" y="514"/>
                  </a:cubicBezTo>
                  <a:close/>
                  <a:moveTo>
                    <a:pt x="656" y="1370"/>
                  </a:moveTo>
                  <a:lnTo>
                    <a:pt x="199" y="1370"/>
                  </a:lnTo>
                  <a:cubicBezTo>
                    <a:pt x="184" y="1370"/>
                    <a:pt x="171" y="1358"/>
                    <a:pt x="171" y="1342"/>
                  </a:cubicBezTo>
                  <a:cubicBezTo>
                    <a:pt x="171" y="1326"/>
                    <a:pt x="184" y="1313"/>
                    <a:pt x="199" y="1313"/>
                  </a:cubicBezTo>
                  <a:lnTo>
                    <a:pt x="656" y="1313"/>
                  </a:lnTo>
                  <a:cubicBezTo>
                    <a:pt x="672" y="1313"/>
                    <a:pt x="685" y="1326"/>
                    <a:pt x="685" y="1342"/>
                  </a:cubicBezTo>
                  <a:cubicBezTo>
                    <a:pt x="685" y="1358"/>
                    <a:pt x="672" y="1370"/>
                    <a:pt x="656" y="1370"/>
                  </a:cubicBezTo>
                  <a:close/>
                  <a:moveTo>
                    <a:pt x="656" y="1142"/>
                  </a:moveTo>
                  <a:lnTo>
                    <a:pt x="199" y="1142"/>
                  </a:lnTo>
                  <a:cubicBezTo>
                    <a:pt x="184" y="1142"/>
                    <a:pt x="171" y="1129"/>
                    <a:pt x="171" y="1113"/>
                  </a:cubicBezTo>
                  <a:cubicBezTo>
                    <a:pt x="171" y="1098"/>
                    <a:pt x="184" y="1085"/>
                    <a:pt x="199" y="1085"/>
                  </a:cubicBezTo>
                  <a:lnTo>
                    <a:pt x="656" y="1085"/>
                  </a:lnTo>
                  <a:cubicBezTo>
                    <a:pt x="672" y="1085"/>
                    <a:pt x="685" y="1098"/>
                    <a:pt x="685" y="1113"/>
                  </a:cubicBezTo>
                  <a:cubicBezTo>
                    <a:pt x="685" y="1129"/>
                    <a:pt x="672" y="1142"/>
                    <a:pt x="656" y="1142"/>
                  </a:cubicBezTo>
                  <a:close/>
                  <a:moveTo>
                    <a:pt x="656" y="914"/>
                  </a:moveTo>
                  <a:lnTo>
                    <a:pt x="199" y="914"/>
                  </a:lnTo>
                  <a:cubicBezTo>
                    <a:pt x="184" y="914"/>
                    <a:pt x="171" y="901"/>
                    <a:pt x="171" y="885"/>
                  </a:cubicBezTo>
                  <a:cubicBezTo>
                    <a:pt x="171" y="869"/>
                    <a:pt x="184" y="856"/>
                    <a:pt x="199" y="856"/>
                  </a:cubicBezTo>
                  <a:lnTo>
                    <a:pt x="656" y="856"/>
                  </a:lnTo>
                  <a:cubicBezTo>
                    <a:pt x="672" y="856"/>
                    <a:pt x="685" y="869"/>
                    <a:pt x="685" y="885"/>
                  </a:cubicBezTo>
                  <a:cubicBezTo>
                    <a:pt x="685" y="901"/>
                    <a:pt x="672" y="914"/>
                    <a:pt x="656" y="914"/>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1" name="Freeform 7"/>
            <p:cNvSpPr>
              <a:spLocks noChangeArrowheads="1"/>
            </p:cNvSpPr>
            <p:nvPr userDrawn="1"/>
          </p:nvSpPr>
          <p:spPr bwMode="auto">
            <a:xfrm>
              <a:off x="2164541" y="5954836"/>
              <a:ext cx="487588" cy="898214"/>
            </a:xfrm>
            <a:custGeom>
              <a:avLst/>
              <a:gdLst>
                <a:gd name="T0" fmla="*/ 714 w 744"/>
                <a:gd name="T1" fmla="*/ 0 h 1372"/>
                <a:gd name="T2" fmla="*/ 29 w 744"/>
                <a:gd name="T3" fmla="*/ 0 h 1372"/>
                <a:gd name="T4" fmla="*/ 0 w 744"/>
                <a:gd name="T5" fmla="*/ 29 h 1372"/>
                <a:gd name="T6" fmla="*/ 0 w 744"/>
                <a:gd name="T7" fmla="*/ 1342 h 1372"/>
                <a:gd name="T8" fmla="*/ 29 w 744"/>
                <a:gd name="T9" fmla="*/ 1371 h 1372"/>
                <a:gd name="T10" fmla="*/ 286 w 744"/>
                <a:gd name="T11" fmla="*/ 1371 h 1372"/>
                <a:gd name="T12" fmla="*/ 286 w 744"/>
                <a:gd name="T13" fmla="*/ 1228 h 1372"/>
                <a:gd name="T14" fmla="*/ 314 w 744"/>
                <a:gd name="T15" fmla="*/ 1200 h 1372"/>
                <a:gd name="T16" fmla="*/ 429 w 744"/>
                <a:gd name="T17" fmla="*/ 1200 h 1372"/>
                <a:gd name="T18" fmla="*/ 457 w 744"/>
                <a:gd name="T19" fmla="*/ 1228 h 1372"/>
                <a:gd name="T20" fmla="*/ 457 w 744"/>
                <a:gd name="T21" fmla="*/ 1371 h 1372"/>
                <a:gd name="T22" fmla="*/ 714 w 744"/>
                <a:gd name="T23" fmla="*/ 1371 h 1372"/>
                <a:gd name="T24" fmla="*/ 743 w 744"/>
                <a:gd name="T25" fmla="*/ 1342 h 1372"/>
                <a:gd name="T26" fmla="*/ 743 w 744"/>
                <a:gd name="T27" fmla="*/ 29 h 1372"/>
                <a:gd name="T28" fmla="*/ 714 w 744"/>
                <a:gd name="T29" fmla="*/ 0 h 1372"/>
                <a:gd name="T30" fmla="*/ 600 w 744"/>
                <a:gd name="T31" fmla="*/ 1085 h 1372"/>
                <a:gd name="T32" fmla="*/ 143 w 744"/>
                <a:gd name="T33" fmla="*/ 1085 h 1372"/>
                <a:gd name="T34" fmla="*/ 115 w 744"/>
                <a:gd name="T35" fmla="*/ 1057 h 1372"/>
                <a:gd name="T36" fmla="*/ 143 w 744"/>
                <a:gd name="T37" fmla="*/ 1028 h 1372"/>
                <a:gd name="T38" fmla="*/ 600 w 744"/>
                <a:gd name="T39" fmla="*/ 1028 h 1372"/>
                <a:gd name="T40" fmla="*/ 629 w 744"/>
                <a:gd name="T41" fmla="*/ 1057 h 1372"/>
                <a:gd name="T42" fmla="*/ 600 w 744"/>
                <a:gd name="T43" fmla="*/ 1085 h 1372"/>
                <a:gd name="T44" fmla="*/ 600 w 744"/>
                <a:gd name="T45" fmla="*/ 914 h 1372"/>
                <a:gd name="T46" fmla="*/ 143 w 744"/>
                <a:gd name="T47" fmla="*/ 914 h 1372"/>
                <a:gd name="T48" fmla="*/ 115 w 744"/>
                <a:gd name="T49" fmla="*/ 886 h 1372"/>
                <a:gd name="T50" fmla="*/ 143 w 744"/>
                <a:gd name="T51" fmla="*/ 857 h 1372"/>
                <a:gd name="T52" fmla="*/ 600 w 744"/>
                <a:gd name="T53" fmla="*/ 857 h 1372"/>
                <a:gd name="T54" fmla="*/ 629 w 744"/>
                <a:gd name="T55" fmla="*/ 886 h 1372"/>
                <a:gd name="T56" fmla="*/ 600 w 744"/>
                <a:gd name="T57" fmla="*/ 914 h 1372"/>
                <a:gd name="T58" fmla="*/ 600 w 744"/>
                <a:gd name="T59" fmla="*/ 743 h 1372"/>
                <a:gd name="T60" fmla="*/ 143 w 744"/>
                <a:gd name="T61" fmla="*/ 743 h 1372"/>
                <a:gd name="T62" fmla="*/ 115 w 744"/>
                <a:gd name="T63" fmla="*/ 714 h 1372"/>
                <a:gd name="T64" fmla="*/ 143 w 744"/>
                <a:gd name="T65" fmla="*/ 686 h 1372"/>
                <a:gd name="T66" fmla="*/ 600 w 744"/>
                <a:gd name="T67" fmla="*/ 686 h 1372"/>
                <a:gd name="T68" fmla="*/ 629 w 744"/>
                <a:gd name="T69" fmla="*/ 714 h 1372"/>
                <a:gd name="T70" fmla="*/ 600 w 744"/>
                <a:gd name="T71" fmla="*/ 743 h 1372"/>
                <a:gd name="T72" fmla="*/ 600 w 744"/>
                <a:gd name="T73" fmla="*/ 572 h 1372"/>
                <a:gd name="T74" fmla="*/ 143 w 744"/>
                <a:gd name="T75" fmla="*/ 572 h 1372"/>
                <a:gd name="T76" fmla="*/ 115 w 744"/>
                <a:gd name="T77" fmla="*/ 543 h 1372"/>
                <a:gd name="T78" fmla="*/ 143 w 744"/>
                <a:gd name="T79" fmla="*/ 514 h 1372"/>
                <a:gd name="T80" fmla="*/ 600 w 744"/>
                <a:gd name="T81" fmla="*/ 514 h 1372"/>
                <a:gd name="T82" fmla="*/ 629 w 744"/>
                <a:gd name="T83" fmla="*/ 543 h 1372"/>
                <a:gd name="T84" fmla="*/ 600 w 744"/>
                <a:gd name="T85" fmla="*/ 572 h 1372"/>
                <a:gd name="T86" fmla="*/ 600 w 744"/>
                <a:gd name="T87" fmla="*/ 400 h 1372"/>
                <a:gd name="T88" fmla="*/ 143 w 744"/>
                <a:gd name="T89" fmla="*/ 400 h 1372"/>
                <a:gd name="T90" fmla="*/ 115 w 744"/>
                <a:gd name="T91" fmla="*/ 372 h 1372"/>
                <a:gd name="T92" fmla="*/ 143 w 744"/>
                <a:gd name="T93" fmla="*/ 343 h 1372"/>
                <a:gd name="T94" fmla="*/ 600 w 744"/>
                <a:gd name="T95" fmla="*/ 343 h 1372"/>
                <a:gd name="T96" fmla="*/ 629 w 744"/>
                <a:gd name="T97" fmla="*/ 372 h 1372"/>
                <a:gd name="T98" fmla="*/ 600 w 744"/>
                <a:gd name="T99" fmla="*/ 400 h 1372"/>
                <a:gd name="T100" fmla="*/ 600 w 744"/>
                <a:gd name="T101" fmla="*/ 229 h 1372"/>
                <a:gd name="T102" fmla="*/ 143 w 744"/>
                <a:gd name="T103" fmla="*/ 229 h 1372"/>
                <a:gd name="T104" fmla="*/ 115 w 744"/>
                <a:gd name="T105" fmla="*/ 200 h 1372"/>
                <a:gd name="T106" fmla="*/ 143 w 744"/>
                <a:gd name="T107" fmla="*/ 172 h 1372"/>
                <a:gd name="T108" fmla="*/ 600 w 744"/>
                <a:gd name="T109" fmla="*/ 172 h 1372"/>
                <a:gd name="T110" fmla="*/ 629 w 744"/>
                <a:gd name="T111" fmla="*/ 200 h 1372"/>
                <a:gd name="T112" fmla="*/ 600 w 744"/>
                <a:gd name="T113" fmla="*/ 229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1372">
                  <a:moveTo>
                    <a:pt x="714" y="0"/>
                  </a:moveTo>
                  <a:lnTo>
                    <a:pt x="29" y="0"/>
                  </a:lnTo>
                  <a:cubicBezTo>
                    <a:pt x="13" y="0"/>
                    <a:pt x="0" y="13"/>
                    <a:pt x="0" y="29"/>
                  </a:cubicBezTo>
                  <a:lnTo>
                    <a:pt x="0" y="1342"/>
                  </a:lnTo>
                  <a:cubicBezTo>
                    <a:pt x="0" y="1358"/>
                    <a:pt x="13" y="1371"/>
                    <a:pt x="29" y="1371"/>
                  </a:cubicBezTo>
                  <a:lnTo>
                    <a:pt x="286" y="1371"/>
                  </a:lnTo>
                  <a:lnTo>
                    <a:pt x="286" y="1228"/>
                  </a:lnTo>
                  <a:cubicBezTo>
                    <a:pt x="286" y="1212"/>
                    <a:pt x="299" y="1200"/>
                    <a:pt x="314" y="1200"/>
                  </a:cubicBezTo>
                  <a:lnTo>
                    <a:pt x="429" y="1200"/>
                  </a:lnTo>
                  <a:cubicBezTo>
                    <a:pt x="444" y="1200"/>
                    <a:pt x="457" y="1212"/>
                    <a:pt x="457" y="1228"/>
                  </a:cubicBezTo>
                  <a:lnTo>
                    <a:pt x="457" y="1371"/>
                  </a:lnTo>
                  <a:lnTo>
                    <a:pt x="714" y="1371"/>
                  </a:lnTo>
                  <a:cubicBezTo>
                    <a:pt x="730" y="1371"/>
                    <a:pt x="743" y="1358"/>
                    <a:pt x="743" y="1342"/>
                  </a:cubicBezTo>
                  <a:lnTo>
                    <a:pt x="743" y="29"/>
                  </a:lnTo>
                  <a:cubicBezTo>
                    <a:pt x="743" y="13"/>
                    <a:pt x="730" y="0"/>
                    <a:pt x="714" y="0"/>
                  </a:cubicBezTo>
                  <a:close/>
                  <a:moveTo>
                    <a:pt x="600" y="1085"/>
                  </a:moveTo>
                  <a:lnTo>
                    <a:pt x="143" y="1085"/>
                  </a:lnTo>
                  <a:cubicBezTo>
                    <a:pt x="127" y="1085"/>
                    <a:pt x="115" y="1073"/>
                    <a:pt x="115" y="1057"/>
                  </a:cubicBezTo>
                  <a:cubicBezTo>
                    <a:pt x="115" y="1041"/>
                    <a:pt x="127" y="1028"/>
                    <a:pt x="143" y="1028"/>
                  </a:cubicBezTo>
                  <a:lnTo>
                    <a:pt x="600" y="1028"/>
                  </a:lnTo>
                  <a:cubicBezTo>
                    <a:pt x="616" y="1028"/>
                    <a:pt x="629" y="1041"/>
                    <a:pt x="629" y="1057"/>
                  </a:cubicBezTo>
                  <a:cubicBezTo>
                    <a:pt x="629" y="1073"/>
                    <a:pt x="616" y="1085"/>
                    <a:pt x="600" y="1085"/>
                  </a:cubicBezTo>
                  <a:close/>
                  <a:moveTo>
                    <a:pt x="600" y="914"/>
                  </a:moveTo>
                  <a:lnTo>
                    <a:pt x="143" y="914"/>
                  </a:lnTo>
                  <a:cubicBezTo>
                    <a:pt x="127" y="914"/>
                    <a:pt x="115" y="902"/>
                    <a:pt x="115" y="886"/>
                  </a:cubicBezTo>
                  <a:cubicBezTo>
                    <a:pt x="115" y="871"/>
                    <a:pt x="127" y="857"/>
                    <a:pt x="143" y="857"/>
                  </a:cubicBezTo>
                  <a:lnTo>
                    <a:pt x="600" y="857"/>
                  </a:lnTo>
                  <a:cubicBezTo>
                    <a:pt x="616" y="857"/>
                    <a:pt x="629" y="871"/>
                    <a:pt x="629" y="886"/>
                  </a:cubicBezTo>
                  <a:cubicBezTo>
                    <a:pt x="629" y="902"/>
                    <a:pt x="616" y="914"/>
                    <a:pt x="600" y="914"/>
                  </a:cubicBezTo>
                  <a:close/>
                  <a:moveTo>
                    <a:pt x="600" y="743"/>
                  </a:moveTo>
                  <a:lnTo>
                    <a:pt x="143" y="743"/>
                  </a:lnTo>
                  <a:cubicBezTo>
                    <a:pt x="127" y="743"/>
                    <a:pt x="115" y="730"/>
                    <a:pt x="115" y="714"/>
                  </a:cubicBezTo>
                  <a:cubicBezTo>
                    <a:pt x="115" y="698"/>
                    <a:pt x="127" y="686"/>
                    <a:pt x="143" y="686"/>
                  </a:cubicBezTo>
                  <a:lnTo>
                    <a:pt x="600" y="686"/>
                  </a:lnTo>
                  <a:cubicBezTo>
                    <a:pt x="616" y="686"/>
                    <a:pt x="629" y="698"/>
                    <a:pt x="629" y="714"/>
                  </a:cubicBezTo>
                  <a:cubicBezTo>
                    <a:pt x="629" y="730"/>
                    <a:pt x="616" y="743"/>
                    <a:pt x="600" y="743"/>
                  </a:cubicBezTo>
                  <a:close/>
                  <a:moveTo>
                    <a:pt x="600" y="572"/>
                  </a:moveTo>
                  <a:lnTo>
                    <a:pt x="143" y="572"/>
                  </a:lnTo>
                  <a:cubicBezTo>
                    <a:pt x="127" y="572"/>
                    <a:pt x="115" y="559"/>
                    <a:pt x="115" y="543"/>
                  </a:cubicBezTo>
                  <a:cubicBezTo>
                    <a:pt x="115" y="527"/>
                    <a:pt x="127" y="514"/>
                    <a:pt x="143" y="514"/>
                  </a:cubicBezTo>
                  <a:lnTo>
                    <a:pt x="600" y="514"/>
                  </a:lnTo>
                  <a:cubicBezTo>
                    <a:pt x="616" y="514"/>
                    <a:pt x="629" y="527"/>
                    <a:pt x="629" y="543"/>
                  </a:cubicBezTo>
                  <a:cubicBezTo>
                    <a:pt x="629" y="559"/>
                    <a:pt x="616" y="572"/>
                    <a:pt x="600" y="572"/>
                  </a:cubicBezTo>
                  <a:close/>
                  <a:moveTo>
                    <a:pt x="600" y="400"/>
                  </a:moveTo>
                  <a:lnTo>
                    <a:pt x="143" y="400"/>
                  </a:lnTo>
                  <a:cubicBezTo>
                    <a:pt x="127" y="400"/>
                    <a:pt x="115" y="388"/>
                    <a:pt x="115" y="372"/>
                  </a:cubicBezTo>
                  <a:cubicBezTo>
                    <a:pt x="115" y="357"/>
                    <a:pt x="127" y="343"/>
                    <a:pt x="143" y="343"/>
                  </a:cubicBezTo>
                  <a:lnTo>
                    <a:pt x="600" y="343"/>
                  </a:lnTo>
                  <a:cubicBezTo>
                    <a:pt x="616" y="343"/>
                    <a:pt x="629" y="357"/>
                    <a:pt x="629" y="372"/>
                  </a:cubicBezTo>
                  <a:cubicBezTo>
                    <a:pt x="629" y="388"/>
                    <a:pt x="616" y="400"/>
                    <a:pt x="600" y="400"/>
                  </a:cubicBezTo>
                  <a:close/>
                  <a:moveTo>
                    <a:pt x="600" y="229"/>
                  </a:moveTo>
                  <a:lnTo>
                    <a:pt x="143" y="229"/>
                  </a:lnTo>
                  <a:cubicBezTo>
                    <a:pt x="127" y="229"/>
                    <a:pt x="115" y="216"/>
                    <a:pt x="115" y="200"/>
                  </a:cubicBezTo>
                  <a:cubicBezTo>
                    <a:pt x="115" y="185"/>
                    <a:pt x="127" y="172"/>
                    <a:pt x="143" y="172"/>
                  </a:cubicBezTo>
                  <a:lnTo>
                    <a:pt x="600" y="172"/>
                  </a:lnTo>
                  <a:cubicBezTo>
                    <a:pt x="616" y="172"/>
                    <a:pt x="629" y="185"/>
                    <a:pt x="629" y="200"/>
                  </a:cubicBezTo>
                  <a:cubicBezTo>
                    <a:pt x="629" y="216"/>
                    <a:pt x="616" y="229"/>
                    <a:pt x="600" y="229"/>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2" name="Freeform 8"/>
            <p:cNvSpPr>
              <a:spLocks noChangeArrowheads="1"/>
            </p:cNvSpPr>
            <p:nvPr userDrawn="1"/>
          </p:nvSpPr>
          <p:spPr bwMode="auto">
            <a:xfrm>
              <a:off x="675809" y="6070362"/>
              <a:ext cx="781872" cy="782688"/>
            </a:xfrm>
            <a:custGeom>
              <a:avLst/>
              <a:gdLst>
                <a:gd name="T0" fmla="*/ 1116 w 1197"/>
                <a:gd name="T1" fmla="*/ 378 h 1196"/>
                <a:gd name="T2" fmla="*/ 877 w 1197"/>
                <a:gd name="T3" fmla="*/ 378 h 1196"/>
                <a:gd name="T4" fmla="*/ 797 w 1197"/>
                <a:gd name="T5" fmla="*/ 498 h 1196"/>
                <a:gd name="T6" fmla="*/ 478 w 1197"/>
                <a:gd name="T7" fmla="*/ 378 h 1196"/>
                <a:gd name="T8" fmla="*/ 399 w 1197"/>
                <a:gd name="T9" fmla="*/ 219 h 1196"/>
                <a:gd name="T10" fmla="*/ 239 w 1197"/>
                <a:gd name="T11" fmla="*/ 20 h 1196"/>
                <a:gd name="T12" fmla="*/ 200 w 1197"/>
                <a:gd name="T13" fmla="*/ 199 h 1196"/>
                <a:gd name="T14" fmla="*/ 80 w 1197"/>
                <a:gd name="T15" fmla="*/ 358 h 1196"/>
                <a:gd name="T16" fmla="*/ 0 w 1197"/>
                <a:gd name="T17" fmla="*/ 1175 h 1196"/>
                <a:gd name="T18" fmla="*/ 160 w 1197"/>
                <a:gd name="T19" fmla="*/ 1056 h 1196"/>
                <a:gd name="T20" fmla="*/ 279 w 1197"/>
                <a:gd name="T21" fmla="*/ 1056 h 1196"/>
                <a:gd name="T22" fmla="*/ 817 w 1197"/>
                <a:gd name="T23" fmla="*/ 1195 h 1196"/>
                <a:gd name="T24" fmla="*/ 976 w 1197"/>
                <a:gd name="T25" fmla="*/ 1036 h 1196"/>
                <a:gd name="T26" fmla="*/ 1076 w 1197"/>
                <a:gd name="T27" fmla="*/ 1195 h 1196"/>
                <a:gd name="T28" fmla="*/ 1196 w 1197"/>
                <a:gd name="T29" fmla="*/ 498 h 1196"/>
                <a:gd name="T30" fmla="*/ 299 w 1197"/>
                <a:gd name="T31" fmla="*/ 279 h 1196"/>
                <a:gd name="T32" fmla="*/ 180 w 1197"/>
                <a:gd name="T33" fmla="*/ 319 h 1196"/>
                <a:gd name="T34" fmla="*/ 379 w 1197"/>
                <a:gd name="T35" fmla="*/ 956 h 1196"/>
                <a:gd name="T36" fmla="*/ 100 w 1197"/>
                <a:gd name="T37" fmla="*/ 916 h 1196"/>
                <a:gd name="T38" fmla="*/ 379 w 1197"/>
                <a:gd name="T39" fmla="*/ 956 h 1196"/>
                <a:gd name="T40" fmla="*/ 80 w 1197"/>
                <a:gd name="T41" fmla="*/ 856 h 1196"/>
                <a:gd name="T42" fmla="*/ 399 w 1197"/>
                <a:gd name="T43" fmla="*/ 856 h 1196"/>
                <a:gd name="T44" fmla="*/ 100 w 1197"/>
                <a:gd name="T45" fmla="*/ 797 h 1196"/>
                <a:gd name="T46" fmla="*/ 379 w 1197"/>
                <a:gd name="T47" fmla="*/ 757 h 1196"/>
                <a:gd name="T48" fmla="*/ 379 w 1197"/>
                <a:gd name="T49" fmla="*/ 717 h 1196"/>
                <a:gd name="T50" fmla="*/ 100 w 1197"/>
                <a:gd name="T51" fmla="*/ 677 h 1196"/>
                <a:gd name="T52" fmla="*/ 379 w 1197"/>
                <a:gd name="T53" fmla="*/ 717 h 1196"/>
                <a:gd name="T54" fmla="*/ 80 w 1197"/>
                <a:gd name="T55" fmla="*/ 617 h 1196"/>
                <a:gd name="T56" fmla="*/ 399 w 1197"/>
                <a:gd name="T57" fmla="*/ 617 h 1196"/>
                <a:gd name="T58" fmla="*/ 100 w 1197"/>
                <a:gd name="T59" fmla="*/ 558 h 1196"/>
                <a:gd name="T60" fmla="*/ 379 w 1197"/>
                <a:gd name="T61" fmla="*/ 518 h 1196"/>
                <a:gd name="T62" fmla="*/ 379 w 1197"/>
                <a:gd name="T63" fmla="*/ 478 h 1196"/>
                <a:gd name="T64" fmla="*/ 100 w 1197"/>
                <a:gd name="T65" fmla="*/ 438 h 1196"/>
                <a:gd name="T66" fmla="*/ 379 w 1197"/>
                <a:gd name="T67" fmla="*/ 478 h 1196"/>
                <a:gd name="T68" fmla="*/ 518 w 1197"/>
                <a:gd name="T69" fmla="*/ 976 h 1196"/>
                <a:gd name="T70" fmla="*/ 757 w 1197"/>
                <a:gd name="T71" fmla="*/ 976 h 1196"/>
                <a:gd name="T72" fmla="*/ 538 w 1197"/>
                <a:gd name="T73" fmla="*/ 916 h 1196"/>
                <a:gd name="T74" fmla="*/ 737 w 1197"/>
                <a:gd name="T75" fmla="*/ 876 h 1196"/>
                <a:gd name="T76" fmla="*/ 737 w 1197"/>
                <a:gd name="T77" fmla="*/ 836 h 1196"/>
                <a:gd name="T78" fmla="*/ 538 w 1197"/>
                <a:gd name="T79" fmla="*/ 797 h 1196"/>
                <a:gd name="T80" fmla="*/ 737 w 1197"/>
                <a:gd name="T81" fmla="*/ 836 h 1196"/>
                <a:gd name="T82" fmla="*/ 877 w 1197"/>
                <a:gd name="T83" fmla="*/ 976 h 1196"/>
                <a:gd name="T84" fmla="*/ 1116 w 1197"/>
                <a:gd name="T85" fmla="*/ 976 h 1196"/>
                <a:gd name="T86" fmla="*/ 897 w 1197"/>
                <a:gd name="T87" fmla="*/ 916 h 1196"/>
                <a:gd name="T88" fmla="*/ 1096 w 1197"/>
                <a:gd name="T89" fmla="*/ 876 h 1196"/>
                <a:gd name="T90" fmla="*/ 1096 w 1197"/>
                <a:gd name="T91" fmla="*/ 836 h 1196"/>
                <a:gd name="T92" fmla="*/ 897 w 1197"/>
                <a:gd name="T93" fmla="*/ 797 h 1196"/>
                <a:gd name="T94" fmla="*/ 1096 w 1197"/>
                <a:gd name="T95" fmla="*/ 836 h 1196"/>
                <a:gd name="T96" fmla="*/ 877 w 1197"/>
                <a:gd name="T97" fmla="*/ 737 h 1196"/>
                <a:gd name="T98" fmla="*/ 1116 w 1197"/>
                <a:gd name="T99" fmla="*/ 737 h 1196"/>
                <a:gd name="T100" fmla="*/ 897 w 1197"/>
                <a:gd name="T101" fmla="*/ 677 h 1196"/>
                <a:gd name="T102" fmla="*/ 1096 w 1197"/>
                <a:gd name="T103" fmla="*/ 637 h 1196"/>
                <a:gd name="T104" fmla="*/ 1096 w 1197"/>
                <a:gd name="T105" fmla="*/ 597 h 1196"/>
                <a:gd name="T106" fmla="*/ 897 w 1197"/>
                <a:gd name="T107" fmla="*/ 558 h 1196"/>
                <a:gd name="T108" fmla="*/ 1096 w 1197"/>
                <a:gd name="T109" fmla="*/ 597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7" h="1196">
                  <a:moveTo>
                    <a:pt x="1176" y="478"/>
                  </a:moveTo>
                  <a:lnTo>
                    <a:pt x="1116" y="478"/>
                  </a:lnTo>
                  <a:lnTo>
                    <a:pt x="1116" y="378"/>
                  </a:lnTo>
                  <a:cubicBezTo>
                    <a:pt x="1116" y="367"/>
                    <a:pt x="1107" y="358"/>
                    <a:pt x="1096" y="358"/>
                  </a:cubicBezTo>
                  <a:lnTo>
                    <a:pt x="897" y="358"/>
                  </a:lnTo>
                  <a:cubicBezTo>
                    <a:pt x="886" y="358"/>
                    <a:pt x="877" y="367"/>
                    <a:pt x="877" y="378"/>
                  </a:cubicBezTo>
                  <a:lnTo>
                    <a:pt x="877" y="478"/>
                  </a:lnTo>
                  <a:lnTo>
                    <a:pt x="817" y="478"/>
                  </a:lnTo>
                  <a:cubicBezTo>
                    <a:pt x="806" y="478"/>
                    <a:pt x="797" y="487"/>
                    <a:pt x="797" y="498"/>
                  </a:cubicBezTo>
                  <a:lnTo>
                    <a:pt x="797" y="677"/>
                  </a:lnTo>
                  <a:lnTo>
                    <a:pt x="478" y="677"/>
                  </a:lnTo>
                  <a:lnTo>
                    <a:pt x="478" y="378"/>
                  </a:lnTo>
                  <a:cubicBezTo>
                    <a:pt x="478" y="367"/>
                    <a:pt x="470" y="358"/>
                    <a:pt x="459" y="358"/>
                  </a:cubicBezTo>
                  <a:lnTo>
                    <a:pt x="399" y="358"/>
                  </a:lnTo>
                  <a:lnTo>
                    <a:pt x="399" y="219"/>
                  </a:lnTo>
                  <a:cubicBezTo>
                    <a:pt x="399" y="208"/>
                    <a:pt x="390" y="199"/>
                    <a:pt x="379" y="199"/>
                  </a:cubicBezTo>
                  <a:lnTo>
                    <a:pt x="239" y="199"/>
                  </a:lnTo>
                  <a:lnTo>
                    <a:pt x="239" y="20"/>
                  </a:lnTo>
                  <a:cubicBezTo>
                    <a:pt x="239" y="9"/>
                    <a:pt x="230" y="0"/>
                    <a:pt x="219" y="0"/>
                  </a:cubicBezTo>
                  <a:cubicBezTo>
                    <a:pt x="208" y="0"/>
                    <a:pt x="200" y="9"/>
                    <a:pt x="200" y="20"/>
                  </a:cubicBezTo>
                  <a:lnTo>
                    <a:pt x="200" y="199"/>
                  </a:lnTo>
                  <a:lnTo>
                    <a:pt x="100" y="199"/>
                  </a:lnTo>
                  <a:cubicBezTo>
                    <a:pt x="89" y="199"/>
                    <a:pt x="80" y="208"/>
                    <a:pt x="80" y="219"/>
                  </a:cubicBezTo>
                  <a:lnTo>
                    <a:pt x="80" y="358"/>
                  </a:lnTo>
                  <a:lnTo>
                    <a:pt x="20" y="358"/>
                  </a:lnTo>
                  <a:cubicBezTo>
                    <a:pt x="9" y="358"/>
                    <a:pt x="0" y="367"/>
                    <a:pt x="0" y="378"/>
                  </a:cubicBezTo>
                  <a:lnTo>
                    <a:pt x="0" y="1175"/>
                  </a:lnTo>
                  <a:cubicBezTo>
                    <a:pt x="0" y="1186"/>
                    <a:pt x="9" y="1195"/>
                    <a:pt x="20" y="1195"/>
                  </a:cubicBezTo>
                  <a:lnTo>
                    <a:pt x="160" y="1195"/>
                  </a:lnTo>
                  <a:lnTo>
                    <a:pt x="160" y="1056"/>
                  </a:lnTo>
                  <a:cubicBezTo>
                    <a:pt x="160" y="1045"/>
                    <a:pt x="169" y="1036"/>
                    <a:pt x="180" y="1036"/>
                  </a:cubicBezTo>
                  <a:lnTo>
                    <a:pt x="259" y="1036"/>
                  </a:lnTo>
                  <a:cubicBezTo>
                    <a:pt x="270" y="1036"/>
                    <a:pt x="279" y="1045"/>
                    <a:pt x="279" y="1056"/>
                  </a:cubicBezTo>
                  <a:lnTo>
                    <a:pt x="279" y="1195"/>
                  </a:lnTo>
                  <a:lnTo>
                    <a:pt x="459" y="1195"/>
                  </a:lnTo>
                  <a:lnTo>
                    <a:pt x="817" y="1195"/>
                  </a:lnTo>
                  <a:lnTo>
                    <a:pt x="956" y="1195"/>
                  </a:lnTo>
                  <a:lnTo>
                    <a:pt x="956" y="1056"/>
                  </a:lnTo>
                  <a:cubicBezTo>
                    <a:pt x="956" y="1045"/>
                    <a:pt x="965" y="1036"/>
                    <a:pt x="976" y="1036"/>
                  </a:cubicBezTo>
                  <a:lnTo>
                    <a:pt x="1056" y="1036"/>
                  </a:lnTo>
                  <a:cubicBezTo>
                    <a:pt x="1067" y="1036"/>
                    <a:pt x="1076" y="1045"/>
                    <a:pt x="1076" y="1056"/>
                  </a:cubicBezTo>
                  <a:lnTo>
                    <a:pt x="1076" y="1195"/>
                  </a:lnTo>
                  <a:lnTo>
                    <a:pt x="1176" y="1195"/>
                  </a:lnTo>
                  <a:cubicBezTo>
                    <a:pt x="1187" y="1195"/>
                    <a:pt x="1196" y="1186"/>
                    <a:pt x="1196" y="1175"/>
                  </a:cubicBezTo>
                  <a:lnTo>
                    <a:pt x="1196" y="498"/>
                  </a:lnTo>
                  <a:cubicBezTo>
                    <a:pt x="1196" y="487"/>
                    <a:pt x="1187" y="478"/>
                    <a:pt x="1176" y="478"/>
                  </a:cubicBezTo>
                  <a:close/>
                  <a:moveTo>
                    <a:pt x="180" y="279"/>
                  </a:moveTo>
                  <a:lnTo>
                    <a:pt x="299" y="279"/>
                  </a:lnTo>
                  <a:cubicBezTo>
                    <a:pt x="310" y="279"/>
                    <a:pt x="319" y="288"/>
                    <a:pt x="319" y="299"/>
                  </a:cubicBezTo>
                  <a:cubicBezTo>
                    <a:pt x="319" y="310"/>
                    <a:pt x="310" y="319"/>
                    <a:pt x="299" y="319"/>
                  </a:cubicBezTo>
                  <a:lnTo>
                    <a:pt x="180" y="319"/>
                  </a:lnTo>
                  <a:cubicBezTo>
                    <a:pt x="169" y="319"/>
                    <a:pt x="160" y="310"/>
                    <a:pt x="160" y="299"/>
                  </a:cubicBezTo>
                  <a:cubicBezTo>
                    <a:pt x="160" y="288"/>
                    <a:pt x="169" y="279"/>
                    <a:pt x="180" y="279"/>
                  </a:cubicBezTo>
                  <a:close/>
                  <a:moveTo>
                    <a:pt x="379" y="956"/>
                  </a:moveTo>
                  <a:lnTo>
                    <a:pt x="100" y="956"/>
                  </a:lnTo>
                  <a:cubicBezTo>
                    <a:pt x="89" y="956"/>
                    <a:pt x="80" y="947"/>
                    <a:pt x="80" y="936"/>
                  </a:cubicBezTo>
                  <a:cubicBezTo>
                    <a:pt x="80" y="925"/>
                    <a:pt x="89" y="916"/>
                    <a:pt x="100" y="916"/>
                  </a:cubicBezTo>
                  <a:lnTo>
                    <a:pt x="379" y="916"/>
                  </a:lnTo>
                  <a:cubicBezTo>
                    <a:pt x="390" y="916"/>
                    <a:pt x="399" y="925"/>
                    <a:pt x="399" y="936"/>
                  </a:cubicBezTo>
                  <a:cubicBezTo>
                    <a:pt x="399" y="947"/>
                    <a:pt x="390" y="956"/>
                    <a:pt x="379" y="956"/>
                  </a:cubicBezTo>
                  <a:close/>
                  <a:moveTo>
                    <a:pt x="379" y="876"/>
                  </a:moveTo>
                  <a:lnTo>
                    <a:pt x="100" y="876"/>
                  </a:lnTo>
                  <a:cubicBezTo>
                    <a:pt x="89" y="876"/>
                    <a:pt x="80" y="867"/>
                    <a:pt x="80" y="856"/>
                  </a:cubicBezTo>
                  <a:cubicBezTo>
                    <a:pt x="80" y="845"/>
                    <a:pt x="89" y="836"/>
                    <a:pt x="100" y="836"/>
                  </a:cubicBezTo>
                  <a:lnTo>
                    <a:pt x="379" y="836"/>
                  </a:lnTo>
                  <a:cubicBezTo>
                    <a:pt x="390" y="836"/>
                    <a:pt x="399" y="845"/>
                    <a:pt x="399" y="856"/>
                  </a:cubicBezTo>
                  <a:cubicBezTo>
                    <a:pt x="399" y="867"/>
                    <a:pt x="390" y="876"/>
                    <a:pt x="379" y="876"/>
                  </a:cubicBezTo>
                  <a:close/>
                  <a:moveTo>
                    <a:pt x="379" y="797"/>
                  </a:moveTo>
                  <a:lnTo>
                    <a:pt x="100" y="797"/>
                  </a:lnTo>
                  <a:cubicBezTo>
                    <a:pt x="89" y="797"/>
                    <a:pt x="80" y="788"/>
                    <a:pt x="80" y="777"/>
                  </a:cubicBezTo>
                  <a:cubicBezTo>
                    <a:pt x="80" y="766"/>
                    <a:pt x="89" y="757"/>
                    <a:pt x="100" y="757"/>
                  </a:cubicBezTo>
                  <a:lnTo>
                    <a:pt x="379" y="757"/>
                  </a:lnTo>
                  <a:cubicBezTo>
                    <a:pt x="390" y="757"/>
                    <a:pt x="399" y="766"/>
                    <a:pt x="399" y="777"/>
                  </a:cubicBezTo>
                  <a:cubicBezTo>
                    <a:pt x="399" y="788"/>
                    <a:pt x="390" y="797"/>
                    <a:pt x="379" y="797"/>
                  </a:cubicBezTo>
                  <a:close/>
                  <a:moveTo>
                    <a:pt x="379" y="717"/>
                  </a:moveTo>
                  <a:lnTo>
                    <a:pt x="100" y="717"/>
                  </a:lnTo>
                  <a:cubicBezTo>
                    <a:pt x="89" y="717"/>
                    <a:pt x="80" y="708"/>
                    <a:pt x="80" y="697"/>
                  </a:cubicBezTo>
                  <a:cubicBezTo>
                    <a:pt x="80" y="686"/>
                    <a:pt x="89" y="677"/>
                    <a:pt x="100" y="677"/>
                  </a:cubicBezTo>
                  <a:lnTo>
                    <a:pt x="379" y="677"/>
                  </a:lnTo>
                  <a:cubicBezTo>
                    <a:pt x="390" y="677"/>
                    <a:pt x="399" y="686"/>
                    <a:pt x="399" y="697"/>
                  </a:cubicBezTo>
                  <a:cubicBezTo>
                    <a:pt x="399" y="708"/>
                    <a:pt x="390" y="717"/>
                    <a:pt x="379" y="717"/>
                  </a:cubicBezTo>
                  <a:close/>
                  <a:moveTo>
                    <a:pt x="379" y="637"/>
                  </a:moveTo>
                  <a:lnTo>
                    <a:pt x="100" y="637"/>
                  </a:lnTo>
                  <a:cubicBezTo>
                    <a:pt x="89" y="637"/>
                    <a:pt x="80" y="628"/>
                    <a:pt x="80" y="617"/>
                  </a:cubicBezTo>
                  <a:cubicBezTo>
                    <a:pt x="80" y="606"/>
                    <a:pt x="89" y="597"/>
                    <a:pt x="100" y="597"/>
                  </a:cubicBezTo>
                  <a:lnTo>
                    <a:pt x="379" y="597"/>
                  </a:lnTo>
                  <a:cubicBezTo>
                    <a:pt x="390" y="597"/>
                    <a:pt x="399" y="606"/>
                    <a:pt x="399" y="617"/>
                  </a:cubicBezTo>
                  <a:cubicBezTo>
                    <a:pt x="399" y="628"/>
                    <a:pt x="390" y="637"/>
                    <a:pt x="379" y="637"/>
                  </a:cubicBezTo>
                  <a:close/>
                  <a:moveTo>
                    <a:pt x="379" y="558"/>
                  </a:moveTo>
                  <a:lnTo>
                    <a:pt x="100" y="558"/>
                  </a:lnTo>
                  <a:cubicBezTo>
                    <a:pt x="89" y="558"/>
                    <a:pt x="80" y="549"/>
                    <a:pt x="80" y="538"/>
                  </a:cubicBezTo>
                  <a:cubicBezTo>
                    <a:pt x="80" y="527"/>
                    <a:pt x="89" y="518"/>
                    <a:pt x="100" y="518"/>
                  </a:cubicBezTo>
                  <a:lnTo>
                    <a:pt x="379" y="518"/>
                  </a:lnTo>
                  <a:cubicBezTo>
                    <a:pt x="390" y="518"/>
                    <a:pt x="399" y="527"/>
                    <a:pt x="399" y="538"/>
                  </a:cubicBezTo>
                  <a:cubicBezTo>
                    <a:pt x="399" y="549"/>
                    <a:pt x="390" y="558"/>
                    <a:pt x="379" y="558"/>
                  </a:cubicBezTo>
                  <a:close/>
                  <a:moveTo>
                    <a:pt x="379" y="478"/>
                  </a:moveTo>
                  <a:lnTo>
                    <a:pt x="100" y="478"/>
                  </a:lnTo>
                  <a:cubicBezTo>
                    <a:pt x="89" y="478"/>
                    <a:pt x="80" y="469"/>
                    <a:pt x="80" y="458"/>
                  </a:cubicBezTo>
                  <a:cubicBezTo>
                    <a:pt x="80" y="447"/>
                    <a:pt x="89" y="438"/>
                    <a:pt x="100" y="438"/>
                  </a:cubicBezTo>
                  <a:lnTo>
                    <a:pt x="379" y="438"/>
                  </a:lnTo>
                  <a:cubicBezTo>
                    <a:pt x="390" y="438"/>
                    <a:pt x="399" y="447"/>
                    <a:pt x="399" y="458"/>
                  </a:cubicBezTo>
                  <a:cubicBezTo>
                    <a:pt x="399" y="469"/>
                    <a:pt x="390" y="478"/>
                    <a:pt x="379" y="478"/>
                  </a:cubicBezTo>
                  <a:close/>
                  <a:moveTo>
                    <a:pt x="737" y="996"/>
                  </a:moveTo>
                  <a:lnTo>
                    <a:pt x="538" y="996"/>
                  </a:lnTo>
                  <a:cubicBezTo>
                    <a:pt x="527" y="996"/>
                    <a:pt x="518" y="987"/>
                    <a:pt x="518" y="976"/>
                  </a:cubicBezTo>
                  <a:cubicBezTo>
                    <a:pt x="518" y="965"/>
                    <a:pt x="527" y="956"/>
                    <a:pt x="538" y="956"/>
                  </a:cubicBezTo>
                  <a:lnTo>
                    <a:pt x="737" y="956"/>
                  </a:lnTo>
                  <a:cubicBezTo>
                    <a:pt x="748" y="956"/>
                    <a:pt x="757" y="965"/>
                    <a:pt x="757" y="976"/>
                  </a:cubicBezTo>
                  <a:cubicBezTo>
                    <a:pt x="757" y="987"/>
                    <a:pt x="748" y="996"/>
                    <a:pt x="737" y="996"/>
                  </a:cubicBezTo>
                  <a:close/>
                  <a:moveTo>
                    <a:pt x="737" y="916"/>
                  </a:moveTo>
                  <a:lnTo>
                    <a:pt x="538" y="916"/>
                  </a:lnTo>
                  <a:cubicBezTo>
                    <a:pt x="527" y="916"/>
                    <a:pt x="518" y="907"/>
                    <a:pt x="518" y="896"/>
                  </a:cubicBezTo>
                  <a:cubicBezTo>
                    <a:pt x="518" y="885"/>
                    <a:pt x="527" y="876"/>
                    <a:pt x="538" y="876"/>
                  </a:cubicBezTo>
                  <a:lnTo>
                    <a:pt x="737" y="876"/>
                  </a:lnTo>
                  <a:cubicBezTo>
                    <a:pt x="748" y="876"/>
                    <a:pt x="757" y="885"/>
                    <a:pt x="757" y="896"/>
                  </a:cubicBezTo>
                  <a:cubicBezTo>
                    <a:pt x="757" y="907"/>
                    <a:pt x="748" y="916"/>
                    <a:pt x="737" y="916"/>
                  </a:cubicBezTo>
                  <a:close/>
                  <a:moveTo>
                    <a:pt x="737" y="836"/>
                  </a:moveTo>
                  <a:lnTo>
                    <a:pt x="538" y="836"/>
                  </a:lnTo>
                  <a:cubicBezTo>
                    <a:pt x="527" y="836"/>
                    <a:pt x="518" y="827"/>
                    <a:pt x="518" y="816"/>
                  </a:cubicBezTo>
                  <a:cubicBezTo>
                    <a:pt x="518" y="805"/>
                    <a:pt x="527" y="797"/>
                    <a:pt x="538" y="797"/>
                  </a:cubicBezTo>
                  <a:lnTo>
                    <a:pt x="737" y="797"/>
                  </a:lnTo>
                  <a:cubicBezTo>
                    <a:pt x="748" y="797"/>
                    <a:pt x="757" y="805"/>
                    <a:pt x="757" y="816"/>
                  </a:cubicBezTo>
                  <a:cubicBezTo>
                    <a:pt x="757" y="827"/>
                    <a:pt x="748" y="836"/>
                    <a:pt x="737" y="836"/>
                  </a:cubicBezTo>
                  <a:close/>
                  <a:moveTo>
                    <a:pt x="1096" y="996"/>
                  </a:moveTo>
                  <a:lnTo>
                    <a:pt x="897" y="996"/>
                  </a:lnTo>
                  <a:cubicBezTo>
                    <a:pt x="886" y="996"/>
                    <a:pt x="877" y="987"/>
                    <a:pt x="877" y="976"/>
                  </a:cubicBezTo>
                  <a:cubicBezTo>
                    <a:pt x="877" y="965"/>
                    <a:pt x="886" y="956"/>
                    <a:pt x="897" y="956"/>
                  </a:cubicBezTo>
                  <a:lnTo>
                    <a:pt x="1096" y="956"/>
                  </a:lnTo>
                  <a:cubicBezTo>
                    <a:pt x="1107" y="956"/>
                    <a:pt x="1116" y="965"/>
                    <a:pt x="1116" y="976"/>
                  </a:cubicBezTo>
                  <a:cubicBezTo>
                    <a:pt x="1116" y="987"/>
                    <a:pt x="1107" y="996"/>
                    <a:pt x="1096" y="996"/>
                  </a:cubicBezTo>
                  <a:close/>
                  <a:moveTo>
                    <a:pt x="1096" y="916"/>
                  </a:moveTo>
                  <a:lnTo>
                    <a:pt x="897" y="916"/>
                  </a:lnTo>
                  <a:cubicBezTo>
                    <a:pt x="886" y="916"/>
                    <a:pt x="877" y="907"/>
                    <a:pt x="877" y="896"/>
                  </a:cubicBezTo>
                  <a:cubicBezTo>
                    <a:pt x="877" y="885"/>
                    <a:pt x="886" y="876"/>
                    <a:pt x="897" y="876"/>
                  </a:cubicBezTo>
                  <a:lnTo>
                    <a:pt x="1096" y="876"/>
                  </a:lnTo>
                  <a:cubicBezTo>
                    <a:pt x="1107" y="876"/>
                    <a:pt x="1116" y="885"/>
                    <a:pt x="1116" y="896"/>
                  </a:cubicBezTo>
                  <a:cubicBezTo>
                    <a:pt x="1116" y="907"/>
                    <a:pt x="1107" y="916"/>
                    <a:pt x="1096" y="916"/>
                  </a:cubicBezTo>
                  <a:close/>
                  <a:moveTo>
                    <a:pt x="1096" y="836"/>
                  </a:moveTo>
                  <a:lnTo>
                    <a:pt x="897" y="836"/>
                  </a:lnTo>
                  <a:cubicBezTo>
                    <a:pt x="886" y="836"/>
                    <a:pt x="877" y="827"/>
                    <a:pt x="877" y="816"/>
                  </a:cubicBezTo>
                  <a:cubicBezTo>
                    <a:pt x="877" y="805"/>
                    <a:pt x="886" y="797"/>
                    <a:pt x="897" y="797"/>
                  </a:cubicBezTo>
                  <a:lnTo>
                    <a:pt x="1096" y="797"/>
                  </a:lnTo>
                  <a:cubicBezTo>
                    <a:pt x="1107" y="797"/>
                    <a:pt x="1116" y="805"/>
                    <a:pt x="1116" y="816"/>
                  </a:cubicBezTo>
                  <a:cubicBezTo>
                    <a:pt x="1116" y="827"/>
                    <a:pt x="1107" y="836"/>
                    <a:pt x="1096" y="836"/>
                  </a:cubicBezTo>
                  <a:close/>
                  <a:moveTo>
                    <a:pt x="1096" y="757"/>
                  </a:moveTo>
                  <a:lnTo>
                    <a:pt x="897" y="757"/>
                  </a:lnTo>
                  <a:cubicBezTo>
                    <a:pt x="886" y="757"/>
                    <a:pt x="877" y="748"/>
                    <a:pt x="877" y="737"/>
                  </a:cubicBezTo>
                  <a:cubicBezTo>
                    <a:pt x="877" y="726"/>
                    <a:pt x="886" y="717"/>
                    <a:pt x="897" y="717"/>
                  </a:cubicBezTo>
                  <a:lnTo>
                    <a:pt x="1096" y="717"/>
                  </a:lnTo>
                  <a:cubicBezTo>
                    <a:pt x="1107" y="717"/>
                    <a:pt x="1116" y="726"/>
                    <a:pt x="1116" y="737"/>
                  </a:cubicBezTo>
                  <a:cubicBezTo>
                    <a:pt x="1116" y="748"/>
                    <a:pt x="1107" y="757"/>
                    <a:pt x="1096" y="757"/>
                  </a:cubicBezTo>
                  <a:close/>
                  <a:moveTo>
                    <a:pt x="1096" y="677"/>
                  </a:moveTo>
                  <a:lnTo>
                    <a:pt x="897" y="677"/>
                  </a:lnTo>
                  <a:cubicBezTo>
                    <a:pt x="886" y="677"/>
                    <a:pt x="877" y="668"/>
                    <a:pt x="877" y="657"/>
                  </a:cubicBezTo>
                  <a:cubicBezTo>
                    <a:pt x="877" y="646"/>
                    <a:pt x="886" y="637"/>
                    <a:pt x="897" y="637"/>
                  </a:cubicBezTo>
                  <a:lnTo>
                    <a:pt x="1096" y="637"/>
                  </a:lnTo>
                  <a:cubicBezTo>
                    <a:pt x="1107" y="637"/>
                    <a:pt x="1116" y="646"/>
                    <a:pt x="1116" y="657"/>
                  </a:cubicBezTo>
                  <a:cubicBezTo>
                    <a:pt x="1116" y="668"/>
                    <a:pt x="1107" y="677"/>
                    <a:pt x="1096" y="677"/>
                  </a:cubicBezTo>
                  <a:close/>
                  <a:moveTo>
                    <a:pt x="1096" y="597"/>
                  </a:moveTo>
                  <a:lnTo>
                    <a:pt x="897" y="597"/>
                  </a:lnTo>
                  <a:cubicBezTo>
                    <a:pt x="886" y="597"/>
                    <a:pt x="877" y="588"/>
                    <a:pt x="877" y="577"/>
                  </a:cubicBezTo>
                  <a:cubicBezTo>
                    <a:pt x="877" y="566"/>
                    <a:pt x="886" y="558"/>
                    <a:pt x="897" y="558"/>
                  </a:cubicBezTo>
                  <a:lnTo>
                    <a:pt x="1096" y="558"/>
                  </a:lnTo>
                  <a:cubicBezTo>
                    <a:pt x="1107" y="558"/>
                    <a:pt x="1116" y="566"/>
                    <a:pt x="1116" y="577"/>
                  </a:cubicBezTo>
                  <a:cubicBezTo>
                    <a:pt x="1116" y="588"/>
                    <a:pt x="1107" y="597"/>
                    <a:pt x="1096" y="59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3" name="Freeform 9"/>
            <p:cNvSpPr>
              <a:spLocks noChangeArrowheads="1"/>
            </p:cNvSpPr>
            <p:nvPr userDrawn="1"/>
          </p:nvSpPr>
          <p:spPr bwMode="auto">
            <a:xfrm>
              <a:off x="2914678" y="6278310"/>
              <a:ext cx="268317" cy="574741"/>
            </a:xfrm>
            <a:custGeom>
              <a:avLst/>
              <a:gdLst>
                <a:gd name="T0" fmla="*/ 394 w 409"/>
                <a:gd name="T1" fmla="*/ 0 h 876"/>
                <a:gd name="T2" fmla="*/ 15 w 409"/>
                <a:gd name="T3" fmla="*/ 0 h 876"/>
                <a:gd name="T4" fmla="*/ 0 w 409"/>
                <a:gd name="T5" fmla="*/ 15 h 876"/>
                <a:gd name="T6" fmla="*/ 0 w 409"/>
                <a:gd name="T7" fmla="*/ 59 h 876"/>
                <a:gd name="T8" fmla="*/ 248 w 409"/>
                <a:gd name="T9" fmla="*/ 59 h 876"/>
                <a:gd name="T10" fmla="*/ 262 w 409"/>
                <a:gd name="T11" fmla="*/ 73 h 876"/>
                <a:gd name="T12" fmla="*/ 248 w 409"/>
                <a:gd name="T13" fmla="*/ 88 h 876"/>
                <a:gd name="T14" fmla="*/ 0 w 409"/>
                <a:gd name="T15" fmla="*/ 88 h 876"/>
                <a:gd name="T16" fmla="*/ 0 w 409"/>
                <a:gd name="T17" fmla="*/ 146 h 876"/>
                <a:gd name="T18" fmla="*/ 188 w 409"/>
                <a:gd name="T19" fmla="*/ 146 h 876"/>
                <a:gd name="T20" fmla="*/ 203 w 409"/>
                <a:gd name="T21" fmla="*/ 161 h 876"/>
                <a:gd name="T22" fmla="*/ 188 w 409"/>
                <a:gd name="T23" fmla="*/ 175 h 876"/>
                <a:gd name="T24" fmla="*/ 0 w 409"/>
                <a:gd name="T25" fmla="*/ 175 h 876"/>
                <a:gd name="T26" fmla="*/ 0 w 409"/>
                <a:gd name="T27" fmla="*/ 234 h 876"/>
                <a:gd name="T28" fmla="*/ 128 w 409"/>
                <a:gd name="T29" fmla="*/ 234 h 876"/>
                <a:gd name="T30" fmla="*/ 143 w 409"/>
                <a:gd name="T31" fmla="*/ 248 h 876"/>
                <a:gd name="T32" fmla="*/ 128 w 409"/>
                <a:gd name="T33" fmla="*/ 263 h 876"/>
                <a:gd name="T34" fmla="*/ 0 w 409"/>
                <a:gd name="T35" fmla="*/ 263 h 876"/>
                <a:gd name="T36" fmla="*/ 0 w 409"/>
                <a:gd name="T37" fmla="*/ 292 h 876"/>
                <a:gd name="T38" fmla="*/ 131 w 409"/>
                <a:gd name="T39" fmla="*/ 292 h 876"/>
                <a:gd name="T40" fmla="*/ 146 w 409"/>
                <a:gd name="T41" fmla="*/ 307 h 876"/>
                <a:gd name="T42" fmla="*/ 146 w 409"/>
                <a:gd name="T43" fmla="*/ 875 h 876"/>
                <a:gd name="T44" fmla="*/ 175 w 409"/>
                <a:gd name="T45" fmla="*/ 875 h 876"/>
                <a:gd name="T46" fmla="*/ 175 w 409"/>
                <a:gd name="T47" fmla="*/ 744 h 876"/>
                <a:gd name="T48" fmla="*/ 190 w 409"/>
                <a:gd name="T49" fmla="*/ 729 h 876"/>
                <a:gd name="T50" fmla="*/ 306 w 409"/>
                <a:gd name="T51" fmla="*/ 729 h 876"/>
                <a:gd name="T52" fmla="*/ 321 w 409"/>
                <a:gd name="T53" fmla="*/ 744 h 876"/>
                <a:gd name="T54" fmla="*/ 321 w 409"/>
                <a:gd name="T55" fmla="*/ 875 h 876"/>
                <a:gd name="T56" fmla="*/ 394 w 409"/>
                <a:gd name="T57" fmla="*/ 875 h 876"/>
                <a:gd name="T58" fmla="*/ 408 w 409"/>
                <a:gd name="T59" fmla="*/ 860 h 876"/>
                <a:gd name="T60" fmla="*/ 408 w 409"/>
                <a:gd name="T61" fmla="*/ 15 h 876"/>
                <a:gd name="T62" fmla="*/ 394 w 409"/>
                <a:gd name="T63"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876">
                  <a:moveTo>
                    <a:pt x="394" y="0"/>
                  </a:moveTo>
                  <a:lnTo>
                    <a:pt x="15" y="0"/>
                  </a:lnTo>
                  <a:cubicBezTo>
                    <a:pt x="7" y="0"/>
                    <a:pt x="0" y="7"/>
                    <a:pt x="0" y="15"/>
                  </a:cubicBezTo>
                  <a:lnTo>
                    <a:pt x="0" y="59"/>
                  </a:lnTo>
                  <a:lnTo>
                    <a:pt x="248" y="59"/>
                  </a:lnTo>
                  <a:cubicBezTo>
                    <a:pt x="256" y="59"/>
                    <a:pt x="262" y="65"/>
                    <a:pt x="262" y="73"/>
                  </a:cubicBezTo>
                  <a:cubicBezTo>
                    <a:pt x="262" y="81"/>
                    <a:pt x="256" y="88"/>
                    <a:pt x="248" y="88"/>
                  </a:cubicBezTo>
                  <a:lnTo>
                    <a:pt x="0" y="88"/>
                  </a:lnTo>
                  <a:lnTo>
                    <a:pt x="0" y="146"/>
                  </a:lnTo>
                  <a:lnTo>
                    <a:pt x="188" y="146"/>
                  </a:lnTo>
                  <a:cubicBezTo>
                    <a:pt x="196" y="146"/>
                    <a:pt x="203" y="153"/>
                    <a:pt x="203" y="161"/>
                  </a:cubicBezTo>
                  <a:cubicBezTo>
                    <a:pt x="203" y="169"/>
                    <a:pt x="196" y="175"/>
                    <a:pt x="188" y="175"/>
                  </a:cubicBezTo>
                  <a:lnTo>
                    <a:pt x="0" y="175"/>
                  </a:lnTo>
                  <a:lnTo>
                    <a:pt x="0" y="234"/>
                  </a:lnTo>
                  <a:lnTo>
                    <a:pt x="128" y="234"/>
                  </a:lnTo>
                  <a:cubicBezTo>
                    <a:pt x="136" y="234"/>
                    <a:pt x="143" y="240"/>
                    <a:pt x="143" y="248"/>
                  </a:cubicBezTo>
                  <a:cubicBezTo>
                    <a:pt x="143" y="256"/>
                    <a:pt x="136" y="263"/>
                    <a:pt x="128" y="263"/>
                  </a:cubicBezTo>
                  <a:lnTo>
                    <a:pt x="0" y="263"/>
                  </a:lnTo>
                  <a:lnTo>
                    <a:pt x="0" y="292"/>
                  </a:lnTo>
                  <a:lnTo>
                    <a:pt x="131" y="292"/>
                  </a:lnTo>
                  <a:cubicBezTo>
                    <a:pt x="139" y="292"/>
                    <a:pt x="146" y="298"/>
                    <a:pt x="146" y="307"/>
                  </a:cubicBezTo>
                  <a:lnTo>
                    <a:pt x="146" y="875"/>
                  </a:lnTo>
                  <a:lnTo>
                    <a:pt x="175" y="875"/>
                  </a:lnTo>
                  <a:lnTo>
                    <a:pt x="175" y="744"/>
                  </a:lnTo>
                  <a:cubicBezTo>
                    <a:pt x="175" y="736"/>
                    <a:pt x="182" y="729"/>
                    <a:pt x="190" y="729"/>
                  </a:cubicBezTo>
                  <a:lnTo>
                    <a:pt x="306" y="729"/>
                  </a:lnTo>
                  <a:cubicBezTo>
                    <a:pt x="314" y="729"/>
                    <a:pt x="321" y="736"/>
                    <a:pt x="321" y="744"/>
                  </a:cubicBezTo>
                  <a:lnTo>
                    <a:pt x="321" y="875"/>
                  </a:lnTo>
                  <a:lnTo>
                    <a:pt x="394" y="875"/>
                  </a:lnTo>
                  <a:cubicBezTo>
                    <a:pt x="402" y="875"/>
                    <a:pt x="408" y="868"/>
                    <a:pt x="408" y="860"/>
                  </a:cubicBezTo>
                  <a:lnTo>
                    <a:pt x="408" y="15"/>
                  </a:lnTo>
                  <a:cubicBezTo>
                    <a:pt x="408" y="7"/>
                    <a:pt x="402" y="0"/>
                    <a:pt x="394" y="0"/>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4" name="Freeform 10"/>
            <p:cNvSpPr>
              <a:spLocks noChangeArrowheads="1"/>
            </p:cNvSpPr>
            <p:nvPr userDrawn="1"/>
          </p:nvSpPr>
          <p:spPr bwMode="auto">
            <a:xfrm>
              <a:off x="2724258" y="6489144"/>
              <a:ext cx="268317" cy="363907"/>
            </a:xfrm>
            <a:custGeom>
              <a:avLst/>
              <a:gdLst>
                <a:gd name="T0" fmla="*/ 14 w 409"/>
                <a:gd name="T1" fmla="*/ 0 h 555"/>
                <a:gd name="T2" fmla="*/ 0 w 409"/>
                <a:gd name="T3" fmla="*/ 0 h 555"/>
                <a:gd name="T4" fmla="*/ 0 w 409"/>
                <a:gd name="T5" fmla="*/ 15 h 555"/>
                <a:gd name="T6" fmla="*/ 0 w 409"/>
                <a:gd name="T7" fmla="*/ 88 h 555"/>
                <a:gd name="T8" fmla="*/ 179 w 409"/>
                <a:gd name="T9" fmla="*/ 88 h 555"/>
                <a:gd name="T10" fmla="*/ 194 w 409"/>
                <a:gd name="T11" fmla="*/ 102 h 555"/>
                <a:gd name="T12" fmla="*/ 179 w 409"/>
                <a:gd name="T13" fmla="*/ 117 h 555"/>
                <a:gd name="T14" fmla="*/ 0 w 409"/>
                <a:gd name="T15" fmla="*/ 117 h 555"/>
                <a:gd name="T16" fmla="*/ 0 w 409"/>
                <a:gd name="T17" fmla="*/ 175 h 555"/>
                <a:gd name="T18" fmla="*/ 149 w 409"/>
                <a:gd name="T19" fmla="*/ 175 h 555"/>
                <a:gd name="T20" fmla="*/ 164 w 409"/>
                <a:gd name="T21" fmla="*/ 190 h 555"/>
                <a:gd name="T22" fmla="*/ 149 w 409"/>
                <a:gd name="T23" fmla="*/ 204 h 555"/>
                <a:gd name="T24" fmla="*/ 0 w 409"/>
                <a:gd name="T25" fmla="*/ 204 h 555"/>
                <a:gd name="T26" fmla="*/ 0 w 409"/>
                <a:gd name="T27" fmla="*/ 262 h 555"/>
                <a:gd name="T28" fmla="*/ 90 w 409"/>
                <a:gd name="T29" fmla="*/ 262 h 555"/>
                <a:gd name="T30" fmla="*/ 104 w 409"/>
                <a:gd name="T31" fmla="*/ 277 h 555"/>
                <a:gd name="T32" fmla="*/ 90 w 409"/>
                <a:gd name="T33" fmla="*/ 292 h 555"/>
                <a:gd name="T34" fmla="*/ 0 w 409"/>
                <a:gd name="T35" fmla="*/ 292 h 555"/>
                <a:gd name="T36" fmla="*/ 0 w 409"/>
                <a:gd name="T37" fmla="*/ 539 h 555"/>
                <a:gd name="T38" fmla="*/ 0 w 409"/>
                <a:gd name="T39" fmla="*/ 554 h 555"/>
                <a:gd name="T40" fmla="*/ 14 w 409"/>
                <a:gd name="T41" fmla="*/ 554 h 555"/>
                <a:gd name="T42" fmla="*/ 87 w 409"/>
                <a:gd name="T43" fmla="*/ 554 h 555"/>
                <a:gd name="T44" fmla="*/ 87 w 409"/>
                <a:gd name="T45" fmla="*/ 423 h 555"/>
                <a:gd name="T46" fmla="*/ 102 w 409"/>
                <a:gd name="T47" fmla="*/ 408 h 555"/>
                <a:gd name="T48" fmla="*/ 218 w 409"/>
                <a:gd name="T49" fmla="*/ 408 h 555"/>
                <a:gd name="T50" fmla="*/ 233 w 409"/>
                <a:gd name="T51" fmla="*/ 423 h 555"/>
                <a:gd name="T52" fmla="*/ 233 w 409"/>
                <a:gd name="T53" fmla="*/ 554 h 555"/>
                <a:gd name="T54" fmla="*/ 393 w 409"/>
                <a:gd name="T55" fmla="*/ 554 h 555"/>
                <a:gd name="T56" fmla="*/ 408 w 409"/>
                <a:gd name="T57" fmla="*/ 554 h 555"/>
                <a:gd name="T58" fmla="*/ 408 w 409"/>
                <a:gd name="T59" fmla="*/ 539 h 555"/>
                <a:gd name="T60" fmla="*/ 408 w 409"/>
                <a:gd name="T61" fmla="*/ 15 h 555"/>
                <a:gd name="T62" fmla="*/ 408 w 409"/>
                <a:gd name="T63" fmla="*/ 0 h 555"/>
                <a:gd name="T64" fmla="*/ 393 w 409"/>
                <a:gd name="T65" fmla="*/ 0 h 555"/>
                <a:gd name="T66" fmla="*/ 14 w 409"/>
                <a:gd name="T6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9" h="555">
                  <a:moveTo>
                    <a:pt x="14" y="0"/>
                  </a:moveTo>
                  <a:lnTo>
                    <a:pt x="0" y="0"/>
                  </a:lnTo>
                  <a:lnTo>
                    <a:pt x="0" y="15"/>
                  </a:lnTo>
                  <a:lnTo>
                    <a:pt x="0" y="88"/>
                  </a:lnTo>
                  <a:lnTo>
                    <a:pt x="179" y="88"/>
                  </a:lnTo>
                  <a:cubicBezTo>
                    <a:pt x="187" y="88"/>
                    <a:pt x="194" y="94"/>
                    <a:pt x="194" y="102"/>
                  </a:cubicBezTo>
                  <a:cubicBezTo>
                    <a:pt x="194" y="110"/>
                    <a:pt x="187" y="117"/>
                    <a:pt x="179" y="117"/>
                  </a:cubicBezTo>
                  <a:lnTo>
                    <a:pt x="0" y="117"/>
                  </a:lnTo>
                  <a:lnTo>
                    <a:pt x="0" y="175"/>
                  </a:lnTo>
                  <a:lnTo>
                    <a:pt x="149" y="175"/>
                  </a:lnTo>
                  <a:cubicBezTo>
                    <a:pt x="157" y="175"/>
                    <a:pt x="164" y="182"/>
                    <a:pt x="164" y="190"/>
                  </a:cubicBezTo>
                  <a:cubicBezTo>
                    <a:pt x="164" y="198"/>
                    <a:pt x="157" y="204"/>
                    <a:pt x="149" y="204"/>
                  </a:cubicBezTo>
                  <a:lnTo>
                    <a:pt x="0" y="204"/>
                  </a:lnTo>
                  <a:lnTo>
                    <a:pt x="0" y="262"/>
                  </a:lnTo>
                  <a:lnTo>
                    <a:pt x="90" y="262"/>
                  </a:lnTo>
                  <a:cubicBezTo>
                    <a:pt x="98" y="262"/>
                    <a:pt x="104" y="269"/>
                    <a:pt x="104" y="277"/>
                  </a:cubicBezTo>
                  <a:cubicBezTo>
                    <a:pt x="104" y="285"/>
                    <a:pt x="98" y="292"/>
                    <a:pt x="90" y="292"/>
                  </a:cubicBezTo>
                  <a:lnTo>
                    <a:pt x="0" y="292"/>
                  </a:lnTo>
                  <a:lnTo>
                    <a:pt x="0" y="539"/>
                  </a:lnTo>
                  <a:lnTo>
                    <a:pt x="0" y="554"/>
                  </a:lnTo>
                  <a:lnTo>
                    <a:pt x="14" y="554"/>
                  </a:lnTo>
                  <a:lnTo>
                    <a:pt x="87" y="554"/>
                  </a:lnTo>
                  <a:lnTo>
                    <a:pt x="87" y="423"/>
                  </a:lnTo>
                  <a:cubicBezTo>
                    <a:pt x="87" y="415"/>
                    <a:pt x="94" y="408"/>
                    <a:pt x="102" y="408"/>
                  </a:cubicBezTo>
                  <a:lnTo>
                    <a:pt x="218" y="408"/>
                  </a:lnTo>
                  <a:cubicBezTo>
                    <a:pt x="226" y="408"/>
                    <a:pt x="233" y="415"/>
                    <a:pt x="233" y="423"/>
                  </a:cubicBezTo>
                  <a:lnTo>
                    <a:pt x="233" y="554"/>
                  </a:lnTo>
                  <a:lnTo>
                    <a:pt x="393" y="554"/>
                  </a:lnTo>
                  <a:lnTo>
                    <a:pt x="408" y="554"/>
                  </a:lnTo>
                  <a:lnTo>
                    <a:pt x="408" y="539"/>
                  </a:lnTo>
                  <a:lnTo>
                    <a:pt x="408" y="15"/>
                  </a:lnTo>
                  <a:lnTo>
                    <a:pt x="408" y="0"/>
                  </a:lnTo>
                  <a:lnTo>
                    <a:pt x="393" y="0"/>
                  </a:lnTo>
                  <a:lnTo>
                    <a:pt x="14" y="0"/>
                  </a:ln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5" name="Freeform 11"/>
            <p:cNvSpPr>
              <a:spLocks noChangeArrowheads="1"/>
            </p:cNvSpPr>
            <p:nvPr userDrawn="1"/>
          </p:nvSpPr>
          <p:spPr bwMode="auto">
            <a:xfrm>
              <a:off x="222841" y="6050144"/>
              <a:ext cx="375068" cy="802906"/>
            </a:xfrm>
            <a:custGeom>
              <a:avLst/>
              <a:gdLst>
                <a:gd name="T0" fmla="*/ 551 w 572"/>
                <a:gd name="T1" fmla="*/ 0 h 1226"/>
                <a:gd name="T2" fmla="*/ 20 w 572"/>
                <a:gd name="T3" fmla="*/ 0 h 1226"/>
                <a:gd name="T4" fmla="*/ 0 w 572"/>
                <a:gd name="T5" fmla="*/ 21 h 1226"/>
                <a:gd name="T6" fmla="*/ 0 w 572"/>
                <a:gd name="T7" fmla="*/ 82 h 1226"/>
                <a:gd name="T8" fmla="*/ 347 w 572"/>
                <a:gd name="T9" fmla="*/ 82 h 1226"/>
                <a:gd name="T10" fmla="*/ 367 w 572"/>
                <a:gd name="T11" fmla="*/ 102 h 1226"/>
                <a:gd name="T12" fmla="*/ 347 w 572"/>
                <a:gd name="T13" fmla="*/ 123 h 1226"/>
                <a:gd name="T14" fmla="*/ 0 w 572"/>
                <a:gd name="T15" fmla="*/ 123 h 1226"/>
                <a:gd name="T16" fmla="*/ 0 w 572"/>
                <a:gd name="T17" fmla="*/ 205 h 1226"/>
                <a:gd name="T18" fmla="*/ 263 w 572"/>
                <a:gd name="T19" fmla="*/ 205 h 1226"/>
                <a:gd name="T20" fmla="*/ 283 w 572"/>
                <a:gd name="T21" fmla="*/ 225 h 1226"/>
                <a:gd name="T22" fmla="*/ 263 w 572"/>
                <a:gd name="T23" fmla="*/ 245 h 1226"/>
                <a:gd name="T24" fmla="*/ 0 w 572"/>
                <a:gd name="T25" fmla="*/ 245 h 1226"/>
                <a:gd name="T26" fmla="*/ 0 w 572"/>
                <a:gd name="T27" fmla="*/ 327 h 1226"/>
                <a:gd name="T28" fmla="*/ 179 w 572"/>
                <a:gd name="T29" fmla="*/ 327 h 1226"/>
                <a:gd name="T30" fmla="*/ 199 w 572"/>
                <a:gd name="T31" fmla="*/ 347 h 1226"/>
                <a:gd name="T32" fmla="*/ 179 w 572"/>
                <a:gd name="T33" fmla="*/ 368 h 1226"/>
                <a:gd name="T34" fmla="*/ 0 w 572"/>
                <a:gd name="T35" fmla="*/ 368 h 1226"/>
                <a:gd name="T36" fmla="*/ 0 w 572"/>
                <a:gd name="T37" fmla="*/ 409 h 1226"/>
                <a:gd name="T38" fmla="*/ 184 w 572"/>
                <a:gd name="T39" fmla="*/ 409 h 1226"/>
                <a:gd name="T40" fmla="*/ 204 w 572"/>
                <a:gd name="T41" fmla="*/ 429 h 1226"/>
                <a:gd name="T42" fmla="*/ 204 w 572"/>
                <a:gd name="T43" fmla="*/ 1225 h 1226"/>
                <a:gd name="T44" fmla="*/ 245 w 572"/>
                <a:gd name="T45" fmla="*/ 1225 h 1226"/>
                <a:gd name="T46" fmla="*/ 245 w 572"/>
                <a:gd name="T47" fmla="*/ 1041 h 1226"/>
                <a:gd name="T48" fmla="*/ 265 w 572"/>
                <a:gd name="T49" fmla="*/ 1021 h 1226"/>
                <a:gd name="T50" fmla="*/ 428 w 572"/>
                <a:gd name="T51" fmla="*/ 1021 h 1226"/>
                <a:gd name="T52" fmla="*/ 449 w 572"/>
                <a:gd name="T53" fmla="*/ 1041 h 1226"/>
                <a:gd name="T54" fmla="*/ 449 w 572"/>
                <a:gd name="T55" fmla="*/ 1225 h 1226"/>
                <a:gd name="T56" fmla="*/ 551 w 572"/>
                <a:gd name="T57" fmla="*/ 1225 h 1226"/>
                <a:gd name="T58" fmla="*/ 571 w 572"/>
                <a:gd name="T59" fmla="*/ 1205 h 1226"/>
                <a:gd name="T60" fmla="*/ 571 w 572"/>
                <a:gd name="T61" fmla="*/ 21 h 1226"/>
                <a:gd name="T62" fmla="*/ 551 w 572"/>
                <a:gd name="T63" fmla="*/ 0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2" h="1226">
                  <a:moveTo>
                    <a:pt x="551" y="0"/>
                  </a:moveTo>
                  <a:lnTo>
                    <a:pt x="20" y="0"/>
                  </a:lnTo>
                  <a:cubicBezTo>
                    <a:pt x="9" y="0"/>
                    <a:pt x="0" y="10"/>
                    <a:pt x="0" y="21"/>
                  </a:cubicBezTo>
                  <a:lnTo>
                    <a:pt x="0" y="82"/>
                  </a:lnTo>
                  <a:lnTo>
                    <a:pt x="347" y="82"/>
                  </a:lnTo>
                  <a:cubicBezTo>
                    <a:pt x="358" y="82"/>
                    <a:pt x="367" y="91"/>
                    <a:pt x="367" y="102"/>
                  </a:cubicBezTo>
                  <a:cubicBezTo>
                    <a:pt x="367" y="114"/>
                    <a:pt x="358" y="123"/>
                    <a:pt x="347" y="123"/>
                  </a:cubicBezTo>
                  <a:lnTo>
                    <a:pt x="0" y="123"/>
                  </a:lnTo>
                  <a:lnTo>
                    <a:pt x="0" y="205"/>
                  </a:lnTo>
                  <a:lnTo>
                    <a:pt x="263" y="205"/>
                  </a:lnTo>
                  <a:cubicBezTo>
                    <a:pt x="274" y="205"/>
                    <a:pt x="283" y="214"/>
                    <a:pt x="283" y="225"/>
                  </a:cubicBezTo>
                  <a:cubicBezTo>
                    <a:pt x="283" y="236"/>
                    <a:pt x="274" y="245"/>
                    <a:pt x="263" y="245"/>
                  </a:cubicBezTo>
                  <a:lnTo>
                    <a:pt x="0" y="245"/>
                  </a:lnTo>
                  <a:lnTo>
                    <a:pt x="0" y="327"/>
                  </a:lnTo>
                  <a:lnTo>
                    <a:pt x="179" y="327"/>
                  </a:lnTo>
                  <a:cubicBezTo>
                    <a:pt x="190" y="327"/>
                    <a:pt x="199" y="336"/>
                    <a:pt x="199" y="347"/>
                  </a:cubicBezTo>
                  <a:cubicBezTo>
                    <a:pt x="199" y="359"/>
                    <a:pt x="190" y="368"/>
                    <a:pt x="179" y="368"/>
                  </a:cubicBezTo>
                  <a:lnTo>
                    <a:pt x="0" y="368"/>
                  </a:lnTo>
                  <a:lnTo>
                    <a:pt x="0" y="409"/>
                  </a:lnTo>
                  <a:lnTo>
                    <a:pt x="184" y="409"/>
                  </a:lnTo>
                  <a:cubicBezTo>
                    <a:pt x="195" y="409"/>
                    <a:pt x="204" y="418"/>
                    <a:pt x="204" y="429"/>
                  </a:cubicBezTo>
                  <a:lnTo>
                    <a:pt x="204" y="1225"/>
                  </a:lnTo>
                  <a:lnTo>
                    <a:pt x="245" y="1225"/>
                  </a:lnTo>
                  <a:lnTo>
                    <a:pt x="245" y="1041"/>
                  </a:lnTo>
                  <a:cubicBezTo>
                    <a:pt x="245" y="1030"/>
                    <a:pt x="254" y="1021"/>
                    <a:pt x="265" y="1021"/>
                  </a:cubicBezTo>
                  <a:lnTo>
                    <a:pt x="428" y="1021"/>
                  </a:lnTo>
                  <a:cubicBezTo>
                    <a:pt x="440" y="1021"/>
                    <a:pt x="449" y="1030"/>
                    <a:pt x="449" y="1041"/>
                  </a:cubicBezTo>
                  <a:lnTo>
                    <a:pt x="449" y="1225"/>
                  </a:lnTo>
                  <a:lnTo>
                    <a:pt x="551" y="1225"/>
                  </a:lnTo>
                  <a:cubicBezTo>
                    <a:pt x="562" y="1225"/>
                    <a:pt x="571" y="1216"/>
                    <a:pt x="571" y="1205"/>
                  </a:cubicBezTo>
                  <a:lnTo>
                    <a:pt x="571" y="21"/>
                  </a:lnTo>
                  <a:cubicBezTo>
                    <a:pt x="571" y="10"/>
                    <a:pt x="562" y="0"/>
                    <a:pt x="551" y="0"/>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6" name="Freeform 12"/>
            <p:cNvSpPr>
              <a:spLocks noChangeArrowheads="1"/>
            </p:cNvSpPr>
            <p:nvPr userDrawn="1"/>
          </p:nvSpPr>
          <p:spPr bwMode="auto">
            <a:xfrm>
              <a:off x="-42592" y="6344735"/>
              <a:ext cx="375068" cy="508314"/>
            </a:xfrm>
            <a:custGeom>
              <a:avLst/>
              <a:gdLst>
                <a:gd name="T0" fmla="*/ 20 w 572"/>
                <a:gd name="T1" fmla="*/ 0 h 777"/>
                <a:gd name="T2" fmla="*/ 0 w 572"/>
                <a:gd name="T3" fmla="*/ 0 h 777"/>
                <a:gd name="T4" fmla="*/ 0 w 572"/>
                <a:gd name="T5" fmla="*/ 21 h 777"/>
                <a:gd name="T6" fmla="*/ 0 w 572"/>
                <a:gd name="T7" fmla="*/ 123 h 777"/>
                <a:gd name="T8" fmla="*/ 251 w 572"/>
                <a:gd name="T9" fmla="*/ 123 h 777"/>
                <a:gd name="T10" fmla="*/ 272 w 572"/>
                <a:gd name="T11" fmla="*/ 143 h 777"/>
                <a:gd name="T12" fmla="*/ 251 w 572"/>
                <a:gd name="T13" fmla="*/ 164 h 777"/>
                <a:gd name="T14" fmla="*/ 0 w 572"/>
                <a:gd name="T15" fmla="*/ 164 h 777"/>
                <a:gd name="T16" fmla="*/ 0 w 572"/>
                <a:gd name="T17" fmla="*/ 245 h 777"/>
                <a:gd name="T18" fmla="*/ 209 w 572"/>
                <a:gd name="T19" fmla="*/ 245 h 777"/>
                <a:gd name="T20" fmla="*/ 230 w 572"/>
                <a:gd name="T21" fmla="*/ 266 h 777"/>
                <a:gd name="T22" fmla="*/ 209 w 572"/>
                <a:gd name="T23" fmla="*/ 286 h 777"/>
                <a:gd name="T24" fmla="*/ 0 w 572"/>
                <a:gd name="T25" fmla="*/ 286 h 777"/>
                <a:gd name="T26" fmla="*/ 0 w 572"/>
                <a:gd name="T27" fmla="*/ 368 h 777"/>
                <a:gd name="T28" fmla="*/ 126 w 572"/>
                <a:gd name="T29" fmla="*/ 368 h 777"/>
                <a:gd name="T30" fmla="*/ 146 w 572"/>
                <a:gd name="T31" fmla="*/ 388 h 777"/>
                <a:gd name="T32" fmla="*/ 126 w 572"/>
                <a:gd name="T33" fmla="*/ 409 h 777"/>
                <a:gd name="T34" fmla="*/ 0 w 572"/>
                <a:gd name="T35" fmla="*/ 409 h 777"/>
                <a:gd name="T36" fmla="*/ 0 w 572"/>
                <a:gd name="T37" fmla="*/ 755 h 777"/>
                <a:gd name="T38" fmla="*/ 0 w 572"/>
                <a:gd name="T39" fmla="*/ 776 h 777"/>
                <a:gd name="T40" fmla="*/ 20 w 572"/>
                <a:gd name="T41" fmla="*/ 776 h 777"/>
                <a:gd name="T42" fmla="*/ 122 w 572"/>
                <a:gd name="T43" fmla="*/ 776 h 777"/>
                <a:gd name="T44" fmla="*/ 122 w 572"/>
                <a:gd name="T45" fmla="*/ 592 h 777"/>
                <a:gd name="T46" fmla="*/ 143 w 572"/>
                <a:gd name="T47" fmla="*/ 572 h 777"/>
                <a:gd name="T48" fmla="*/ 306 w 572"/>
                <a:gd name="T49" fmla="*/ 572 h 777"/>
                <a:gd name="T50" fmla="*/ 326 w 572"/>
                <a:gd name="T51" fmla="*/ 592 h 777"/>
                <a:gd name="T52" fmla="*/ 326 w 572"/>
                <a:gd name="T53" fmla="*/ 776 h 777"/>
                <a:gd name="T54" fmla="*/ 551 w 572"/>
                <a:gd name="T55" fmla="*/ 776 h 777"/>
                <a:gd name="T56" fmla="*/ 571 w 572"/>
                <a:gd name="T57" fmla="*/ 776 h 777"/>
                <a:gd name="T58" fmla="*/ 571 w 572"/>
                <a:gd name="T59" fmla="*/ 755 h 777"/>
                <a:gd name="T60" fmla="*/ 571 w 572"/>
                <a:gd name="T61" fmla="*/ 21 h 777"/>
                <a:gd name="T62" fmla="*/ 571 w 572"/>
                <a:gd name="T63" fmla="*/ 0 h 777"/>
                <a:gd name="T64" fmla="*/ 551 w 572"/>
                <a:gd name="T65" fmla="*/ 0 h 777"/>
                <a:gd name="T66" fmla="*/ 20 w 572"/>
                <a:gd name="T6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2" h="777">
                  <a:moveTo>
                    <a:pt x="20" y="0"/>
                  </a:moveTo>
                  <a:lnTo>
                    <a:pt x="0" y="0"/>
                  </a:lnTo>
                  <a:lnTo>
                    <a:pt x="0" y="21"/>
                  </a:lnTo>
                  <a:lnTo>
                    <a:pt x="0" y="123"/>
                  </a:lnTo>
                  <a:lnTo>
                    <a:pt x="251" y="123"/>
                  </a:lnTo>
                  <a:cubicBezTo>
                    <a:pt x="263" y="123"/>
                    <a:pt x="272" y="132"/>
                    <a:pt x="272" y="143"/>
                  </a:cubicBezTo>
                  <a:cubicBezTo>
                    <a:pt x="272" y="155"/>
                    <a:pt x="263" y="164"/>
                    <a:pt x="251" y="164"/>
                  </a:cubicBezTo>
                  <a:lnTo>
                    <a:pt x="0" y="164"/>
                  </a:lnTo>
                  <a:lnTo>
                    <a:pt x="0" y="245"/>
                  </a:lnTo>
                  <a:lnTo>
                    <a:pt x="209" y="245"/>
                  </a:lnTo>
                  <a:cubicBezTo>
                    <a:pt x="221" y="245"/>
                    <a:pt x="230" y="255"/>
                    <a:pt x="230" y="266"/>
                  </a:cubicBezTo>
                  <a:cubicBezTo>
                    <a:pt x="230" y="278"/>
                    <a:pt x="221" y="286"/>
                    <a:pt x="209" y="286"/>
                  </a:cubicBezTo>
                  <a:lnTo>
                    <a:pt x="0" y="286"/>
                  </a:lnTo>
                  <a:lnTo>
                    <a:pt x="0" y="368"/>
                  </a:lnTo>
                  <a:lnTo>
                    <a:pt x="126" y="368"/>
                  </a:lnTo>
                  <a:cubicBezTo>
                    <a:pt x="137" y="368"/>
                    <a:pt x="146" y="377"/>
                    <a:pt x="146" y="388"/>
                  </a:cubicBezTo>
                  <a:cubicBezTo>
                    <a:pt x="146" y="399"/>
                    <a:pt x="137" y="409"/>
                    <a:pt x="126" y="409"/>
                  </a:cubicBezTo>
                  <a:lnTo>
                    <a:pt x="0" y="409"/>
                  </a:lnTo>
                  <a:lnTo>
                    <a:pt x="0" y="755"/>
                  </a:lnTo>
                  <a:lnTo>
                    <a:pt x="0" y="776"/>
                  </a:lnTo>
                  <a:lnTo>
                    <a:pt x="20" y="776"/>
                  </a:lnTo>
                  <a:lnTo>
                    <a:pt x="122" y="776"/>
                  </a:lnTo>
                  <a:lnTo>
                    <a:pt x="122" y="592"/>
                  </a:lnTo>
                  <a:cubicBezTo>
                    <a:pt x="122" y="581"/>
                    <a:pt x="131" y="572"/>
                    <a:pt x="143" y="572"/>
                  </a:cubicBezTo>
                  <a:lnTo>
                    <a:pt x="306" y="572"/>
                  </a:lnTo>
                  <a:cubicBezTo>
                    <a:pt x="317" y="572"/>
                    <a:pt x="326" y="581"/>
                    <a:pt x="326" y="592"/>
                  </a:cubicBezTo>
                  <a:lnTo>
                    <a:pt x="326" y="776"/>
                  </a:lnTo>
                  <a:lnTo>
                    <a:pt x="551" y="776"/>
                  </a:lnTo>
                  <a:lnTo>
                    <a:pt x="571" y="776"/>
                  </a:lnTo>
                  <a:lnTo>
                    <a:pt x="571" y="755"/>
                  </a:lnTo>
                  <a:lnTo>
                    <a:pt x="571" y="21"/>
                  </a:lnTo>
                  <a:lnTo>
                    <a:pt x="571" y="0"/>
                  </a:lnTo>
                  <a:lnTo>
                    <a:pt x="551" y="0"/>
                  </a:lnTo>
                  <a:lnTo>
                    <a:pt x="20" y="0"/>
                  </a:ln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7" name="Freeform 13"/>
            <p:cNvSpPr>
              <a:spLocks noChangeArrowheads="1"/>
            </p:cNvSpPr>
            <p:nvPr userDrawn="1"/>
          </p:nvSpPr>
          <p:spPr bwMode="auto">
            <a:xfrm>
              <a:off x="8796184" y="3889170"/>
              <a:ext cx="2810519" cy="1750208"/>
            </a:xfrm>
            <a:custGeom>
              <a:avLst/>
              <a:gdLst>
                <a:gd name="T0" fmla="*/ 2788 w 3595"/>
                <a:gd name="T1" fmla="*/ 605 h 2235"/>
                <a:gd name="T2" fmla="*/ 1797 w 3595"/>
                <a:gd name="T3" fmla="*/ 0 h 2235"/>
                <a:gd name="T4" fmla="*/ 689 w 3595"/>
                <a:gd name="T5" fmla="*/ 984 h 2235"/>
                <a:gd name="T6" fmla="*/ 625 w 3595"/>
                <a:gd name="T7" fmla="*/ 981 h 2235"/>
                <a:gd name="T8" fmla="*/ 0 w 3595"/>
                <a:gd name="T9" fmla="*/ 1608 h 2235"/>
                <a:gd name="T10" fmla="*/ 662 w 3595"/>
                <a:gd name="T11" fmla="*/ 2234 h 2235"/>
                <a:gd name="T12" fmla="*/ 2854 w 3595"/>
                <a:gd name="T13" fmla="*/ 2234 h 2235"/>
                <a:gd name="T14" fmla="*/ 2862 w 3595"/>
                <a:gd name="T15" fmla="*/ 2233 h 2235"/>
                <a:gd name="T16" fmla="*/ 3594 w 3595"/>
                <a:gd name="T17" fmla="*/ 1419 h 2235"/>
                <a:gd name="T18" fmla="*/ 2788 w 3595"/>
                <a:gd name="T19" fmla="*/ 605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5" h="2235">
                  <a:moveTo>
                    <a:pt x="2788" y="605"/>
                  </a:moveTo>
                  <a:cubicBezTo>
                    <a:pt x="2597" y="236"/>
                    <a:pt x="2212" y="0"/>
                    <a:pt x="1797" y="0"/>
                  </a:cubicBezTo>
                  <a:cubicBezTo>
                    <a:pt x="1229" y="0"/>
                    <a:pt x="754" y="427"/>
                    <a:pt x="689" y="984"/>
                  </a:cubicBezTo>
                  <a:cubicBezTo>
                    <a:pt x="667" y="982"/>
                    <a:pt x="646" y="981"/>
                    <a:pt x="625" y="981"/>
                  </a:cubicBezTo>
                  <a:cubicBezTo>
                    <a:pt x="280" y="981"/>
                    <a:pt x="0" y="1262"/>
                    <a:pt x="0" y="1608"/>
                  </a:cubicBezTo>
                  <a:cubicBezTo>
                    <a:pt x="0" y="2227"/>
                    <a:pt x="635" y="2234"/>
                    <a:pt x="662" y="2234"/>
                  </a:cubicBezTo>
                  <a:lnTo>
                    <a:pt x="2854" y="2234"/>
                  </a:lnTo>
                  <a:lnTo>
                    <a:pt x="2862" y="2233"/>
                  </a:lnTo>
                  <a:cubicBezTo>
                    <a:pt x="2869" y="2232"/>
                    <a:pt x="3594" y="2130"/>
                    <a:pt x="3594" y="1419"/>
                  </a:cubicBezTo>
                  <a:cubicBezTo>
                    <a:pt x="3594" y="973"/>
                    <a:pt x="3233" y="609"/>
                    <a:pt x="2788" y="605"/>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8" name="Freeform 14"/>
            <p:cNvSpPr>
              <a:spLocks noChangeArrowheads="1"/>
            </p:cNvSpPr>
            <p:nvPr userDrawn="1"/>
          </p:nvSpPr>
          <p:spPr bwMode="auto">
            <a:xfrm>
              <a:off x="10082788" y="2629157"/>
              <a:ext cx="4120944" cy="2564900"/>
            </a:xfrm>
            <a:custGeom>
              <a:avLst/>
              <a:gdLst>
                <a:gd name="T0" fmla="*/ 4089 w 5271"/>
                <a:gd name="T1" fmla="*/ 887 h 3276"/>
                <a:gd name="T2" fmla="*/ 2635 w 5271"/>
                <a:gd name="T3" fmla="*/ 0 h 3276"/>
                <a:gd name="T4" fmla="*/ 1010 w 5271"/>
                <a:gd name="T5" fmla="*/ 1443 h 3276"/>
                <a:gd name="T6" fmla="*/ 917 w 5271"/>
                <a:gd name="T7" fmla="*/ 1438 h 3276"/>
                <a:gd name="T8" fmla="*/ 0 w 5271"/>
                <a:gd name="T9" fmla="*/ 2357 h 3276"/>
                <a:gd name="T10" fmla="*/ 971 w 5271"/>
                <a:gd name="T11" fmla="*/ 3275 h 3276"/>
                <a:gd name="T12" fmla="*/ 4185 w 5271"/>
                <a:gd name="T13" fmla="*/ 3275 h 3276"/>
                <a:gd name="T14" fmla="*/ 4196 w 5271"/>
                <a:gd name="T15" fmla="*/ 3274 h 3276"/>
                <a:gd name="T16" fmla="*/ 5270 w 5271"/>
                <a:gd name="T17" fmla="*/ 2080 h 3276"/>
                <a:gd name="T18" fmla="*/ 4089 w 5271"/>
                <a:gd name="T19" fmla="*/ 887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71" h="3276">
                  <a:moveTo>
                    <a:pt x="4089" y="887"/>
                  </a:moveTo>
                  <a:cubicBezTo>
                    <a:pt x="3809" y="346"/>
                    <a:pt x="3244" y="0"/>
                    <a:pt x="2635" y="0"/>
                  </a:cubicBezTo>
                  <a:cubicBezTo>
                    <a:pt x="1802" y="0"/>
                    <a:pt x="1106" y="627"/>
                    <a:pt x="1010" y="1443"/>
                  </a:cubicBezTo>
                  <a:cubicBezTo>
                    <a:pt x="979" y="1440"/>
                    <a:pt x="948" y="1438"/>
                    <a:pt x="917" y="1438"/>
                  </a:cubicBezTo>
                  <a:cubicBezTo>
                    <a:pt x="411" y="1438"/>
                    <a:pt x="0" y="1850"/>
                    <a:pt x="0" y="2357"/>
                  </a:cubicBezTo>
                  <a:cubicBezTo>
                    <a:pt x="0" y="3265"/>
                    <a:pt x="931" y="3275"/>
                    <a:pt x="971" y="3275"/>
                  </a:cubicBezTo>
                  <a:lnTo>
                    <a:pt x="4185" y="3275"/>
                  </a:lnTo>
                  <a:lnTo>
                    <a:pt x="4196" y="3274"/>
                  </a:lnTo>
                  <a:cubicBezTo>
                    <a:pt x="4207" y="3273"/>
                    <a:pt x="5270" y="3123"/>
                    <a:pt x="5270" y="2080"/>
                  </a:cubicBezTo>
                  <a:cubicBezTo>
                    <a:pt x="5270" y="1426"/>
                    <a:pt x="4741" y="893"/>
                    <a:pt x="4089" y="887"/>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29" name="Freeform 15"/>
            <p:cNvSpPr>
              <a:spLocks noChangeArrowheads="1"/>
            </p:cNvSpPr>
            <p:nvPr userDrawn="1"/>
          </p:nvSpPr>
          <p:spPr bwMode="auto">
            <a:xfrm>
              <a:off x="9122019" y="5194058"/>
              <a:ext cx="1803560" cy="1384287"/>
            </a:xfrm>
            <a:custGeom>
              <a:avLst/>
              <a:gdLst>
                <a:gd name="T0" fmla="*/ 2081 w 2305"/>
                <a:gd name="T1" fmla="*/ 905 h 1767"/>
                <a:gd name="T2" fmla="*/ 2040 w 2305"/>
                <a:gd name="T3" fmla="*/ 541 h 1767"/>
                <a:gd name="T4" fmla="*/ 1716 w 2305"/>
                <a:gd name="T5" fmla="*/ 382 h 1767"/>
                <a:gd name="T6" fmla="*/ 1152 w 2305"/>
                <a:gd name="T7" fmla="*/ 0 h 1767"/>
                <a:gd name="T8" fmla="*/ 538 w 2305"/>
                <a:gd name="T9" fmla="*/ 615 h 1767"/>
                <a:gd name="T10" fmla="*/ 0 w 2305"/>
                <a:gd name="T11" fmla="*/ 1190 h 1767"/>
                <a:gd name="T12" fmla="*/ 576 w 2305"/>
                <a:gd name="T13" fmla="*/ 1766 h 1767"/>
                <a:gd name="T14" fmla="*/ 1843 w 2305"/>
                <a:gd name="T15" fmla="*/ 1766 h 1767"/>
                <a:gd name="T16" fmla="*/ 2304 w 2305"/>
                <a:gd name="T17" fmla="*/ 1305 h 1767"/>
                <a:gd name="T18" fmla="*/ 2081 w 2305"/>
                <a:gd name="T19" fmla="*/ 905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5" h="1767">
                  <a:moveTo>
                    <a:pt x="2081" y="905"/>
                  </a:moveTo>
                  <a:cubicBezTo>
                    <a:pt x="2124" y="770"/>
                    <a:pt x="2110" y="641"/>
                    <a:pt x="2040" y="541"/>
                  </a:cubicBezTo>
                  <a:cubicBezTo>
                    <a:pt x="1969" y="438"/>
                    <a:pt x="1846" y="378"/>
                    <a:pt x="1716" y="382"/>
                  </a:cubicBezTo>
                  <a:cubicBezTo>
                    <a:pt x="1622" y="149"/>
                    <a:pt x="1404" y="0"/>
                    <a:pt x="1152" y="0"/>
                  </a:cubicBezTo>
                  <a:cubicBezTo>
                    <a:pt x="831" y="0"/>
                    <a:pt x="557" y="278"/>
                    <a:pt x="538" y="615"/>
                  </a:cubicBezTo>
                  <a:cubicBezTo>
                    <a:pt x="238" y="635"/>
                    <a:pt x="0" y="885"/>
                    <a:pt x="0" y="1190"/>
                  </a:cubicBezTo>
                  <a:cubicBezTo>
                    <a:pt x="0" y="1508"/>
                    <a:pt x="258" y="1766"/>
                    <a:pt x="576" y="1766"/>
                  </a:cubicBezTo>
                  <a:lnTo>
                    <a:pt x="1843" y="1766"/>
                  </a:lnTo>
                  <a:cubicBezTo>
                    <a:pt x="2106" y="1766"/>
                    <a:pt x="2304" y="1568"/>
                    <a:pt x="2304" y="1305"/>
                  </a:cubicBezTo>
                  <a:cubicBezTo>
                    <a:pt x="2304" y="1155"/>
                    <a:pt x="2216" y="998"/>
                    <a:pt x="2081" y="905"/>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30" name="Freeform 16"/>
            <p:cNvSpPr>
              <a:spLocks noChangeArrowheads="1"/>
            </p:cNvSpPr>
            <p:nvPr userDrawn="1"/>
          </p:nvSpPr>
          <p:spPr bwMode="auto">
            <a:xfrm>
              <a:off x="8123999" y="4355216"/>
              <a:ext cx="1313875" cy="1008009"/>
            </a:xfrm>
            <a:custGeom>
              <a:avLst/>
              <a:gdLst>
                <a:gd name="T0" fmla="*/ 1515 w 1678"/>
                <a:gd name="T1" fmla="*/ 659 h 1286"/>
                <a:gd name="T2" fmla="*/ 1485 w 1678"/>
                <a:gd name="T3" fmla="*/ 394 h 1286"/>
                <a:gd name="T4" fmla="*/ 1248 w 1678"/>
                <a:gd name="T5" fmla="*/ 278 h 1286"/>
                <a:gd name="T6" fmla="*/ 838 w 1678"/>
                <a:gd name="T7" fmla="*/ 0 h 1286"/>
                <a:gd name="T8" fmla="*/ 392 w 1678"/>
                <a:gd name="T9" fmla="*/ 448 h 1286"/>
                <a:gd name="T10" fmla="*/ 0 w 1678"/>
                <a:gd name="T11" fmla="*/ 866 h 1286"/>
                <a:gd name="T12" fmla="*/ 419 w 1678"/>
                <a:gd name="T13" fmla="*/ 1285 h 1286"/>
                <a:gd name="T14" fmla="*/ 1341 w 1678"/>
                <a:gd name="T15" fmla="*/ 1285 h 1286"/>
                <a:gd name="T16" fmla="*/ 1677 w 1678"/>
                <a:gd name="T17" fmla="*/ 950 h 1286"/>
                <a:gd name="T18" fmla="*/ 1515 w 1678"/>
                <a:gd name="T19" fmla="*/ 659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8" h="1286">
                  <a:moveTo>
                    <a:pt x="1515" y="659"/>
                  </a:moveTo>
                  <a:cubicBezTo>
                    <a:pt x="1546" y="560"/>
                    <a:pt x="1535" y="467"/>
                    <a:pt x="1485" y="394"/>
                  </a:cubicBezTo>
                  <a:cubicBezTo>
                    <a:pt x="1433" y="319"/>
                    <a:pt x="1343" y="275"/>
                    <a:pt x="1248" y="278"/>
                  </a:cubicBezTo>
                  <a:cubicBezTo>
                    <a:pt x="1180" y="108"/>
                    <a:pt x="1021" y="0"/>
                    <a:pt x="838" y="0"/>
                  </a:cubicBezTo>
                  <a:cubicBezTo>
                    <a:pt x="604" y="0"/>
                    <a:pt x="406" y="202"/>
                    <a:pt x="392" y="448"/>
                  </a:cubicBezTo>
                  <a:cubicBezTo>
                    <a:pt x="173" y="462"/>
                    <a:pt x="0" y="644"/>
                    <a:pt x="0" y="866"/>
                  </a:cubicBezTo>
                  <a:cubicBezTo>
                    <a:pt x="0" y="1097"/>
                    <a:pt x="188" y="1285"/>
                    <a:pt x="419" y="1285"/>
                  </a:cubicBezTo>
                  <a:lnTo>
                    <a:pt x="1341" y="1285"/>
                  </a:lnTo>
                  <a:cubicBezTo>
                    <a:pt x="1532" y="1285"/>
                    <a:pt x="1677" y="1141"/>
                    <a:pt x="1677" y="950"/>
                  </a:cubicBezTo>
                  <a:cubicBezTo>
                    <a:pt x="1677" y="840"/>
                    <a:pt x="1612" y="726"/>
                    <a:pt x="1515" y="659"/>
                  </a:cubicBezTo>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sp>
          <p:nvSpPr>
            <p:cNvPr id="31" name="Freeform 4"/>
            <p:cNvSpPr>
              <a:spLocks noChangeArrowheads="1"/>
            </p:cNvSpPr>
            <p:nvPr userDrawn="1"/>
          </p:nvSpPr>
          <p:spPr bwMode="auto">
            <a:xfrm>
              <a:off x="8058419" y="5530901"/>
              <a:ext cx="703712" cy="804740"/>
            </a:xfrm>
            <a:custGeom>
              <a:avLst/>
              <a:gdLst>
                <a:gd name="T0" fmla="*/ 1262 w 1301"/>
                <a:gd name="T1" fmla="*/ 369 h 1484"/>
                <a:gd name="T2" fmla="*/ 630 w 1301"/>
                <a:gd name="T3" fmla="*/ 369 h 1484"/>
                <a:gd name="T4" fmla="*/ 597 w 1301"/>
                <a:gd name="T5" fmla="*/ 311 h 1484"/>
                <a:gd name="T6" fmla="*/ 730 w 1301"/>
                <a:gd name="T7" fmla="*/ 80 h 1484"/>
                <a:gd name="T8" fmla="*/ 716 w 1301"/>
                <a:gd name="T9" fmla="*/ 28 h 1484"/>
                <a:gd name="T10" fmla="*/ 686 w 1301"/>
                <a:gd name="T11" fmla="*/ 11 h 1484"/>
                <a:gd name="T12" fmla="*/ 634 w 1301"/>
                <a:gd name="T13" fmla="*/ 25 h 1484"/>
                <a:gd name="T14" fmla="*/ 317 w 1301"/>
                <a:gd name="T15" fmla="*/ 573 h 1484"/>
                <a:gd name="T16" fmla="*/ 251 w 1301"/>
                <a:gd name="T17" fmla="*/ 573 h 1484"/>
                <a:gd name="T18" fmla="*/ 118 w 1301"/>
                <a:gd name="T19" fmla="*/ 342 h 1484"/>
                <a:gd name="T20" fmla="*/ 65 w 1301"/>
                <a:gd name="T21" fmla="*/ 328 h 1484"/>
                <a:gd name="T22" fmla="*/ 35 w 1301"/>
                <a:gd name="T23" fmla="*/ 345 h 1484"/>
                <a:gd name="T24" fmla="*/ 21 w 1301"/>
                <a:gd name="T25" fmla="*/ 398 h 1484"/>
                <a:gd name="T26" fmla="*/ 338 w 1301"/>
                <a:gd name="T27" fmla="*/ 946 h 1484"/>
                <a:gd name="T28" fmla="*/ 304 w 1301"/>
                <a:gd name="T29" fmla="*/ 1003 h 1484"/>
                <a:gd name="T30" fmla="*/ 38 w 1301"/>
                <a:gd name="T31" fmla="*/ 1003 h 1484"/>
                <a:gd name="T32" fmla="*/ 0 w 1301"/>
                <a:gd name="T33" fmla="*/ 1042 h 1484"/>
                <a:gd name="T34" fmla="*/ 0 w 1301"/>
                <a:gd name="T35" fmla="*/ 1076 h 1484"/>
                <a:gd name="T36" fmla="*/ 38 w 1301"/>
                <a:gd name="T37" fmla="*/ 1114 h 1484"/>
                <a:gd name="T38" fmla="*/ 671 w 1301"/>
                <a:gd name="T39" fmla="*/ 1114 h 1484"/>
                <a:gd name="T40" fmla="*/ 704 w 1301"/>
                <a:gd name="T41" fmla="*/ 1172 h 1484"/>
                <a:gd name="T42" fmla="*/ 571 w 1301"/>
                <a:gd name="T43" fmla="*/ 1402 h 1484"/>
                <a:gd name="T44" fmla="*/ 585 w 1301"/>
                <a:gd name="T45" fmla="*/ 1455 h 1484"/>
                <a:gd name="T46" fmla="*/ 615 w 1301"/>
                <a:gd name="T47" fmla="*/ 1472 h 1484"/>
                <a:gd name="T48" fmla="*/ 667 w 1301"/>
                <a:gd name="T49" fmla="*/ 1458 h 1484"/>
                <a:gd name="T50" fmla="*/ 984 w 1301"/>
                <a:gd name="T51" fmla="*/ 910 h 1484"/>
                <a:gd name="T52" fmla="*/ 1049 w 1301"/>
                <a:gd name="T53" fmla="*/ 910 h 1484"/>
                <a:gd name="T54" fmla="*/ 1182 w 1301"/>
                <a:gd name="T55" fmla="*/ 1141 h 1484"/>
                <a:gd name="T56" fmla="*/ 1235 w 1301"/>
                <a:gd name="T57" fmla="*/ 1155 h 1484"/>
                <a:gd name="T58" fmla="*/ 1264 w 1301"/>
                <a:gd name="T59" fmla="*/ 1138 h 1484"/>
                <a:gd name="T60" fmla="*/ 1279 w 1301"/>
                <a:gd name="T61" fmla="*/ 1085 h 1484"/>
                <a:gd name="T62" fmla="*/ 963 w 1301"/>
                <a:gd name="T63" fmla="*/ 537 h 1484"/>
                <a:gd name="T64" fmla="*/ 997 w 1301"/>
                <a:gd name="T65" fmla="*/ 480 h 1484"/>
                <a:gd name="T66" fmla="*/ 1262 w 1301"/>
                <a:gd name="T67" fmla="*/ 480 h 1484"/>
                <a:gd name="T68" fmla="*/ 1300 w 1301"/>
                <a:gd name="T69" fmla="*/ 441 h 1484"/>
                <a:gd name="T70" fmla="*/ 1300 w 1301"/>
                <a:gd name="T71" fmla="*/ 407 h 1484"/>
                <a:gd name="T72" fmla="*/ 1262 w 1301"/>
                <a:gd name="T73" fmla="*/ 369 h 1484"/>
                <a:gd name="T74" fmla="*/ 646 w 1301"/>
                <a:gd name="T75" fmla="*/ 877 h 1484"/>
                <a:gd name="T76" fmla="*/ 510 w 1301"/>
                <a:gd name="T77" fmla="*/ 741 h 1484"/>
                <a:gd name="T78" fmla="*/ 646 w 1301"/>
                <a:gd name="T79" fmla="*/ 606 h 1484"/>
                <a:gd name="T80" fmla="*/ 781 w 1301"/>
                <a:gd name="T81" fmla="*/ 741 h 1484"/>
                <a:gd name="T82" fmla="*/ 646 w 1301"/>
                <a:gd name="T83" fmla="*/ 877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1" h="1484">
                  <a:moveTo>
                    <a:pt x="1262" y="369"/>
                  </a:moveTo>
                  <a:lnTo>
                    <a:pt x="630" y="369"/>
                  </a:lnTo>
                  <a:cubicBezTo>
                    <a:pt x="600" y="369"/>
                    <a:pt x="582" y="336"/>
                    <a:pt x="597" y="311"/>
                  </a:cubicBezTo>
                  <a:lnTo>
                    <a:pt x="730" y="80"/>
                  </a:lnTo>
                  <a:cubicBezTo>
                    <a:pt x="740" y="62"/>
                    <a:pt x="734" y="38"/>
                    <a:pt x="716" y="28"/>
                  </a:cubicBezTo>
                  <a:lnTo>
                    <a:pt x="686" y="11"/>
                  </a:lnTo>
                  <a:cubicBezTo>
                    <a:pt x="668" y="0"/>
                    <a:pt x="644" y="6"/>
                    <a:pt x="634" y="25"/>
                  </a:cubicBezTo>
                  <a:lnTo>
                    <a:pt x="317" y="573"/>
                  </a:lnTo>
                  <a:cubicBezTo>
                    <a:pt x="302" y="598"/>
                    <a:pt x="265" y="598"/>
                    <a:pt x="251" y="573"/>
                  </a:cubicBezTo>
                  <a:lnTo>
                    <a:pt x="118" y="342"/>
                  </a:lnTo>
                  <a:cubicBezTo>
                    <a:pt x="107" y="324"/>
                    <a:pt x="83" y="318"/>
                    <a:pt x="65" y="328"/>
                  </a:cubicBezTo>
                  <a:lnTo>
                    <a:pt x="35" y="345"/>
                  </a:lnTo>
                  <a:cubicBezTo>
                    <a:pt x="17" y="356"/>
                    <a:pt x="11" y="379"/>
                    <a:pt x="21" y="398"/>
                  </a:cubicBezTo>
                  <a:lnTo>
                    <a:pt x="338" y="946"/>
                  </a:lnTo>
                  <a:cubicBezTo>
                    <a:pt x="352" y="971"/>
                    <a:pt x="334" y="1003"/>
                    <a:pt x="304" y="1003"/>
                  </a:cubicBezTo>
                  <a:lnTo>
                    <a:pt x="38" y="1003"/>
                  </a:lnTo>
                  <a:cubicBezTo>
                    <a:pt x="17" y="1003"/>
                    <a:pt x="0" y="1021"/>
                    <a:pt x="0" y="1042"/>
                  </a:cubicBezTo>
                  <a:lnTo>
                    <a:pt x="0" y="1076"/>
                  </a:lnTo>
                  <a:cubicBezTo>
                    <a:pt x="0" y="1097"/>
                    <a:pt x="17" y="1114"/>
                    <a:pt x="38" y="1114"/>
                  </a:cubicBezTo>
                  <a:lnTo>
                    <a:pt x="671" y="1114"/>
                  </a:lnTo>
                  <a:cubicBezTo>
                    <a:pt x="700" y="1114"/>
                    <a:pt x="719" y="1146"/>
                    <a:pt x="704" y="1172"/>
                  </a:cubicBezTo>
                  <a:lnTo>
                    <a:pt x="571" y="1402"/>
                  </a:lnTo>
                  <a:cubicBezTo>
                    <a:pt x="561" y="1421"/>
                    <a:pt x="567" y="1444"/>
                    <a:pt x="585" y="1455"/>
                  </a:cubicBezTo>
                  <a:lnTo>
                    <a:pt x="615" y="1472"/>
                  </a:lnTo>
                  <a:cubicBezTo>
                    <a:pt x="633" y="1483"/>
                    <a:pt x="657" y="1476"/>
                    <a:pt x="667" y="1458"/>
                  </a:cubicBezTo>
                  <a:lnTo>
                    <a:pt x="984" y="910"/>
                  </a:lnTo>
                  <a:cubicBezTo>
                    <a:pt x="998" y="885"/>
                    <a:pt x="1034" y="885"/>
                    <a:pt x="1049" y="910"/>
                  </a:cubicBezTo>
                  <a:lnTo>
                    <a:pt x="1182" y="1141"/>
                  </a:lnTo>
                  <a:cubicBezTo>
                    <a:pt x="1193" y="1159"/>
                    <a:pt x="1216" y="1165"/>
                    <a:pt x="1235" y="1155"/>
                  </a:cubicBezTo>
                  <a:lnTo>
                    <a:pt x="1264" y="1138"/>
                  </a:lnTo>
                  <a:cubicBezTo>
                    <a:pt x="1283" y="1127"/>
                    <a:pt x="1289" y="1104"/>
                    <a:pt x="1279" y="1085"/>
                  </a:cubicBezTo>
                  <a:lnTo>
                    <a:pt x="963" y="537"/>
                  </a:lnTo>
                  <a:cubicBezTo>
                    <a:pt x="948" y="512"/>
                    <a:pt x="967" y="480"/>
                    <a:pt x="997" y="480"/>
                  </a:cubicBezTo>
                  <a:lnTo>
                    <a:pt x="1262" y="480"/>
                  </a:lnTo>
                  <a:cubicBezTo>
                    <a:pt x="1283" y="480"/>
                    <a:pt x="1300" y="462"/>
                    <a:pt x="1300" y="441"/>
                  </a:cubicBezTo>
                  <a:lnTo>
                    <a:pt x="1300" y="407"/>
                  </a:lnTo>
                  <a:cubicBezTo>
                    <a:pt x="1300" y="386"/>
                    <a:pt x="1283" y="369"/>
                    <a:pt x="1262" y="369"/>
                  </a:cubicBezTo>
                  <a:close/>
                  <a:moveTo>
                    <a:pt x="646" y="877"/>
                  </a:moveTo>
                  <a:cubicBezTo>
                    <a:pt x="571" y="877"/>
                    <a:pt x="510" y="816"/>
                    <a:pt x="510" y="741"/>
                  </a:cubicBezTo>
                  <a:cubicBezTo>
                    <a:pt x="510" y="666"/>
                    <a:pt x="571" y="606"/>
                    <a:pt x="646" y="606"/>
                  </a:cubicBezTo>
                  <a:cubicBezTo>
                    <a:pt x="721" y="606"/>
                    <a:pt x="781" y="666"/>
                    <a:pt x="781" y="741"/>
                  </a:cubicBezTo>
                  <a:cubicBezTo>
                    <a:pt x="781" y="816"/>
                    <a:pt x="721" y="877"/>
                    <a:pt x="646" y="877"/>
                  </a:cubicBezTo>
                  <a:close/>
                </a:path>
              </a:pathLst>
            </a:custGeom>
            <a:solidFill>
              <a:srgbClr val="D9D9D9">
                <a:alpha val="33000"/>
              </a:srgbClr>
            </a:solidFill>
            <a:ln>
              <a:noFill/>
            </a:ln>
            <a:effectLst/>
          </p:spPr>
          <p:txBody>
            <a:bodyPr wrap="none" lIns="45676" tIns="22839" rIns="45676" bIns="22839" anchor="ctr"/>
            <a:lstStyle/>
            <a:p>
              <a:endParaRPr lang="en-US" dirty="0">
                <a:latin typeface="Helvetica Neue Light"/>
                <a:ea typeface="Helvetica Neue Light"/>
                <a:cs typeface="Helvetica Neue Light"/>
              </a:endParaRPr>
            </a:p>
          </p:txBody>
        </p:sp>
        <p:grpSp>
          <p:nvGrpSpPr>
            <p:cNvPr id="32" name="Group 31"/>
            <p:cNvGrpSpPr/>
            <p:nvPr userDrawn="1"/>
          </p:nvGrpSpPr>
          <p:grpSpPr>
            <a:xfrm>
              <a:off x="1001786" y="653399"/>
              <a:ext cx="1547598" cy="513723"/>
              <a:chOff x="2005661" y="1306799"/>
              <a:chExt cx="3098423" cy="1027446"/>
            </a:xfrm>
          </p:grpSpPr>
          <p:sp>
            <p:nvSpPr>
              <p:cNvPr id="34" name="Shape 2805"/>
              <p:cNvSpPr/>
              <p:nvPr userDrawn="1"/>
            </p:nvSpPr>
            <p:spPr>
              <a:xfrm>
                <a:off x="3385657" y="1511392"/>
                <a:ext cx="552533" cy="822853"/>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 name="Shape 2806"/>
              <p:cNvSpPr/>
              <p:nvPr userDrawn="1"/>
            </p:nvSpPr>
            <p:spPr>
              <a:xfrm>
                <a:off x="2601698" y="1511378"/>
                <a:ext cx="555570" cy="821774"/>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chemeClr val="tx2"/>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 name="Shape 2807"/>
              <p:cNvSpPr/>
              <p:nvPr userDrawn="1"/>
            </p:nvSpPr>
            <p:spPr>
              <a:xfrm>
                <a:off x="2005661" y="1511388"/>
                <a:ext cx="555225" cy="602322"/>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chemeClr val="tx2"/>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 name="Shape 2808"/>
              <p:cNvSpPr/>
              <p:nvPr userDrawn="1"/>
            </p:nvSpPr>
            <p:spPr>
              <a:xfrm>
                <a:off x="4545490" y="1511381"/>
                <a:ext cx="558594" cy="601133"/>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 name="Shape 2809"/>
              <p:cNvSpPr/>
              <p:nvPr userDrawn="1"/>
            </p:nvSpPr>
            <p:spPr>
              <a:xfrm>
                <a:off x="3960212" y="1511388"/>
                <a:ext cx="555811" cy="599820"/>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 name="Shape 2810"/>
              <p:cNvSpPr/>
              <p:nvPr userDrawn="1"/>
            </p:nvSpPr>
            <p:spPr>
              <a:xfrm>
                <a:off x="3192359" y="1516751"/>
                <a:ext cx="156038" cy="587569"/>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chemeClr val="tx2"/>
              </a:solidFill>
              <a:ln w="12700" cap="flat">
                <a:noFill/>
                <a:miter lim="400000"/>
              </a:ln>
              <a:effectLst/>
            </p:spPr>
            <p:txBody>
              <a:bodyPr wrap="square" lIns="0" tIns="0" rIns="0" bIns="0" numCol="1" anchor="ctr">
                <a:noAutofit/>
              </a:bodyPr>
              <a:lstStyle/>
              <a:p>
                <a:pPr algn="ctr" defTabSz="114055">
                  <a:spcBef>
                    <a:spcPts val="0"/>
                  </a:spcBef>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 name="Shape 2812"/>
              <p:cNvSpPr/>
              <p:nvPr userDrawn="1"/>
            </p:nvSpPr>
            <p:spPr>
              <a:xfrm>
                <a:off x="3187636" y="1306799"/>
                <a:ext cx="170084" cy="171822"/>
              </a:xfrm>
              <a:custGeom>
                <a:avLst/>
                <a:gdLst/>
                <a:ahLst/>
                <a:cxnLst>
                  <a:cxn ang="0">
                    <a:pos x="wd2" y="hd2"/>
                  </a:cxn>
                  <a:cxn ang="5400000">
                    <a:pos x="wd2" y="hd2"/>
                  </a:cxn>
                  <a:cxn ang="10800000">
                    <a:pos x="wd2" y="hd2"/>
                  </a:cxn>
                  <a:cxn ang="16200000">
                    <a:pos x="wd2" y="hd2"/>
                  </a:cxn>
                </a:cxnLst>
                <a:rect l="0" t="0" r="r" b="b"/>
                <a:pathLst>
                  <a:path w="19679"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a:miter lim="400000"/>
              </a:ln>
            </p:spPr>
            <p:txBody>
              <a:bodyPr lIns="0" tIns="0" rIns="0" bIns="0" anchor="ctr"/>
              <a:lstStyle/>
              <a:p>
                <a:pPr algn="ctr">
                  <a:spcBef>
                    <a:spcPts val="0"/>
                  </a:spcBef>
                  <a:defRPr sz="6500" b="1" spc="-195">
                    <a:solidFill>
                      <a:srgbClr val="FFFFFF"/>
                    </a:solidFill>
                    <a:latin typeface="+mn-lt"/>
                    <a:ea typeface="+mn-ea"/>
                    <a:cs typeface="+mn-cs"/>
                    <a:sym typeface="Helvetica"/>
                  </a:defRPr>
                </a:pPr>
                <a:endParaRPr dirty="0">
                  <a:ea typeface="Helvetica Neue Light"/>
                  <a:cs typeface="Helvetica Neue Light"/>
                </a:endParaRPr>
              </a:p>
            </p:txBody>
          </p:sp>
        </p:grpSp>
      </p:grpSp>
      <p:sp>
        <p:nvSpPr>
          <p:cNvPr id="3" name="Title 1"/>
          <p:cNvSpPr>
            <a:spLocks noGrp="1"/>
          </p:cNvSpPr>
          <p:nvPr>
            <p:ph type="title" hasCustomPrompt="1"/>
          </p:nvPr>
        </p:nvSpPr>
        <p:spPr>
          <a:xfrm>
            <a:off x="950916" y="2318168"/>
            <a:ext cx="8244033" cy="1807970"/>
          </a:xfrm>
        </p:spPr>
        <p:txBody>
          <a:bodyPr rIns="0" anchor="ctr">
            <a:normAutofit/>
          </a:bodyPr>
          <a:lstStyle>
            <a:lvl1pPr algn="l">
              <a:defRPr sz="4000" b="0" i="0" cap="none" baseline="0">
                <a:solidFill>
                  <a:schemeClr val="tx1"/>
                </a:solidFill>
                <a:latin typeface="Helvetica Neue Light"/>
                <a:cs typeface="Helvetica Neue Light"/>
              </a:defRPr>
            </a:lvl1pPr>
          </a:lstStyle>
          <a:p>
            <a:r>
              <a:rPr lang="en-US" dirty="0" smtClean="0"/>
              <a:t>Section head</a:t>
            </a:r>
            <a:endParaRPr lang="en-US" dirty="0"/>
          </a:p>
        </p:txBody>
      </p:sp>
      <p:sp>
        <p:nvSpPr>
          <p:cNvPr id="4"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5"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6" name="Group 49"/>
          <p:cNvGrpSpPr/>
          <p:nvPr userDrawn="1"/>
        </p:nvGrpSpPr>
        <p:grpSpPr>
          <a:xfrm>
            <a:off x="584386" y="6495990"/>
            <a:ext cx="596413" cy="202019"/>
            <a:chOff x="-5" y="-1"/>
            <a:chExt cx="1194069" cy="404036"/>
          </a:xfrm>
        </p:grpSpPr>
        <p:sp>
          <p:nvSpPr>
            <p:cNvPr id="7"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407328661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spTree>
      <p:nvGrpSpPr>
        <p:cNvPr id="1" name=""/>
        <p:cNvGrpSpPr/>
        <p:nvPr/>
      </p:nvGrpSpPr>
      <p:grpSpPr>
        <a:xfrm>
          <a:off x="0" y="0"/>
          <a:ext cx="0" cy="0"/>
          <a:chOff x="0" y="0"/>
          <a:chExt cx="0" cy="0"/>
        </a:xfrm>
      </p:grpSpPr>
      <p:sp>
        <p:nvSpPr>
          <p:cNvPr id="41" name="Rectangle 40"/>
          <p:cNvSpPr/>
          <p:nvPr userDrawn="1"/>
        </p:nvSpPr>
        <p:spPr>
          <a:xfrm>
            <a:off x="0" y="-7471"/>
            <a:ext cx="12197569" cy="6880861"/>
          </a:xfrm>
          <a:prstGeom prst="rect">
            <a:avLst/>
          </a:prstGeom>
          <a:gradFill flip="none" rotWithShape="1">
            <a:gsLst>
              <a:gs pos="36000">
                <a:schemeClr val="tx2"/>
              </a:gs>
              <a:gs pos="100000">
                <a:srgbClr val="940000"/>
              </a:gs>
            </a:gsLst>
            <a:path path="circle">
              <a:fillToRect t="100000" r="100000"/>
            </a:path>
            <a:tileRect l="-100000" b="-100000"/>
          </a:gradFill>
          <a:ln w="12700" cmpd="sng">
            <a:solidFill>
              <a:srgbClr val="FF43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676" tIns="22839" rIns="45676" bIns="22839" numCol="1" spcCol="0" rtlCol="0" fromWordArt="0" anchor="ctr" anchorCtr="0" forceAA="0" compatLnSpc="1">
            <a:prstTxWarp prst="textNoShape">
              <a:avLst/>
            </a:prstTxWarp>
            <a:noAutofit/>
          </a:bodyPr>
          <a:lstStyle/>
          <a:p>
            <a:pPr algn="ctr"/>
            <a:endParaRPr lang="en-US" sz="700" dirty="0" smtClean="0">
              <a:solidFill>
                <a:srgbClr val="5A5A5A"/>
              </a:solidFill>
            </a:endParaRPr>
          </a:p>
        </p:txBody>
      </p:sp>
      <p:sp>
        <p:nvSpPr>
          <p:cNvPr id="3" name="Title 1"/>
          <p:cNvSpPr>
            <a:spLocks noGrp="1"/>
          </p:cNvSpPr>
          <p:nvPr>
            <p:ph type="title" hasCustomPrompt="1"/>
          </p:nvPr>
        </p:nvSpPr>
        <p:spPr>
          <a:xfrm>
            <a:off x="950916" y="2318168"/>
            <a:ext cx="8244033" cy="1807970"/>
          </a:xfrm>
        </p:spPr>
        <p:txBody>
          <a:bodyPr rIns="0" anchor="ctr">
            <a:normAutofit/>
          </a:bodyPr>
          <a:lstStyle>
            <a:lvl1pPr algn="l">
              <a:defRPr sz="4000" b="0" i="0" cap="none" baseline="0">
                <a:solidFill>
                  <a:schemeClr val="bg1"/>
                </a:solidFill>
                <a:latin typeface="Helvetica Neue Light"/>
                <a:cs typeface="Helvetica Neue Light"/>
              </a:defRPr>
            </a:lvl1pPr>
          </a:lstStyle>
          <a:p>
            <a:r>
              <a:rPr lang="en-US" dirty="0" smtClean="0"/>
              <a:t>Section head</a:t>
            </a:r>
            <a:endParaRPr lang="en-US" dirty="0"/>
          </a:p>
        </p:txBody>
      </p:sp>
      <p:sp>
        <p:nvSpPr>
          <p:cNvPr id="4"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2">
                    <a:lumMod val="60000"/>
                    <a:lumOff val="40000"/>
                  </a:schemeClr>
                </a:solidFill>
                <a:latin typeface="Helvetica Neue Light"/>
                <a:ea typeface="Helvetica Neue Light"/>
                <a:cs typeface="Helvetica Neue Light"/>
              </a:defRPr>
            </a:lvl1pPr>
          </a:lstStyle>
          <a:p>
            <a:pPr defTabSz="456993"/>
            <a:fld id="{B9CF2066-C172-C043-9656-E2597F9B5BE6}" type="slidenum">
              <a:rPr lang="en-US" smtClean="0"/>
              <a:pPr defTabSz="456993"/>
              <a:t>‹#›</a:t>
            </a:fld>
            <a:endParaRPr lang="en-US" dirty="0">
              <a:ea typeface="+mn-ea"/>
            </a:endParaRPr>
          </a:p>
        </p:txBody>
      </p:sp>
      <p:sp>
        <p:nvSpPr>
          <p:cNvPr id="5"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tx2">
                    <a:lumMod val="60000"/>
                    <a:lumOff val="40000"/>
                  </a:schemeClr>
                </a:solidFill>
                <a:latin typeface="Helvetica Neue Light"/>
                <a:ea typeface="Helvetica Neue Light"/>
                <a:cs typeface="Helvetica Neue Light"/>
              </a:defRPr>
            </a:lvl1pPr>
          </a:lstStyle>
          <a:p>
            <a:r>
              <a:rPr lang="en-US" smtClean="0"/>
              <a:t>©2015 Apigee. All Rights Reserved. </a:t>
            </a:r>
            <a:endParaRPr lang="en-US" dirty="0"/>
          </a:p>
        </p:txBody>
      </p:sp>
      <p:grpSp>
        <p:nvGrpSpPr>
          <p:cNvPr id="6" name="Group 49"/>
          <p:cNvGrpSpPr/>
          <p:nvPr userDrawn="1"/>
        </p:nvGrpSpPr>
        <p:grpSpPr>
          <a:xfrm>
            <a:off x="584386" y="6495990"/>
            <a:ext cx="596413" cy="202019"/>
            <a:chOff x="-5" y="-1"/>
            <a:chExt cx="1194069" cy="404036"/>
          </a:xfrm>
          <a:solidFill>
            <a:schemeClr val="bg1"/>
          </a:solidFill>
        </p:grpSpPr>
        <p:sp>
          <p:nvSpPr>
            <p:cNvPr id="7"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grp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grp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grp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grp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grp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grp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151455729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477608" y="264368"/>
            <a:ext cx="10387113" cy="674694"/>
          </a:xfrm>
        </p:spPr>
        <p:txBody>
          <a:bodyPr/>
          <a:lstStyle>
            <a:lvl1pPr>
              <a:defRPr b="0" i="0">
                <a:latin typeface="Helvetica Neue Light"/>
                <a:cs typeface="Helvetica Neue Light"/>
              </a:defRPr>
            </a:lvl1pPr>
          </a:lstStyle>
          <a:p>
            <a:r>
              <a:rPr lang="en-US" smtClean="0"/>
              <a:t>Click to edit Master title style</a:t>
            </a:r>
            <a:endParaRPr lang="en-US" dirty="0"/>
          </a:p>
        </p:txBody>
      </p:sp>
      <p:sp>
        <p:nvSpPr>
          <p:cNvPr id="5"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6"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7" name="Group 49"/>
          <p:cNvGrpSpPr/>
          <p:nvPr userDrawn="1"/>
        </p:nvGrpSpPr>
        <p:grpSpPr>
          <a:xfrm>
            <a:off x="584386" y="6495990"/>
            <a:ext cx="596413" cy="202019"/>
            <a:chOff x="-5" y="-1"/>
            <a:chExt cx="1194069" cy="404036"/>
          </a:xfrm>
        </p:grpSpPr>
        <p:sp>
          <p:nvSpPr>
            <p:cNvPr id="8"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25051191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477608" y="264368"/>
            <a:ext cx="10387113" cy="674694"/>
          </a:xfrm>
        </p:spPr>
        <p:txBody>
          <a:bodyPr/>
          <a:lstStyle>
            <a:lvl1pPr>
              <a:defRPr b="0" i="0">
                <a:latin typeface="Helvetica Neue Light"/>
                <a:cs typeface="Helvetica Neue Light"/>
              </a:defRPr>
            </a:lvl1pPr>
          </a:lstStyle>
          <a:p>
            <a:r>
              <a:rPr lang="en-US" smtClean="0"/>
              <a:t>Click to edit Master title style</a:t>
            </a:r>
            <a:endParaRPr lang="en-US" dirty="0"/>
          </a:p>
        </p:txBody>
      </p:sp>
      <p:sp>
        <p:nvSpPr>
          <p:cNvPr id="7" name="Content Placeholder 2"/>
          <p:cNvSpPr>
            <a:spLocks noGrp="1"/>
          </p:cNvSpPr>
          <p:nvPr>
            <p:ph idx="1"/>
          </p:nvPr>
        </p:nvSpPr>
        <p:spPr>
          <a:xfrm>
            <a:off x="477608" y="1250558"/>
            <a:ext cx="10387114" cy="4703415"/>
          </a:xfrm>
        </p:spPr>
        <p:txBody>
          <a:bodyPr/>
          <a:lstStyle>
            <a:lvl1pPr marL="230188" indent="-230188">
              <a:defRPr b="0" i="0">
                <a:latin typeface="Helvetica Neue Light"/>
                <a:cs typeface="Helvetica Neue Light"/>
              </a:defRPr>
            </a:lvl1pPr>
            <a:lvl2pPr marL="573088" indent="-230188">
              <a:defRPr b="0" i="0">
                <a:latin typeface="Helvetica Neue Light"/>
                <a:cs typeface="Helvetica Neue Light"/>
              </a:defRPr>
            </a:lvl2pPr>
            <a:lvl3pPr marL="915988" indent="-230188">
              <a:defRPr b="0" i="0">
                <a:latin typeface="Helvetica Neue Light"/>
                <a:cs typeface="Helvetica Neue Light"/>
              </a:defRPr>
            </a:lvl3pPr>
            <a:lvl4pPr marL="1258888" indent="-231775">
              <a:defRPr b="0" i="0">
                <a:latin typeface="Helvetica Neue Light"/>
                <a:cs typeface="Helvetica Neue Light"/>
              </a:defRPr>
            </a:lvl4pPr>
            <a:lvl5pPr marL="1600200" indent="-223838">
              <a:defRPr b="0" i="0">
                <a:latin typeface="Helvetica Neue Light"/>
                <a:cs typeface="Helvetica Neue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9"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6" name="Group 49"/>
          <p:cNvGrpSpPr/>
          <p:nvPr userDrawn="1"/>
        </p:nvGrpSpPr>
        <p:grpSpPr>
          <a:xfrm>
            <a:off x="584386" y="6495990"/>
            <a:ext cx="596413" cy="202019"/>
            <a:chOff x="-5" y="-1"/>
            <a:chExt cx="1194069" cy="404036"/>
          </a:xfrm>
        </p:grpSpPr>
        <p:sp>
          <p:nvSpPr>
            <p:cNvPr id="10"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156007135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77608" y="1195427"/>
            <a:ext cx="5252782" cy="4482778"/>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049293" y="1195429"/>
            <a:ext cx="5464903" cy="4482779"/>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6"/>
          <p:cNvSpPr>
            <a:spLocks noGrp="1"/>
          </p:cNvSpPr>
          <p:nvPr>
            <p:ph type="title"/>
          </p:nvPr>
        </p:nvSpPr>
        <p:spPr>
          <a:xfrm>
            <a:off x="477608" y="264368"/>
            <a:ext cx="10387113" cy="674694"/>
          </a:xfrm>
        </p:spPr>
        <p:txBody>
          <a:bodyPr/>
          <a:lstStyle>
            <a:lvl1pPr>
              <a:defRPr b="0" i="0">
                <a:latin typeface="Helvetica Neue Light"/>
                <a:cs typeface="Helvetica Neue Light"/>
              </a:defRPr>
            </a:lvl1pPr>
          </a:lstStyle>
          <a:p>
            <a:r>
              <a:rPr lang="en-US" smtClean="0"/>
              <a:t>Click to edit Master title style</a:t>
            </a:r>
            <a:endParaRPr lang="en-US" dirty="0"/>
          </a:p>
        </p:txBody>
      </p:sp>
      <p:sp>
        <p:nvSpPr>
          <p:cNvPr id="11" name="Slide Number Placeholder 9"/>
          <p:cNvSpPr>
            <a:spLocks noGrp="1"/>
          </p:cNvSpPr>
          <p:nvPr>
            <p:ph type="sldNum" sz="quarter" idx="10"/>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13"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grpSp>
        <p:nvGrpSpPr>
          <p:cNvPr id="7" name="Group 49"/>
          <p:cNvGrpSpPr/>
          <p:nvPr userDrawn="1"/>
        </p:nvGrpSpPr>
        <p:grpSpPr>
          <a:xfrm>
            <a:off x="584386" y="6495990"/>
            <a:ext cx="596413" cy="202019"/>
            <a:chOff x="-5" y="-1"/>
            <a:chExt cx="1194069" cy="404036"/>
          </a:xfrm>
        </p:grpSpPr>
        <p:sp>
          <p:nvSpPr>
            <p:cNvPr id="12"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4266194555"/>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77608" y="1195427"/>
            <a:ext cx="3346326" cy="4482778"/>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4337496" y="1195429"/>
            <a:ext cx="3229685" cy="4482779"/>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6"/>
          <p:cNvSpPr>
            <a:spLocks noGrp="1"/>
          </p:cNvSpPr>
          <p:nvPr>
            <p:ph type="title"/>
          </p:nvPr>
        </p:nvSpPr>
        <p:spPr>
          <a:xfrm>
            <a:off x="477608" y="264368"/>
            <a:ext cx="10387113" cy="674694"/>
          </a:xfrm>
        </p:spPr>
        <p:txBody>
          <a:bodyPr/>
          <a:lstStyle>
            <a:lvl1pPr>
              <a:defRPr b="0" i="0">
                <a:latin typeface="Helvetica Neue Light"/>
                <a:cs typeface="Helvetica Neue Light"/>
              </a:defRPr>
            </a:lvl1pPr>
          </a:lstStyle>
          <a:p>
            <a:r>
              <a:rPr lang="en-US" smtClean="0"/>
              <a:t>Click to edit Master title style</a:t>
            </a:r>
            <a:endParaRPr lang="en-US" dirty="0"/>
          </a:p>
        </p:txBody>
      </p:sp>
      <p:sp>
        <p:nvSpPr>
          <p:cNvPr id="11" name="Slide Number Placeholder 9"/>
          <p:cNvSpPr>
            <a:spLocks noGrp="1"/>
          </p:cNvSpPr>
          <p:nvPr>
            <p:ph type="sldNum" sz="quarter" idx="10"/>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13"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sp>
        <p:nvSpPr>
          <p:cNvPr id="7" name="Content Placeholder 5"/>
          <p:cNvSpPr>
            <a:spLocks noGrp="1"/>
          </p:cNvSpPr>
          <p:nvPr>
            <p:ph sz="quarter" idx="11"/>
          </p:nvPr>
        </p:nvSpPr>
        <p:spPr>
          <a:xfrm>
            <a:off x="8058367" y="1195429"/>
            <a:ext cx="3229685" cy="4482779"/>
          </a:xfrm>
        </p:spPr>
        <p:txBody>
          <a:bodyPr/>
          <a:lstStyle>
            <a:lvl1pPr>
              <a:defRPr sz="2000">
                <a:latin typeface="+mn-lt"/>
              </a:defRPr>
            </a:lvl1pPr>
            <a:lvl2pPr>
              <a:defRPr sz="18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2" name="Group 49"/>
          <p:cNvGrpSpPr/>
          <p:nvPr userDrawn="1"/>
        </p:nvGrpSpPr>
        <p:grpSpPr>
          <a:xfrm>
            <a:off x="584386" y="6495990"/>
            <a:ext cx="596413" cy="202019"/>
            <a:chOff x="-5" y="-1"/>
            <a:chExt cx="1194069" cy="404036"/>
          </a:xfrm>
        </p:grpSpPr>
        <p:sp>
          <p:nvSpPr>
            <p:cNvPr id="14" name="Shape 42"/>
            <p:cNvSpPr/>
            <p:nvPr/>
          </p:nvSpPr>
          <p:spPr>
            <a:xfrm>
              <a:off x="531819" y="86925"/>
              <a:ext cx="212939" cy="317110"/>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 name="Shape 43"/>
            <p:cNvSpPr/>
            <p:nvPr/>
          </p:nvSpPr>
          <p:spPr>
            <a:xfrm>
              <a:off x="229698" y="86915"/>
              <a:ext cx="214113" cy="316702"/>
            </a:xfrm>
            <a:custGeom>
              <a:avLst/>
              <a:gdLst/>
              <a:ahLst/>
              <a:cxnLst>
                <a:cxn ang="0">
                  <a:pos x="wd2" y="hd2"/>
                </a:cxn>
                <a:cxn ang="5400000">
                  <a:pos x="wd2" y="hd2"/>
                </a:cxn>
                <a:cxn ang="10800000">
                  <a:pos x="wd2" y="hd2"/>
                </a:cxn>
                <a:cxn ang="16200000">
                  <a:pos x="wd2" y="hd2"/>
                </a:cxn>
              </a:cxnLst>
              <a:rect l="0" t="0" r="r" b="b"/>
              <a:pathLst>
                <a:path w="21230"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hape 44"/>
            <p:cNvSpPr/>
            <p:nvPr/>
          </p:nvSpPr>
          <p:spPr>
            <a:xfrm>
              <a:off x="-6" y="86923"/>
              <a:ext cx="213980" cy="232128"/>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 name="Shape 45"/>
            <p:cNvSpPr/>
            <p:nvPr/>
          </p:nvSpPr>
          <p:spPr>
            <a:xfrm>
              <a:off x="978794" y="86917"/>
              <a:ext cx="215270" cy="231671"/>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 name="Shape 46"/>
            <p:cNvSpPr/>
            <p:nvPr/>
          </p:nvSpPr>
          <p:spPr>
            <a:xfrm>
              <a:off x="753242" y="86923"/>
              <a:ext cx="214203" cy="231166"/>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solidFill>
              <a:srgbClr val="6F6F6F"/>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Shape 47"/>
            <p:cNvSpPr/>
            <p:nvPr/>
          </p:nvSpPr>
          <p:spPr>
            <a:xfrm>
              <a:off x="457329" y="88986"/>
              <a:ext cx="60136" cy="226445"/>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solidFill>
              <a:srgbClr val="FD2A00"/>
            </a:solidFill>
            <a:ln w="12700" cap="flat">
              <a:noFill/>
              <a:miter lim="400000"/>
            </a:ln>
            <a:effectLst/>
          </p:spPr>
          <p:txBody>
            <a:bodyPr wrap="square" lIns="0" tIns="0" rIns="0" bIns="0" numCol="1" anchor="ctr">
              <a:noAutofit/>
            </a:bodyPr>
            <a:lstStyle/>
            <a:p>
              <a:pPr lvl="0" algn="ctr" defTabSz="114054">
                <a:spcBef>
                  <a:spcPts val="0"/>
                </a:spcBef>
                <a:defRPr sz="28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hape 48"/>
            <p:cNvSpPr/>
            <p:nvPr/>
          </p:nvSpPr>
          <p:spPr>
            <a:xfrm>
              <a:off x="452969" y="-2"/>
              <a:ext cx="67856" cy="67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2A00"/>
            </a:solidFill>
            <a:ln w="12700" cap="flat">
              <a:noFill/>
              <a:miter lim="400000"/>
            </a:ln>
            <a:effectLst/>
          </p:spPr>
          <p:txBody>
            <a:bodyPr wrap="square" lIns="0" tIns="0" rIns="0" bIns="0" numCol="1" anchor="ctr">
              <a:noAutofit/>
            </a:bodyPr>
            <a:lstStyle/>
            <a:p>
              <a:pPr lvl="0" algn="ctr">
                <a:spcBef>
                  <a:spcPts val="0"/>
                </a:spcBef>
                <a:defRPr sz="3200" spc="0">
                  <a:solidFill>
                    <a:srgbClr val="FFFFFF"/>
                  </a:solidFill>
                </a:defRPr>
              </a:pPr>
              <a:endParaRPr dirty="0">
                <a:latin typeface="Helvetica Neue Light"/>
                <a:ea typeface="Helvetica Neue Light"/>
                <a:cs typeface="Helvetica Neue Light"/>
              </a:endParaRPr>
            </a:p>
          </p:txBody>
        </p:sp>
      </p:grpSp>
    </p:spTree>
    <p:extLst>
      <p:ext uri="{BB962C8B-B14F-4D97-AF65-F5344CB8AC3E}">
        <p14:creationId xmlns:p14="http://schemas.microsoft.com/office/powerpoint/2010/main" val="116897943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7608" y="264368"/>
            <a:ext cx="10387113" cy="674694"/>
          </a:xfrm>
          <a:prstGeom prst="rect">
            <a:avLst/>
          </a:prstGeom>
        </p:spPr>
        <p:txBody>
          <a:bodyPr vert="horz" lIns="91398" tIns="45699" rIns="91398" bIns="45699" rtlCol="0" anchor="ctr">
            <a:normAutofit/>
          </a:bodyPr>
          <a:lstStyle/>
          <a:p>
            <a:r>
              <a:rPr lang="en-US" smtClean="0"/>
              <a:t>Click to edit Master title style</a:t>
            </a:r>
            <a:endParaRPr lang="en-US" dirty="0"/>
          </a:p>
        </p:txBody>
      </p:sp>
      <p:sp>
        <p:nvSpPr>
          <p:cNvPr id="16" name="Text Placeholder 2"/>
          <p:cNvSpPr>
            <a:spLocks noGrp="1"/>
          </p:cNvSpPr>
          <p:nvPr>
            <p:ph type="body" idx="1"/>
          </p:nvPr>
        </p:nvSpPr>
        <p:spPr>
          <a:xfrm>
            <a:off x="477607" y="1347416"/>
            <a:ext cx="10387114" cy="4703415"/>
          </a:xfrm>
          <a:prstGeom prst="rect">
            <a:avLst/>
          </a:prstGeom>
        </p:spPr>
        <p:txBody>
          <a:bodyPr vert="horz" lIns="91398" tIns="45699" rIns="91398" bIns="4569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9"/>
          <p:cNvSpPr>
            <a:spLocks noGrp="1"/>
          </p:cNvSpPr>
          <p:nvPr>
            <p:ph type="sldNum" sz="quarter" idx="4"/>
          </p:nvPr>
        </p:nvSpPr>
        <p:spPr>
          <a:xfrm>
            <a:off x="11364287" y="6457146"/>
            <a:ext cx="611217" cy="365125"/>
          </a:xfrm>
          <a:prstGeom prst="rect">
            <a:avLst/>
          </a:prstGeom>
        </p:spPr>
        <p:txBody>
          <a:bodyPr vert="horz" lIns="91398" tIns="45699" rIns="91398" bIns="45699" rtlCol="0" anchor="ctr"/>
          <a:lstStyle>
            <a:lvl1pPr algn="r">
              <a:defRPr sz="1200" b="0" i="0" spc="0">
                <a:solidFill>
                  <a:schemeClr val="tx1">
                    <a:lumMod val="40000"/>
                    <a:lumOff val="60000"/>
                  </a:schemeClr>
                </a:solidFill>
                <a:latin typeface="Helvetica Neue Light"/>
                <a:ea typeface="Helvetica Neue Light"/>
                <a:cs typeface="Helvetica Neue Light"/>
              </a:defRPr>
            </a:lvl1p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a:t>
            </a:fld>
            <a:endParaRPr lang="en-US" kern="1200" dirty="0">
              <a:solidFill>
                <a:srgbClr val="5A5A5A">
                  <a:lumMod val="40000"/>
                  <a:lumOff val="60000"/>
                </a:srgbClr>
              </a:solidFill>
              <a:ea typeface="+mn-ea"/>
            </a:endParaRPr>
          </a:p>
        </p:txBody>
      </p:sp>
      <p:sp>
        <p:nvSpPr>
          <p:cNvPr id="18" name="Footer Placeholder 3"/>
          <p:cNvSpPr>
            <a:spLocks noGrp="1"/>
          </p:cNvSpPr>
          <p:nvPr>
            <p:ph type="ftr" sz="quarter" idx="3"/>
          </p:nvPr>
        </p:nvSpPr>
        <p:spPr>
          <a:xfrm>
            <a:off x="7401523" y="6457146"/>
            <a:ext cx="3856778" cy="365125"/>
          </a:xfrm>
          <a:prstGeom prst="rect">
            <a:avLst/>
          </a:prstGeom>
        </p:spPr>
        <p:txBody>
          <a:bodyPr vert="horz" lIns="45676" tIns="22839" rIns="45676" bIns="22839" rtlCol="0" anchor="ctr"/>
          <a:lstStyle>
            <a:lvl1pPr algn="r">
              <a:defRPr sz="900" b="0" i="0" spc="0">
                <a:solidFill>
                  <a:schemeClr val="bg1">
                    <a:lumMod val="75000"/>
                  </a:schemeClr>
                </a:solidFill>
                <a:latin typeface="Helvetica Neue Light"/>
                <a:ea typeface="Helvetica Neue Light"/>
                <a:cs typeface="Helvetica Neue Light"/>
              </a:defRPr>
            </a:lvl1pPr>
          </a:lstStyle>
          <a:p>
            <a:r>
              <a:rPr lang="en-US" dirty="0" smtClean="0"/>
              <a:t>©2015 Apigee. All Rights Reserved. </a:t>
            </a:r>
            <a:endParaRPr lang="en-US" dirty="0"/>
          </a:p>
        </p:txBody>
      </p:sp>
    </p:spTree>
    <p:extLst>
      <p:ext uri="{BB962C8B-B14F-4D97-AF65-F5344CB8AC3E}">
        <p14:creationId xmlns:p14="http://schemas.microsoft.com/office/powerpoint/2010/main" val="4266398470"/>
      </p:ext>
    </p:extLst>
  </p:cSld>
  <p:clrMap bg1="lt1" tx1="dk1" bg2="lt2" tx2="dk2" accent1="accent1" accent2="accent2" accent3="accent3" accent4="accent4" accent5="accent5" accent6="accent6" hlink="hlink" folHlink="folHlink"/>
  <p:sldLayoutIdLst>
    <p:sldLayoutId id="2147483915" r:id="rId1"/>
    <p:sldLayoutId id="2147483927" r:id="rId2"/>
    <p:sldLayoutId id="2147483917" r:id="rId3"/>
    <p:sldLayoutId id="2147483928" r:id="rId4"/>
    <p:sldLayoutId id="2147483929" r:id="rId5"/>
    <p:sldLayoutId id="2147483920" r:id="rId6"/>
    <p:sldLayoutId id="2147483916" r:id="rId7"/>
    <p:sldLayoutId id="2147483919" r:id="rId8"/>
    <p:sldLayoutId id="2147483936" r:id="rId9"/>
    <p:sldLayoutId id="2147483937" r:id="rId10"/>
    <p:sldLayoutId id="2147483923" r:id="rId11"/>
    <p:sldLayoutId id="2147483924" r:id="rId12"/>
    <p:sldLayoutId id="2147483918" r:id="rId13"/>
    <p:sldLayoutId id="2147483921" r:id="rId14"/>
    <p:sldLayoutId id="2147483925" r:id="rId15"/>
    <p:sldLayoutId id="2147483922" r:id="rId16"/>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3600" b="0" i="0" kern="1200">
          <a:solidFill>
            <a:schemeClr val="tx2"/>
          </a:solidFill>
          <a:latin typeface="+mj-lt"/>
          <a:ea typeface="+mj-ea"/>
          <a:cs typeface="Helvetica Neue Thin"/>
        </a:defRPr>
      </a:lvl1pPr>
    </p:titleStyle>
    <p:bodyStyle>
      <a:lvl1pPr marL="342900" indent="-342900" algn="l" defTabSz="457200" rtl="0" eaLnBrk="1" latinLnBrk="0" hangingPunct="1">
        <a:spcBef>
          <a:spcPct val="20000"/>
        </a:spcBef>
        <a:buClr>
          <a:schemeClr val="tx1"/>
        </a:buClr>
        <a:buFont typeface="Arial"/>
        <a:buChar char="•"/>
        <a:defRPr sz="2000" b="0" i="0" kern="1200" spc="30">
          <a:solidFill>
            <a:schemeClr val="tx1"/>
          </a:solidFill>
          <a:latin typeface="+mn-lt"/>
          <a:ea typeface="+mn-ea"/>
          <a:cs typeface="Helvetica Neue Thin"/>
        </a:defRPr>
      </a:lvl1pPr>
      <a:lvl2pPr marL="742950" indent="-285750" algn="l" defTabSz="457200" rtl="0" eaLnBrk="1" latinLnBrk="0" hangingPunct="1">
        <a:spcBef>
          <a:spcPct val="20000"/>
        </a:spcBef>
        <a:buClr>
          <a:schemeClr val="tx1"/>
        </a:buClr>
        <a:buFont typeface="Arial"/>
        <a:buChar char="–"/>
        <a:defRPr sz="1800" b="0" i="0" kern="1200" spc="30">
          <a:solidFill>
            <a:schemeClr val="tx1"/>
          </a:solidFill>
          <a:latin typeface="+mn-lt"/>
          <a:ea typeface="+mn-ea"/>
          <a:cs typeface="Helvetica Neue Thin"/>
        </a:defRPr>
      </a:lvl2pPr>
      <a:lvl3pPr marL="1143000" indent="-228600" algn="l" defTabSz="457200" rtl="0" eaLnBrk="1" latinLnBrk="0" hangingPunct="1">
        <a:spcBef>
          <a:spcPct val="20000"/>
        </a:spcBef>
        <a:buClr>
          <a:schemeClr val="tx1"/>
        </a:buClr>
        <a:buFont typeface="Arial"/>
        <a:buChar char="•"/>
        <a:defRPr sz="1600" b="0" i="0" kern="1200" spc="30">
          <a:solidFill>
            <a:schemeClr val="tx1"/>
          </a:solidFill>
          <a:latin typeface="+mn-lt"/>
          <a:ea typeface="+mn-ea"/>
          <a:cs typeface="Helvetica Neue Thin"/>
        </a:defRPr>
      </a:lvl3pPr>
      <a:lvl4pPr marL="1600200" indent="-228600" algn="l" defTabSz="457200" rtl="0" eaLnBrk="1" latinLnBrk="0" hangingPunct="1">
        <a:spcBef>
          <a:spcPct val="20000"/>
        </a:spcBef>
        <a:buClr>
          <a:schemeClr val="tx1"/>
        </a:buClr>
        <a:buFont typeface="Arial"/>
        <a:buChar char="–"/>
        <a:defRPr sz="1600" b="0" i="0" kern="1200" spc="30">
          <a:solidFill>
            <a:schemeClr val="tx1"/>
          </a:solidFill>
          <a:latin typeface="+mn-lt"/>
          <a:ea typeface="+mn-ea"/>
          <a:cs typeface="Helvetica Neue Thin"/>
        </a:defRPr>
      </a:lvl4pPr>
      <a:lvl5pPr marL="2057400" indent="-228600" algn="l" defTabSz="457200" rtl="0" eaLnBrk="1" latinLnBrk="0" hangingPunct="1">
        <a:spcBef>
          <a:spcPct val="20000"/>
        </a:spcBef>
        <a:buClr>
          <a:schemeClr val="tx1"/>
        </a:buClr>
        <a:buFont typeface="Arial"/>
        <a:buChar char="»"/>
        <a:defRPr sz="1600" b="0" i="0" kern="1200" spc="30">
          <a:solidFill>
            <a:schemeClr val="tx1"/>
          </a:solidFill>
          <a:latin typeface="+mn-lt"/>
          <a:ea typeface="+mn-ea"/>
          <a:cs typeface="Helvetica Neue Thi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9300" cy="6858000"/>
          </a:xfrm>
          <a:prstGeom prst="rect">
            <a:avLst/>
          </a:prstGeom>
        </p:spPr>
      </p:pic>
      <p:sp>
        <p:nvSpPr>
          <p:cNvPr id="52" name="Rectangle 51"/>
          <p:cNvSpPr/>
          <p:nvPr/>
        </p:nvSpPr>
        <p:spPr>
          <a:xfrm>
            <a:off x="0" y="0"/>
            <a:ext cx="12179300" cy="6858000"/>
          </a:xfrm>
          <a:prstGeom prst="rect">
            <a:avLst/>
          </a:prstGeom>
          <a:gradFill flip="none" rotWithShape="1">
            <a:gsLst>
              <a:gs pos="36000">
                <a:srgbClr val="FD2A00">
                  <a:alpha val="79000"/>
                </a:srgbClr>
              </a:gs>
              <a:gs pos="100000">
                <a:srgbClr val="940000">
                  <a:alpha val="84000"/>
                </a:srgbClr>
              </a:gs>
            </a:gsLst>
            <a:path path="circle">
              <a:fillToRect t="100000" r="100000"/>
            </a:path>
            <a:tileRect l="-100000" b="-100000"/>
          </a:gradFill>
          <a:ln w="12700" cap="flat" cmpd="sng" algn="ctr">
            <a:noFill/>
            <a:prstDash val="solid"/>
          </a:ln>
          <a:effectLst/>
        </p:spPr>
        <p:txBody>
          <a:bodyPr lIns="45683" tIns="22842" rIns="45683" bIns="22842" rtlCol="0" anchor="ctr"/>
          <a:lstStyle/>
          <a:p>
            <a:pPr algn="ctr" defTabSz="456834"/>
            <a:endParaRPr lang="en-US" sz="700" kern="0">
              <a:solidFill>
                <a:srgbClr val="FFFFFF"/>
              </a:solidFill>
              <a:latin typeface="Helvetica Neue Thin"/>
            </a:endParaRPr>
          </a:p>
        </p:txBody>
      </p:sp>
      <p:grpSp>
        <p:nvGrpSpPr>
          <p:cNvPr id="44" name="Group 43"/>
          <p:cNvGrpSpPr/>
          <p:nvPr/>
        </p:nvGrpSpPr>
        <p:grpSpPr>
          <a:xfrm>
            <a:off x="671886" y="6350035"/>
            <a:ext cx="886807" cy="294373"/>
            <a:chOff x="20674281" y="11800515"/>
            <a:chExt cx="2930803" cy="971729"/>
          </a:xfrm>
          <a:solidFill>
            <a:srgbClr val="FFFFFF"/>
          </a:solidFill>
        </p:grpSpPr>
        <p:sp>
          <p:nvSpPr>
            <p:cNvPr id="45" name="Shape 106"/>
            <p:cNvSpPr/>
            <p:nvPr/>
          </p:nvSpPr>
          <p:spPr>
            <a:xfrm>
              <a:off x="21979614" y="11993997"/>
              <a:ext cx="522638" cy="778247"/>
            </a:xfrm>
            <a:custGeom>
              <a:avLst/>
              <a:gdLst/>
              <a:ahLst/>
              <a:cxnLst>
                <a:cxn ang="0">
                  <a:pos x="wd2" y="hd2"/>
                </a:cxn>
                <a:cxn ang="5400000">
                  <a:pos x="wd2" y="hd2"/>
                </a:cxn>
                <a:cxn ang="10800000">
                  <a:pos x="wd2" y="hd2"/>
                </a:cxn>
                <a:cxn ang="16200000">
                  <a:pos x="wd2" y="hd2"/>
                </a:cxn>
              </a:cxnLst>
              <a:rect l="0" t="0" r="r" b="b"/>
              <a:pathLst>
                <a:path w="21570" h="21093" extrusionOk="0">
                  <a:moveTo>
                    <a:pt x="6051" y="7681"/>
                  </a:moveTo>
                  <a:cubicBezTo>
                    <a:pt x="6027" y="8494"/>
                    <a:pt x="6250" y="9275"/>
                    <a:pt x="6780" y="10005"/>
                  </a:cubicBezTo>
                  <a:cubicBezTo>
                    <a:pt x="7503" y="11002"/>
                    <a:pt x="8691" y="11642"/>
                    <a:pt x="10393" y="11725"/>
                  </a:cubicBezTo>
                  <a:cubicBezTo>
                    <a:pt x="12129" y="11810"/>
                    <a:pt x="13482" y="11321"/>
                    <a:pt x="14432" y="10349"/>
                  </a:cubicBezTo>
                  <a:cubicBezTo>
                    <a:pt x="15030" y="9737"/>
                    <a:pt x="15286" y="9063"/>
                    <a:pt x="15401" y="8352"/>
                  </a:cubicBezTo>
                  <a:cubicBezTo>
                    <a:pt x="15603" y="7107"/>
                    <a:pt x="15244" y="5936"/>
                    <a:pt x="14173" y="4903"/>
                  </a:cubicBezTo>
                  <a:cubicBezTo>
                    <a:pt x="12420" y="3213"/>
                    <a:pt x="8991" y="3390"/>
                    <a:pt x="7444" y="4805"/>
                  </a:cubicBezTo>
                  <a:cubicBezTo>
                    <a:pt x="6483" y="5684"/>
                    <a:pt x="6094" y="6636"/>
                    <a:pt x="6051" y="7681"/>
                  </a:cubicBezTo>
                  <a:close/>
                  <a:moveTo>
                    <a:pt x="15440" y="1628"/>
                  </a:moveTo>
                  <a:cubicBezTo>
                    <a:pt x="15560" y="1488"/>
                    <a:pt x="15655" y="1394"/>
                    <a:pt x="15725" y="1293"/>
                  </a:cubicBezTo>
                  <a:cubicBezTo>
                    <a:pt x="16459" y="238"/>
                    <a:pt x="18085" y="-12"/>
                    <a:pt x="19611" y="319"/>
                  </a:cubicBezTo>
                  <a:cubicBezTo>
                    <a:pt x="20598" y="533"/>
                    <a:pt x="21134" y="1033"/>
                    <a:pt x="21385" y="1654"/>
                  </a:cubicBezTo>
                  <a:cubicBezTo>
                    <a:pt x="21526" y="2003"/>
                    <a:pt x="21560" y="2378"/>
                    <a:pt x="21561" y="2741"/>
                  </a:cubicBezTo>
                  <a:cubicBezTo>
                    <a:pt x="21573" y="6433"/>
                    <a:pt x="21570" y="10125"/>
                    <a:pt x="21568" y="13817"/>
                  </a:cubicBezTo>
                  <a:cubicBezTo>
                    <a:pt x="21567" y="14828"/>
                    <a:pt x="21377" y="15826"/>
                    <a:pt x="20854" y="16778"/>
                  </a:cubicBezTo>
                  <a:cubicBezTo>
                    <a:pt x="19653" y="18965"/>
                    <a:pt x="17165" y="20234"/>
                    <a:pt x="13829" y="20778"/>
                  </a:cubicBezTo>
                  <a:cubicBezTo>
                    <a:pt x="9977" y="21406"/>
                    <a:pt x="6226" y="21073"/>
                    <a:pt x="2644" y="19976"/>
                  </a:cubicBezTo>
                  <a:cubicBezTo>
                    <a:pt x="1624" y="19664"/>
                    <a:pt x="725" y="19230"/>
                    <a:pt x="411" y="18443"/>
                  </a:cubicBezTo>
                  <a:cubicBezTo>
                    <a:pt x="-8" y="17392"/>
                    <a:pt x="1546" y="16183"/>
                    <a:pt x="3166" y="16375"/>
                  </a:cubicBezTo>
                  <a:cubicBezTo>
                    <a:pt x="4111" y="16487"/>
                    <a:pt x="5039" y="16705"/>
                    <a:pt x="5939" y="16934"/>
                  </a:cubicBezTo>
                  <a:cubicBezTo>
                    <a:pt x="7513" y="17336"/>
                    <a:pt x="9117" y="17612"/>
                    <a:pt x="10815" y="17545"/>
                  </a:cubicBezTo>
                  <a:cubicBezTo>
                    <a:pt x="12548" y="17475"/>
                    <a:pt x="13968" y="17021"/>
                    <a:pt x="14872" y="15997"/>
                  </a:cubicBezTo>
                  <a:cubicBezTo>
                    <a:pt x="15347" y="15460"/>
                    <a:pt x="15502" y="14707"/>
                    <a:pt x="15301" y="13793"/>
                  </a:cubicBezTo>
                  <a:cubicBezTo>
                    <a:pt x="14717" y="14083"/>
                    <a:pt x="14155" y="14379"/>
                    <a:pt x="13568" y="14652"/>
                  </a:cubicBezTo>
                  <a:cubicBezTo>
                    <a:pt x="12603" y="15100"/>
                    <a:pt x="11501" y="15257"/>
                    <a:pt x="10340" y="15350"/>
                  </a:cubicBezTo>
                  <a:cubicBezTo>
                    <a:pt x="9212" y="15441"/>
                    <a:pt x="8132" y="15367"/>
                    <a:pt x="7039" y="15208"/>
                  </a:cubicBezTo>
                  <a:cubicBezTo>
                    <a:pt x="4554" y="14848"/>
                    <a:pt x="2839" y="13835"/>
                    <a:pt x="1628" y="12427"/>
                  </a:cubicBezTo>
                  <a:cubicBezTo>
                    <a:pt x="567" y="11194"/>
                    <a:pt x="49" y="9852"/>
                    <a:pt x="11" y="8432"/>
                  </a:cubicBezTo>
                  <a:cubicBezTo>
                    <a:pt x="-18" y="7356"/>
                    <a:pt x="-27" y="6279"/>
                    <a:pt x="458" y="5236"/>
                  </a:cubicBezTo>
                  <a:cubicBezTo>
                    <a:pt x="1457" y="3089"/>
                    <a:pt x="3225" y="1342"/>
                    <a:pt x="6517" y="461"/>
                  </a:cubicBezTo>
                  <a:cubicBezTo>
                    <a:pt x="8966" y="-194"/>
                    <a:pt x="11410" y="-190"/>
                    <a:pt x="13731" y="730"/>
                  </a:cubicBezTo>
                  <a:cubicBezTo>
                    <a:pt x="14316" y="962"/>
                    <a:pt x="14810" y="1292"/>
                    <a:pt x="15440" y="1628"/>
                  </a:cubicBezTo>
                  <a:close/>
                </a:path>
              </a:pathLst>
            </a:custGeom>
            <a:grpFill/>
            <a:ln w="12700" cap="flat">
              <a:noFill/>
              <a:miter lim="400000"/>
            </a:ln>
            <a:effectLst/>
          </p:spPr>
          <p:txBody>
            <a:bodyPr wrap="square" lIns="19030" tIns="19030" rIns="19030" bIns="19030" numCol="1" anchor="ctr">
              <a:noAutofit/>
            </a:bodyPr>
            <a:lstStyle/>
            <a:p>
              <a:pPr algn="ctr" defTabSz="114094">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 name="Shape 107"/>
            <p:cNvSpPr/>
            <p:nvPr/>
          </p:nvSpPr>
          <p:spPr>
            <a:xfrm>
              <a:off x="21238063" y="11993997"/>
              <a:ext cx="525527" cy="777206"/>
            </a:xfrm>
            <a:custGeom>
              <a:avLst/>
              <a:gdLst/>
              <a:ahLst/>
              <a:cxnLst>
                <a:cxn ang="0">
                  <a:pos x="wd2" y="hd2"/>
                </a:cxn>
                <a:cxn ang="5400000">
                  <a:pos x="wd2" y="hd2"/>
                </a:cxn>
                <a:cxn ang="10800000">
                  <a:pos x="wd2" y="hd2"/>
                </a:cxn>
                <a:cxn ang="16200000">
                  <a:pos x="wd2" y="hd2"/>
                </a:cxn>
              </a:cxnLst>
              <a:rect l="0" t="0" r="r" b="b"/>
              <a:pathLst>
                <a:path w="21231" h="21388" extrusionOk="0">
                  <a:moveTo>
                    <a:pt x="15158" y="7937"/>
                  </a:moveTo>
                  <a:cubicBezTo>
                    <a:pt x="15232" y="6754"/>
                    <a:pt x="14762" y="5719"/>
                    <a:pt x="13889" y="4898"/>
                  </a:cubicBezTo>
                  <a:cubicBezTo>
                    <a:pt x="12468" y="3561"/>
                    <a:pt x="10109" y="3534"/>
                    <a:pt x="8494" y="4130"/>
                  </a:cubicBezTo>
                  <a:cubicBezTo>
                    <a:pt x="7586" y="4465"/>
                    <a:pt x="6962" y="5039"/>
                    <a:pt x="6567" y="5710"/>
                  </a:cubicBezTo>
                  <a:cubicBezTo>
                    <a:pt x="6018" y="6643"/>
                    <a:pt x="5914" y="7619"/>
                    <a:pt x="6129" y="8588"/>
                  </a:cubicBezTo>
                  <a:cubicBezTo>
                    <a:pt x="6326" y="9479"/>
                    <a:pt x="6723" y="10342"/>
                    <a:pt x="7702" y="11028"/>
                  </a:cubicBezTo>
                  <a:cubicBezTo>
                    <a:pt x="9330" y="12170"/>
                    <a:pt x="11916" y="12184"/>
                    <a:pt x="13502" y="11035"/>
                  </a:cubicBezTo>
                  <a:cubicBezTo>
                    <a:pt x="14713" y="10159"/>
                    <a:pt x="15201" y="9100"/>
                    <a:pt x="15158" y="7937"/>
                  </a:cubicBezTo>
                  <a:close/>
                  <a:moveTo>
                    <a:pt x="6116" y="14377"/>
                  </a:moveTo>
                  <a:cubicBezTo>
                    <a:pt x="6094" y="14638"/>
                    <a:pt x="6064" y="14835"/>
                    <a:pt x="6064" y="15031"/>
                  </a:cubicBezTo>
                  <a:cubicBezTo>
                    <a:pt x="6060" y="16359"/>
                    <a:pt x="6095" y="17687"/>
                    <a:pt x="6044" y="19014"/>
                  </a:cubicBezTo>
                  <a:cubicBezTo>
                    <a:pt x="6028" y="19442"/>
                    <a:pt x="5879" y="19892"/>
                    <a:pt x="5634" y="20287"/>
                  </a:cubicBezTo>
                  <a:cubicBezTo>
                    <a:pt x="5123" y="21110"/>
                    <a:pt x="4028" y="21472"/>
                    <a:pt x="2619" y="21372"/>
                  </a:cubicBezTo>
                  <a:cubicBezTo>
                    <a:pt x="1406" y="21285"/>
                    <a:pt x="418" y="20674"/>
                    <a:pt x="190" y="19820"/>
                  </a:cubicBezTo>
                  <a:cubicBezTo>
                    <a:pt x="75" y="19389"/>
                    <a:pt x="8" y="18946"/>
                    <a:pt x="7" y="18508"/>
                  </a:cubicBezTo>
                  <a:cubicBezTo>
                    <a:pt x="-3" y="13314"/>
                    <a:pt x="-5" y="8120"/>
                    <a:pt x="19" y="2926"/>
                  </a:cubicBezTo>
                  <a:cubicBezTo>
                    <a:pt x="21" y="2423"/>
                    <a:pt x="83" y="1888"/>
                    <a:pt x="337" y="1424"/>
                  </a:cubicBezTo>
                  <a:cubicBezTo>
                    <a:pt x="730" y="710"/>
                    <a:pt x="1556" y="264"/>
                    <a:pt x="2725" y="187"/>
                  </a:cubicBezTo>
                  <a:cubicBezTo>
                    <a:pt x="3952" y="107"/>
                    <a:pt x="4939" y="390"/>
                    <a:pt x="5619" y="1106"/>
                  </a:cubicBezTo>
                  <a:cubicBezTo>
                    <a:pt x="5764" y="1258"/>
                    <a:pt x="5860" y="1432"/>
                    <a:pt x="6012" y="1643"/>
                  </a:cubicBezTo>
                  <a:cubicBezTo>
                    <a:pt x="6207" y="1540"/>
                    <a:pt x="6372" y="1469"/>
                    <a:pt x="6507" y="1378"/>
                  </a:cubicBezTo>
                  <a:cubicBezTo>
                    <a:pt x="7688" y="582"/>
                    <a:pt x="9101" y="136"/>
                    <a:pt x="10757" y="31"/>
                  </a:cubicBezTo>
                  <a:cubicBezTo>
                    <a:pt x="13263" y="-128"/>
                    <a:pt x="15494" y="323"/>
                    <a:pt x="17393" y="1447"/>
                  </a:cubicBezTo>
                  <a:cubicBezTo>
                    <a:pt x="18813" y="2288"/>
                    <a:pt x="19755" y="3371"/>
                    <a:pt x="20355" y="4567"/>
                  </a:cubicBezTo>
                  <a:cubicBezTo>
                    <a:pt x="21432" y="6714"/>
                    <a:pt x="21595" y="8900"/>
                    <a:pt x="20394" y="11045"/>
                  </a:cubicBezTo>
                  <a:cubicBezTo>
                    <a:pt x="19194" y="13189"/>
                    <a:pt x="17104" y="14769"/>
                    <a:pt x="13752" y="15427"/>
                  </a:cubicBezTo>
                  <a:cubicBezTo>
                    <a:pt x="11655" y="15838"/>
                    <a:pt x="9638" y="15670"/>
                    <a:pt x="7705" y="15004"/>
                  </a:cubicBezTo>
                  <a:cubicBezTo>
                    <a:pt x="7199" y="14830"/>
                    <a:pt x="6721" y="14617"/>
                    <a:pt x="6116" y="14377"/>
                  </a:cubicBezTo>
                  <a:close/>
                </a:path>
              </a:pathLst>
            </a:custGeom>
            <a:grpFill/>
            <a:ln w="12700" cap="flat">
              <a:noFill/>
              <a:miter lim="400000"/>
            </a:ln>
            <a:effectLst/>
          </p:spPr>
          <p:txBody>
            <a:bodyPr wrap="square" lIns="19030" tIns="19030" rIns="19030" bIns="19030" numCol="1" anchor="ctr">
              <a:noAutofit/>
            </a:bodyPr>
            <a:lstStyle/>
            <a:p>
              <a:pPr algn="ctr" defTabSz="114094">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 name="Shape 108"/>
            <p:cNvSpPr/>
            <p:nvPr/>
          </p:nvSpPr>
          <p:spPr>
            <a:xfrm>
              <a:off x="20674281" y="11993997"/>
              <a:ext cx="525177" cy="569656"/>
            </a:xfrm>
            <a:custGeom>
              <a:avLst/>
              <a:gdLst/>
              <a:ahLst/>
              <a:cxnLst>
                <a:cxn ang="0">
                  <a:pos x="wd2" y="hd2"/>
                </a:cxn>
                <a:cxn ang="5400000">
                  <a:pos x="wd2" y="hd2"/>
                </a:cxn>
                <a:cxn ang="10800000">
                  <a:pos x="wd2" y="hd2"/>
                </a:cxn>
                <a:cxn ang="16200000">
                  <a:pos x="wd2" y="hd2"/>
                </a:cxn>
              </a:cxnLst>
              <a:rect l="0" t="0" r="r" b="b"/>
              <a:pathLst>
                <a:path w="21219" h="21039" extrusionOk="0">
                  <a:moveTo>
                    <a:pt x="6049" y="9878"/>
                  </a:moveTo>
                  <a:cubicBezTo>
                    <a:pt x="6050" y="12739"/>
                    <a:pt x="6679" y="13943"/>
                    <a:pt x="7943" y="15017"/>
                  </a:cubicBezTo>
                  <a:cubicBezTo>
                    <a:pt x="9621" y="16443"/>
                    <a:pt x="12417" y="16240"/>
                    <a:pt x="13764" y="14646"/>
                  </a:cubicBezTo>
                  <a:cubicBezTo>
                    <a:pt x="15718" y="12336"/>
                    <a:pt x="15754" y="8997"/>
                    <a:pt x="13961" y="6623"/>
                  </a:cubicBezTo>
                  <a:cubicBezTo>
                    <a:pt x="12473" y="4652"/>
                    <a:pt x="9300" y="4537"/>
                    <a:pt x="7597" y="6329"/>
                  </a:cubicBezTo>
                  <a:cubicBezTo>
                    <a:pt x="6454" y="7532"/>
                    <a:pt x="6068" y="8928"/>
                    <a:pt x="6049" y="9878"/>
                  </a:cubicBezTo>
                  <a:close/>
                  <a:moveTo>
                    <a:pt x="15426" y="18519"/>
                  </a:moveTo>
                  <a:cubicBezTo>
                    <a:pt x="14498" y="19601"/>
                    <a:pt x="13418" y="20243"/>
                    <a:pt x="12182" y="20650"/>
                  </a:cubicBezTo>
                  <a:cubicBezTo>
                    <a:pt x="10032" y="21357"/>
                    <a:pt x="7933" y="21040"/>
                    <a:pt x="5935" y="20195"/>
                  </a:cubicBezTo>
                  <a:cubicBezTo>
                    <a:pt x="2916" y="18918"/>
                    <a:pt x="1186" y="16586"/>
                    <a:pt x="441" y="13748"/>
                  </a:cubicBezTo>
                  <a:cubicBezTo>
                    <a:pt x="-373" y="10643"/>
                    <a:pt x="-112" y="7526"/>
                    <a:pt x="1650" y="4682"/>
                  </a:cubicBezTo>
                  <a:cubicBezTo>
                    <a:pt x="3102" y="2338"/>
                    <a:pt x="5249" y="676"/>
                    <a:pt x="8213" y="159"/>
                  </a:cubicBezTo>
                  <a:cubicBezTo>
                    <a:pt x="10511" y="-243"/>
                    <a:pt x="12703" y="86"/>
                    <a:pt x="14560" y="1530"/>
                  </a:cubicBezTo>
                  <a:cubicBezTo>
                    <a:pt x="14839" y="1747"/>
                    <a:pt x="15071" y="2016"/>
                    <a:pt x="15402" y="2335"/>
                  </a:cubicBezTo>
                  <a:cubicBezTo>
                    <a:pt x="15687" y="1554"/>
                    <a:pt x="16153" y="994"/>
                    <a:pt x="16875" y="604"/>
                  </a:cubicBezTo>
                  <a:cubicBezTo>
                    <a:pt x="18273" y="-152"/>
                    <a:pt x="20165" y="236"/>
                    <a:pt x="20840" y="1524"/>
                  </a:cubicBezTo>
                  <a:cubicBezTo>
                    <a:pt x="21094" y="2009"/>
                    <a:pt x="21196" y="2603"/>
                    <a:pt x="21199" y="3148"/>
                  </a:cubicBezTo>
                  <a:cubicBezTo>
                    <a:pt x="21225" y="8053"/>
                    <a:pt x="21227" y="12958"/>
                    <a:pt x="21197" y="17863"/>
                  </a:cubicBezTo>
                  <a:cubicBezTo>
                    <a:pt x="21192" y="18662"/>
                    <a:pt x="21068" y="19464"/>
                    <a:pt x="20365" y="20095"/>
                  </a:cubicBezTo>
                  <a:cubicBezTo>
                    <a:pt x="19040" y="21284"/>
                    <a:pt x="16547" y="20911"/>
                    <a:pt x="15774" y="19375"/>
                  </a:cubicBezTo>
                  <a:cubicBezTo>
                    <a:pt x="15661" y="19151"/>
                    <a:pt x="15584" y="18913"/>
                    <a:pt x="15426" y="18519"/>
                  </a:cubicBezTo>
                  <a:close/>
                </a:path>
              </a:pathLst>
            </a:custGeom>
            <a:grpFill/>
            <a:ln w="12700" cap="flat">
              <a:noFill/>
              <a:miter lim="400000"/>
            </a:ln>
            <a:effectLst/>
          </p:spPr>
          <p:txBody>
            <a:bodyPr wrap="square" lIns="19030" tIns="19030" rIns="19030" bIns="19030" numCol="1" anchor="ctr">
              <a:noAutofit/>
            </a:bodyPr>
            <a:lstStyle/>
            <a:p>
              <a:pPr algn="ctr" defTabSz="114094">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8" name="Shape 109"/>
            <p:cNvSpPr/>
            <p:nvPr/>
          </p:nvSpPr>
          <p:spPr>
            <a:xfrm>
              <a:off x="23076703" y="11993997"/>
              <a:ext cx="528381" cy="568529"/>
            </a:xfrm>
            <a:custGeom>
              <a:avLst/>
              <a:gdLst/>
              <a:ahLst/>
              <a:cxnLst>
                <a:cxn ang="0">
                  <a:pos x="wd2" y="hd2"/>
                </a:cxn>
                <a:cxn ang="5400000">
                  <a:pos x="wd2" y="hd2"/>
                </a:cxn>
                <a:cxn ang="10800000">
                  <a:pos x="wd2" y="hd2"/>
                </a:cxn>
                <a:cxn ang="16200000">
                  <a:pos x="wd2" y="hd2"/>
                </a:cxn>
              </a:cxnLst>
              <a:rect l="0" t="0" r="r" b="b"/>
              <a:pathLst>
                <a:path w="21401" h="20849" extrusionOk="0">
                  <a:moveTo>
                    <a:pt x="15230" y="8513"/>
                  </a:moveTo>
                  <a:cubicBezTo>
                    <a:pt x="15227" y="6566"/>
                    <a:pt x="13364" y="4438"/>
                    <a:pt x="10615" y="4558"/>
                  </a:cubicBezTo>
                  <a:cubicBezTo>
                    <a:pt x="8193" y="4663"/>
                    <a:pt x="6077" y="6447"/>
                    <a:pt x="6135" y="8513"/>
                  </a:cubicBezTo>
                  <a:cubicBezTo>
                    <a:pt x="9166" y="8513"/>
                    <a:pt x="12198" y="8513"/>
                    <a:pt x="15230" y="8513"/>
                  </a:cubicBezTo>
                  <a:close/>
                  <a:moveTo>
                    <a:pt x="6134" y="12247"/>
                  </a:moveTo>
                  <a:cubicBezTo>
                    <a:pt x="6428" y="13661"/>
                    <a:pt x="7147" y="14668"/>
                    <a:pt x="8410" y="15306"/>
                  </a:cubicBezTo>
                  <a:cubicBezTo>
                    <a:pt x="10401" y="16312"/>
                    <a:pt x="12464" y="16269"/>
                    <a:pt x="14511" y="15461"/>
                  </a:cubicBezTo>
                  <a:cubicBezTo>
                    <a:pt x="15448" y="15092"/>
                    <a:pt x="16333" y="14616"/>
                    <a:pt x="17235" y="14176"/>
                  </a:cubicBezTo>
                  <a:cubicBezTo>
                    <a:pt x="19201" y="13218"/>
                    <a:pt x="21066" y="15019"/>
                    <a:pt x="20835" y="16425"/>
                  </a:cubicBezTo>
                  <a:cubicBezTo>
                    <a:pt x="20729" y="17071"/>
                    <a:pt x="20372" y="17576"/>
                    <a:pt x="19884" y="18029"/>
                  </a:cubicBezTo>
                  <a:cubicBezTo>
                    <a:pt x="18880" y="18959"/>
                    <a:pt x="17619" y="19511"/>
                    <a:pt x="16302" y="19948"/>
                  </a:cubicBezTo>
                  <a:cubicBezTo>
                    <a:pt x="13265" y="20958"/>
                    <a:pt x="10153" y="21223"/>
                    <a:pt x="7080" y="20205"/>
                  </a:cubicBezTo>
                  <a:cubicBezTo>
                    <a:pt x="3280" y="18945"/>
                    <a:pt x="1060" y="16394"/>
                    <a:pt x="270" y="12812"/>
                  </a:cubicBezTo>
                  <a:cubicBezTo>
                    <a:pt x="-181" y="10767"/>
                    <a:pt x="-87" y="8742"/>
                    <a:pt x="698" y="6782"/>
                  </a:cubicBezTo>
                  <a:cubicBezTo>
                    <a:pt x="2113" y="3249"/>
                    <a:pt x="4715" y="883"/>
                    <a:pt x="8913" y="168"/>
                  </a:cubicBezTo>
                  <a:cubicBezTo>
                    <a:pt x="12116" y="-377"/>
                    <a:pt x="14903" y="423"/>
                    <a:pt x="17361" y="2312"/>
                  </a:cubicBezTo>
                  <a:cubicBezTo>
                    <a:pt x="19717" y="4122"/>
                    <a:pt x="20960" y="6455"/>
                    <a:pt x="21381" y="9187"/>
                  </a:cubicBezTo>
                  <a:cubicBezTo>
                    <a:pt x="21395" y="9279"/>
                    <a:pt x="21399" y="9373"/>
                    <a:pt x="21400" y="9466"/>
                  </a:cubicBezTo>
                  <a:cubicBezTo>
                    <a:pt x="21419" y="11379"/>
                    <a:pt x="20727" y="12247"/>
                    <a:pt x="18532" y="12248"/>
                  </a:cubicBezTo>
                  <a:cubicBezTo>
                    <a:pt x="14694" y="12249"/>
                    <a:pt x="10856" y="12247"/>
                    <a:pt x="7019" y="12247"/>
                  </a:cubicBezTo>
                  <a:cubicBezTo>
                    <a:pt x="6784" y="12247"/>
                    <a:pt x="6549" y="12247"/>
                    <a:pt x="6134" y="12247"/>
                  </a:cubicBezTo>
                  <a:close/>
                </a:path>
              </a:pathLst>
            </a:custGeom>
            <a:grpFill/>
            <a:ln w="12700" cap="flat">
              <a:noFill/>
              <a:miter lim="400000"/>
            </a:ln>
            <a:effectLst/>
          </p:spPr>
          <p:txBody>
            <a:bodyPr wrap="square" lIns="19030" tIns="19030" rIns="19030" bIns="19030" numCol="1" anchor="ctr">
              <a:noAutofit/>
            </a:bodyPr>
            <a:lstStyle/>
            <a:p>
              <a:pPr algn="ctr" defTabSz="114094">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9" name="Shape 110"/>
            <p:cNvSpPr/>
            <p:nvPr/>
          </p:nvSpPr>
          <p:spPr>
            <a:xfrm>
              <a:off x="22523080" y="11993997"/>
              <a:ext cx="525740" cy="567288"/>
            </a:xfrm>
            <a:custGeom>
              <a:avLst/>
              <a:gdLst/>
              <a:ahLst/>
              <a:cxnLst>
                <a:cxn ang="0">
                  <a:pos x="wd2" y="hd2"/>
                </a:cxn>
                <a:cxn ang="5400000">
                  <a:pos x="wd2" y="hd2"/>
                </a:cxn>
                <a:cxn ang="10800000">
                  <a:pos x="wd2" y="hd2"/>
                </a:cxn>
                <a:cxn ang="16200000">
                  <a:pos x="wd2" y="hd2"/>
                </a:cxn>
              </a:cxnLst>
              <a:rect l="0" t="0" r="r" b="b"/>
              <a:pathLst>
                <a:path w="21578" h="21000" extrusionOk="0">
                  <a:moveTo>
                    <a:pt x="6180" y="8717"/>
                  </a:moveTo>
                  <a:cubicBezTo>
                    <a:pt x="9281" y="8721"/>
                    <a:pt x="12378" y="8717"/>
                    <a:pt x="15476" y="8718"/>
                  </a:cubicBezTo>
                  <a:cubicBezTo>
                    <a:pt x="15464" y="6520"/>
                    <a:pt x="13548" y="4686"/>
                    <a:pt x="11098" y="4571"/>
                  </a:cubicBezTo>
                  <a:cubicBezTo>
                    <a:pt x="8579" y="4453"/>
                    <a:pt x="6284" y="6311"/>
                    <a:pt x="6180" y="8717"/>
                  </a:cubicBezTo>
                  <a:close/>
                  <a:moveTo>
                    <a:pt x="6255" y="12302"/>
                  </a:moveTo>
                  <a:cubicBezTo>
                    <a:pt x="6352" y="12710"/>
                    <a:pt x="6379" y="13015"/>
                    <a:pt x="6497" y="13289"/>
                  </a:cubicBezTo>
                  <a:cubicBezTo>
                    <a:pt x="7167" y="14843"/>
                    <a:pt x="8449" y="15693"/>
                    <a:pt x="10242" y="16070"/>
                  </a:cubicBezTo>
                  <a:cubicBezTo>
                    <a:pt x="12434" y="16531"/>
                    <a:pt x="14323" y="15904"/>
                    <a:pt x="16179" y="14980"/>
                  </a:cubicBezTo>
                  <a:cubicBezTo>
                    <a:pt x="16811" y="14667"/>
                    <a:pt x="17463" y="14371"/>
                    <a:pt x="18138" y="14148"/>
                  </a:cubicBezTo>
                  <a:cubicBezTo>
                    <a:pt x="19067" y="13842"/>
                    <a:pt x="19856" y="14190"/>
                    <a:pt x="20447" y="14815"/>
                  </a:cubicBezTo>
                  <a:cubicBezTo>
                    <a:pt x="21083" y="15487"/>
                    <a:pt x="21388" y="16277"/>
                    <a:pt x="20965" y="17163"/>
                  </a:cubicBezTo>
                  <a:cubicBezTo>
                    <a:pt x="20578" y="17972"/>
                    <a:pt x="19876" y="18558"/>
                    <a:pt x="19087" y="19003"/>
                  </a:cubicBezTo>
                  <a:cubicBezTo>
                    <a:pt x="17034" y="20163"/>
                    <a:pt x="14794" y="20821"/>
                    <a:pt x="12354" y="20966"/>
                  </a:cubicBezTo>
                  <a:cubicBezTo>
                    <a:pt x="10534" y="21074"/>
                    <a:pt x="8770" y="20945"/>
                    <a:pt x="7062" y="20363"/>
                  </a:cubicBezTo>
                  <a:cubicBezTo>
                    <a:pt x="4154" y="19371"/>
                    <a:pt x="2134" y="17569"/>
                    <a:pt x="938" y="14974"/>
                  </a:cubicBezTo>
                  <a:cubicBezTo>
                    <a:pt x="315" y="13621"/>
                    <a:pt x="0" y="12205"/>
                    <a:pt x="0" y="10781"/>
                  </a:cubicBezTo>
                  <a:cubicBezTo>
                    <a:pt x="0" y="6567"/>
                    <a:pt x="2380" y="2191"/>
                    <a:pt x="7296" y="601"/>
                  </a:cubicBezTo>
                  <a:cubicBezTo>
                    <a:pt x="10781" y="-526"/>
                    <a:pt x="14063" y="-55"/>
                    <a:pt x="17031" y="1914"/>
                  </a:cubicBezTo>
                  <a:cubicBezTo>
                    <a:pt x="19349" y="3452"/>
                    <a:pt x="20827" y="5540"/>
                    <a:pt x="21407" y="8085"/>
                  </a:cubicBezTo>
                  <a:cubicBezTo>
                    <a:pt x="21600" y="8929"/>
                    <a:pt x="21598" y="9827"/>
                    <a:pt x="21553" y="10694"/>
                  </a:cubicBezTo>
                  <a:cubicBezTo>
                    <a:pt x="21505" y="11614"/>
                    <a:pt x="20731" y="12221"/>
                    <a:pt x="19717" y="12284"/>
                  </a:cubicBezTo>
                  <a:cubicBezTo>
                    <a:pt x="19370" y="12306"/>
                    <a:pt x="19022" y="12303"/>
                    <a:pt x="18675" y="12303"/>
                  </a:cubicBezTo>
                  <a:cubicBezTo>
                    <a:pt x="14923" y="12304"/>
                    <a:pt x="11171" y="12303"/>
                    <a:pt x="7419" y="12302"/>
                  </a:cubicBezTo>
                  <a:cubicBezTo>
                    <a:pt x="7080" y="12302"/>
                    <a:pt x="6742" y="12302"/>
                    <a:pt x="6255" y="12302"/>
                  </a:cubicBezTo>
                  <a:close/>
                </a:path>
              </a:pathLst>
            </a:custGeom>
            <a:grpFill/>
            <a:ln w="12700" cap="flat">
              <a:noFill/>
              <a:miter lim="400000"/>
            </a:ln>
            <a:effectLst/>
          </p:spPr>
          <p:txBody>
            <a:bodyPr wrap="square" lIns="19030" tIns="19030" rIns="19030" bIns="19030" numCol="1" anchor="ctr">
              <a:noAutofit/>
            </a:bodyPr>
            <a:lstStyle/>
            <a:p>
              <a:pPr algn="ctr" defTabSz="114094">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0" name="Shape 111"/>
            <p:cNvSpPr/>
            <p:nvPr/>
          </p:nvSpPr>
          <p:spPr>
            <a:xfrm>
              <a:off x="21796766" y="11999075"/>
              <a:ext cx="147597" cy="555701"/>
            </a:xfrm>
            <a:custGeom>
              <a:avLst/>
              <a:gdLst/>
              <a:ahLst/>
              <a:cxnLst>
                <a:cxn ang="0">
                  <a:pos x="wd2" y="hd2"/>
                </a:cxn>
                <a:cxn ang="5400000">
                  <a:pos x="wd2" y="hd2"/>
                </a:cxn>
                <a:cxn ang="10800000">
                  <a:pos x="wd2" y="hd2"/>
                </a:cxn>
                <a:cxn ang="16200000">
                  <a:pos x="wd2" y="hd2"/>
                </a:cxn>
              </a:cxnLst>
              <a:rect l="0" t="0" r="r" b="b"/>
              <a:pathLst>
                <a:path w="21522" h="20786" extrusionOk="0">
                  <a:moveTo>
                    <a:pt x="21506" y="10440"/>
                  </a:moveTo>
                  <a:cubicBezTo>
                    <a:pt x="21506" y="12940"/>
                    <a:pt x="21473" y="15441"/>
                    <a:pt x="21522" y="17941"/>
                  </a:cubicBezTo>
                  <a:cubicBezTo>
                    <a:pt x="21541" y="18931"/>
                    <a:pt x="20205" y="19736"/>
                    <a:pt x="16970" y="20289"/>
                  </a:cubicBezTo>
                  <a:cubicBezTo>
                    <a:pt x="10223" y="21443"/>
                    <a:pt x="1233" y="20528"/>
                    <a:pt x="63" y="18178"/>
                  </a:cubicBezTo>
                  <a:cubicBezTo>
                    <a:pt x="-30" y="17991"/>
                    <a:pt x="8" y="17799"/>
                    <a:pt x="8" y="17609"/>
                  </a:cubicBezTo>
                  <a:cubicBezTo>
                    <a:pt x="8" y="12862"/>
                    <a:pt x="-10" y="8114"/>
                    <a:pt x="46" y="3367"/>
                  </a:cubicBezTo>
                  <a:cubicBezTo>
                    <a:pt x="52" y="2869"/>
                    <a:pt x="241" y="2352"/>
                    <a:pt x="792" y="1878"/>
                  </a:cubicBezTo>
                  <a:cubicBezTo>
                    <a:pt x="2281" y="595"/>
                    <a:pt x="7103" y="-157"/>
                    <a:pt x="12239" y="28"/>
                  </a:cubicBezTo>
                  <a:cubicBezTo>
                    <a:pt x="17442" y="215"/>
                    <a:pt x="21348" y="1230"/>
                    <a:pt x="21422" y="2560"/>
                  </a:cubicBezTo>
                  <a:cubicBezTo>
                    <a:pt x="21570" y="5186"/>
                    <a:pt x="21466" y="7813"/>
                    <a:pt x="21466" y="10440"/>
                  </a:cubicBezTo>
                  <a:cubicBezTo>
                    <a:pt x="21479" y="10440"/>
                    <a:pt x="21492" y="10440"/>
                    <a:pt x="21506" y="10440"/>
                  </a:cubicBezTo>
                  <a:close/>
                </a:path>
              </a:pathLst>
            </a:custGeom>
            <a:grpFill/>
            <a:ln w="12700" cap="flat">
              <a:noFill/>
              <a:miter lim="400000"/>
            </a:ln>
            <a:effectLst/>
          </p:spPr>
          <p:txBody>
            <a:bodyPr wrap="square" lIns="19030" tIns="19030" rIns="19030" bIns="19030" numCol="1" anchor="ctr">
              <a:noAutofit/>
            </a:bodyPr>
            <a:lstStyle/>
            <a:p>
              <a:pPr algn="ctr" defTabSz="114094">
                <a:defRPr sz="1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1" name="Shape 113"/>
            <p:cNvSpPr/>
            <p:nvPr userDrawn="1"/>
          </p:nvSpPr>
          <p:spPr>
            <a:xfrm>
              <a:off x="21792302" y="11800515"/>
              <a:ext cx="160886" cy="162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a:miter lim="400000"/>
            </a:ln>
          </p:spPr>
          <p:txBody>
            <a:bodyPr lIns="19050" tIns="19050" rIns="19050" bIns="19050" anchor="ctr"/>
            <a:lstStyle/>
            <a:p>
              <a:pPr lvl="0" algn="ctr">
                <a:defRPr sz="6500" b="1" spc="-195">
                  <a:solidFill>
                    <a:srgbClr val="FFFFFF"/>
                  </a:solidFill>
                </a:defRPr>
              </a:pPr>
              <a:endParaRPr/>
            </a:p>
          </p:txBody>
        </p:sp>
      </p:grpSp>
      <p:sp>
        <p:nvSpPr>
          <p:cNvPr id="5" name="Slide Number Placeholder 4"/>
          <p:cNvSpPr>
            <a:spLocks noGrp="1"/>
          </p:cNvSpPr>
          <p:nvPr>
            <p:ph type="sldNum" sz="quarter" idx="4294967295"/>
          </p:nvPr>
        </p:nvSpPr>
        <p:spPr>
          <a:xfrm>
            <a:off x="11722100" y="6367463"/>
            <a:ext cx="457200" cy="365125"/>
          </a:xfrm>
          <a:prstGeom prst="rect">
            <a:avLst/>
          </a:prstGeom>
        </p:spPr>
        <p:txBody>
          <a:bodyPr lIns="45683" tIns="22842" rIns="45683" bIns="22842"/>
          <a:lstStyle/>
          <a:p>
            <a:fld id="{9A68FE36-BDA6-4A87-8648-115964FC2835}" type="slidenum">
              <a:rPr lang="en-US" smtClean="0"/>
              <a:pPr/>
              <a:t>1</a:t>
            </a:fld>
            <a:endParaRPr lang="en-US" dirty="0"/>
          </a:p>
        </p:txBody>
      </p:sp>
      <p:sp>
        <p:nvSpPr>
          <p:cNvPr id="55" name="TextBox 54"/>
          <p:cNvSpPr txBox="1"/>
          <p:nvPr/>
        </p:nvSpPr>
        <p:spPr>
          <a:xfrm>
            <a:off x="1534048" y="3933519"/>
            <a:ext cx="9151060" cy="553998"/>
          </a:xfrm>
          <a:prstGeom prst="rect">
            <a:avLst/>
          </a:prstGeom>
        </p:spPr>
        <p:txBody>
          <a:bodyPr vert="horz" wrap="square" lIns="45683" tIns="22842" rIns="45683" bIns="22842" rtlCol="0" anchor="b" anchorCtr="0">
            <a:normAutofit/>
          </a:bodyPr>
          <a:lstStyle/>
          <a:p>
            <a:pPr algn="ctr">
              <a:buClr>
                <a:schemeClr val="accent2"/>
              </a:buClr>
              <a:buSzPct val="80000"/>
            </a:pPr>
            <a:r>
              <a:rPr lang="en-US" sz="3300" spc="5" dirty="0" err="1" smtClean="0">
                <a:solidFill>
                  <a:schemeClr val="bg1"/>
                </a:solidFill>
                <a:latin typeface="Helvetica Neue Medium"/>
                <a:cs typeface="Helvetica Neue Medium"/>
              </a:rPr>
              <a:t>Mashup’s</a:t>
            </a:r>
            <a:r>
              <a:rPr lang="en-US" sz="3300" spc="5" dirty="0" smtClean="0">
                <a:solidFill>
                  <a:schemeClr val="bg1"/>
                </a:solidFill>
                <a:latin typeface="Helvetica Neue Medium"/>
                <a:cs typeface="Helvetica Neue Medium"/>
              </a:rPr>
              <a:t> and CORS</a:t>
            </a:r>
            <a:endParaRPr lang="en-US" sz="3300" spc="5" dirty="0">
              <a:solidFill>
                <a:schemeClr val="bg1"/>
              </a:solidFill>
              <a:latin typeface="Helvetica Neue Medium"/>
              <a:cs typeface="Helvetica Neue Medium"/>
            </a:endParaRPr>
          </a:p>
        </p:txBody>
      </p:sp>
      <p:sp>
        <p:nvSpPr>
          <p:cNvPr id="56" name="TextBox 55"/>
          <p:cNvSpPr txBox="1"/>
          <p:nvPr/>
        </p:nvSpPr>
        <p:spPr>
          <a:xfrm>
            <a:off x="4377278" y="4520184"/>
            <a:ext cx="3271109" cy="877127"/>
          </a:xfrm>
          <a:prstGeom prst="rect">
            <a:avLst/>
          </a:prstGeom>
        </p:spPr>
        <p:txBody>
          <a:bodyPr vert="horz" wrap="square" lIns="45683" tIns="22842" rIns="45683" bIns="22842" rtlCol="0">
            <a:spAutoFit/>
          </a:bodyPr>
          <a:lstStyle/>
          <a:p>
            <a:pPr algn="ctr">
              <a:buClr>
                <a:schemeClr val="accent2"/>
              </a:buClr>
              <a:buSzPct val="80000"/>
            </a:pPr>
            <a:r>
              <a:rPr lang="en-US" sz="2700" spc="5" dirty="0" err="1" smtClean="0">
                <a:solidFill>
                  <a:srgbClr val="FFFFFF"/>
                </a:solidFill>
                <a:latin typeface="Helvetica Neue Light"/>
                <a:cs typeface="Helvetica Neue Light"/>
              </a:rPr>
              <a:t>Maruti</a:t>
            </a:r>
            <a:r>
              <a:rPr lang="en-US" sz="2700" spc="5" dirty="0" smtClean="0">
                <a:solidFill>
                  <a:srgbClr val="FFFFFF"/>
                </a:solidFill>
                <a:latin typeface="Helvetica Neue Light"/>
                <a:cs typeface="Helvetica Neue Light"/>
              </a:rPr>
              <a:t> C </a:t>
            </a:r>
            <a:br>
              <a:rPr lang="en-US" sz="2700" spc="5" dirty="0" smtClean="0">
                <a:solidFill>
                  <a:srgbClr val="FFFFFF"/>
                </a:solidFill>
                <a:latin typeface="Helvetica Neue Light"/>
                <a:cs typeface="Helvetica Neue Light"/>
              </a:rPr>
            </a:br>
            <a:r>
              <a:rPr lang="en-US" sz="2700" spc="5" dirty="0" err="1" smtClean="0">
                <a:solidFill>
                  <a:srgbClr val="FFFFFF"/>
                </a:solidFill>
                <a:latin typeface="Helvetica Neue Light"/>
                <a:cs typeface="Helvetica Neue Light"/>
              </a:rPr>
              <a:t>Vinit</a:t>
            </a:r>
            <a:r>
              <a:rPr lang="en-US" sz="2700" spc="5" dirty="0" smtClean="0">
                <a:solidFill>
                  <a:srgbClr val="FFFFFF"/>
                </a:solidFill>
                <a:latin typeface="Helvetica Neue Light"/>
                <a:cs typeface="Helvetica Neue Light"/>
              </a:rPr>
              <a:t> Mehta</a:t>
            </a:r>
            <a:endParaRPr lang="en-US" sz="2700" spc="5" dirty="0">
              <a:solidFill>
                <a:srgbClr val="FFFFFF"/>
              </a:solidFill>
              <a:latin typeface="Helvetica Neue Light"/>
              <a:cs typeface="Helvetica Neue Light"/>
            </a:endParaRPr>
          </a:p>
        </p:txBody>
      </p:sp>
      <p:grpSp>
        <p:nvGrpSpPr>
          <p:cNvPr id="57" name="Group 56"/>
          <p:cNvGrpSpPr/>
          <p:nvPr/>
        </p:nvGrpSpPr>
        <p:grpSpPr>
          <a:xfrm>
            <a:off x="4605888" y="2170203"/>
            <a:ext cx="2969110" cy="721519"/>
            <a:chOff x="2801938" y="2684463"/>
            <a:chExt cx="5945187" cy="1443037"/>
          </a:xfrm>
          <a:solidFill>
            <a:schemeClr val="bg1"/>
          </a:solidFill>
        </p:grpSpPr>
        <p:sp>
          <p:nvSpPr>
            <p:cNvPr id="58" name="Freeform 1"/>
            <p:cNvSpPr>
              <a:spLocks noChangeArrowheads="1"/>
            </p:cNvSpPr>
            <p:nvPr/>
          </p:nvSpPr>
          <p:spPr bwMode="auto">
            <a:xfrm>
              <a:off x="3186113" y="2684463"/>
              <a:ext cx="1520825" cy="1443037"/>
            </a:xfrm>
            <a:custGeom>
              <a:avLst/>
              <a:gdLst>
                <a:gd name="T0" fmla="*/ 3576 w 4224"/>
                <a:gd name="T1" fmla="*/ 199 h 4010"/>
                <a:gd name="T2" fmla="*/ 2447 w 4224"/>
                <a:gd name="T3" fmla="*/ 140 h 4010"/>
                <a:gd name="T4" fmla="*/ 1283 w 4224"/>
                <a:gd name="T5" fmla="*/ 33 h 4010"/>
                <a:gd name="T6" fmla="*/ 308 w 4224"/>
                <a:gd name="T7" fmla="*/ 447 h 4010"/>
                <a:gd name="T8" fmla="*/ 221 w 4224"/>
                <a:gd name="T9" fmla="*/ 2082 h 4010"/>
                <a:gd name="T10" fmla="*/ 1339 w 4224"/>
                <a:gd name="T11" fmla="*/ 3501 h 4010"/>
                <a:gd name="T12" fmla="*/ 2114 w 4224"/>
                <a:gd name="T13" fmla="*/ 4009 h 4010"/>
                <a:gd name="T14" fmla="*/ 2884 w 4224"/>
                <a:gd name="T15" fmla="*/ 3501 h 4010"/>
                <a:gd name="T16" fmla="*/ 4002 w 4224"/>
                <a:gd name="T17" fmla="*/ 2082 h 4010"/>
                <a:gd name="T18" fmla="*/ 1782 w 4224"/>
                <a:gd name="T19" fmla="*/ 3767 h 4010"/>
                <a:gd name="T20" fmla="*/ 2114 w 4224"/>
                <a:gd name="T21" fmla="*/ 3901 h 4010"/>
                <a:gd name="T22" fmla="*/ 1518 w 4224"/>
                <a:gd name="T23" fmla="*/ 3343 h 4010"/>
                <a:gd name="T24" fmla="*/ 783 w 4224"/>
                <a:gd name="T25" fmla="*/ 982 h 4010"/>
                <a:gd name="T26" fmla="*/ 2515 w 4224"/>
                <a:gd name="T27" fmla="*/ 652 h 4010"/>
                <a:gd name="T28" fmla="*/ 2945 w 4224"/>
                <a:gd name="T29" fmla="*/ 2103 h 4010"/>
                <a:gd name="T30" fmla="*/ 2822 w 4224"/>
                <a:gd name="T31" fmla="*/ 2294 h 4010"/>
                <a:gd name="T32" fmla="*/ 1996 w 4224"/>
                <a:gd name="T33" fmla="*/ 2610 h 4010"/>
                <a:gd name="T34" fmla="*/ 1186 w 4224"/>
                <a:gd name="T35" fmla="*/ 1059 h 4010"/>
                <a:gd name="T36" fmla="*/ 1680 w 4224"/>
                <a:gd name="T37" fmla="*/ 683 h 4010"/>
                <a:gd name="T38" fmla="*/ 2812 w 4224"/>
                <a:gd name="T39" fmla="*/ 969 h 4010"/>
                <a:gd name="T40" fmla="*/ 2690 w 4224"/>
                <a:gd name="T41" fmla="*/ 2130 h 4010"/>
                <a:gd name="T42" fmla="*/ 2026 w 4224"/>
                <a:gd name="T43" fmla="*/ 2579 h 4010"/>
                <a:gd name="T44" fmla="*/ 2790 w 4224"/>
                <a:gd name="T45" fmla="*/ 1144 h 4010"/>
                <a:gd name="T46" fmla="*/ 2879 w 4224"/>
                <a:gd name="T47" fmla="*/ 1202 h 4010"/>
                <a:gd name="T48" fmla="*/ 1313 w 4224"/>
                <a:gd name="T49" fmla="*/ 1500 h 4010"/>
                <a:gd name="T50" fmla="*/ 1945 w 4224"/>
                <a:gd name="T51" fmla="*/ 1803 h 4010"/>
                <a:gd name="T52" fmla="*/ 3025 w 4224"/>
                <a:gd name="T53" fmla="*/ 1518 h 4010"/>
                <a:gd name="T54" fmla="*/ 738 w 4224"/>
                <a:gd name="T55" fmla="*/ 1085 h 4010"/>
                <a:gd name="T56" fmla="*/ 632 w 4224"/>
                <a:gd name="T57" fmla="*/ 1132 h 4010"/>
                <a:gd name="T58" fmla="*/ 3056 w 4224"/>
                <a:gd name="T59" fmla="*/ 1547 h 4010"/>
                <a:gd name="T60" fmla="*/ 3154 w 4224"/>
                <a:gd name="T61" fmla="*/ 444 h 4010"/>
                <a:gd name="T62" fmla="*/ 2680 w 4224"/>
                <a:gd name="T63" fmla="*/ 663 h 4010"/>
                <a:gd name="T64" fmla="*/ 1123 w 4224"/>
                <a:gd name="T65" fmla="*/ 415 h 4010"/>
                <a:gd name="T66" fmla="*/ 1166 w 4224"/>
                <a:gd name="T67" fmla="*/ 2712 h 4010"/>
                <a:gd name="T68" fmla="*/ 1583 w 4224"/>
                <a:gd name="T69" fmla="*/ 3225 h 4010"/>
                <a:gd name="T70" fmla="*/ 1659 w 4224"/>
                <a:gd name="T71" fmla="*/ 3309 h 4010"/>
                <a:gd name="T72" fmla="*/ 2136 w 4224"/>
                <a:gd name="T73" fmla="*/ 3350 h 4010"/>
                <a:gd name="T74" fmla="*/ 2669 w 4224"/>
                <a:gd name="T75" fmla="*/ 3230 h 4010"/>
                <a:gd name="T76" fmla="*/ 3478 w 4224"/>
                <a:gd name="T77" fmla="*/ 2409 h 4010"/>
                <a:gd name="T78" fmla="*/ 4029 w 4224"/>
                <a:gd name="T79" fmla="*/ 864 h 4010"/>
                <a:gd name="T80" fmla="*/ 3723 w 4224"/>
                <a:gd name="T81" fmla="*/ 483 h 4010"/>
                <a:gd name="T82" fmla="*/ 3592 w 4224"/>
                <a:gd name="T83" fmla="*/ 438 h 4010"/>
                <a:gd name="T84" fmla="*/ 3153 w 4224"/>
                <a:gd name="T85" fmla="*/ 292 h 4010"/>
                <a:gd name="T86" fmla="*/ 3084 w 4224"/>
                <a:gd name="T87" fmla="*/ 375 h 4010"/>
                <a:gd name="T88" fmla="*/ 2191 w 4224"/>
                <a:gd name="T89" fmla="*/ 459 h 4010"/>
                <a:gd name="T90" fmla="*/ 1747 w 4224"/>
                <a:gd name="T91" fmla="*/ 171 h 4010"/>
                <a:gd name="T92" fmla="*/ 1233 w 4224"/>
                <a:gd name="T93" fmla="*/ 108 h 4010"/>
                <a:gd name="T94" fmla="*/ 755 w 4224"/>
                <a:gd name="T95" fmla="*/ 193 h 4010"/>
                <a:gd name="T96" fmla="*/ 409 w 4224"/>
                <a:gd name="T97" fmla="*/ 411 h 4010"/>
                <a:gd name="T98" fmla="*/ 602 w 4224"/>
                <a:gd name="T99" fmla="*/ 946 h 4010"/>
                <a:gd name="T100" fmla="*/ 435 w 4224"/>
                <a:gd name="T101" fmla="*/ 1328 h 4010"/>
                <a:gd name="T102" fmla="*/ 627 w 4224"/>
                <a:gd name="T103" fmla="*/ 1909 h 4010"/>
                <a:gd name="T104" fmla="*/ 650 w 4224"/>
                <a:gd name="T105" fmla="*/ 2335 h 4010"/>
                <a:gd name="T106" fmla="*/ 1093 w 4224"/>
                <a:gd name="T107" fmla="*/ 2751 h 4010"/>
                <a:gd name="T108" fmla="*/ 1583 w 4224"/>
                <a:gd name="T109" fmla="*/ 3378 h 4010"/>
                <a:gd name="T110" fmla="*/ 1440 w 4224"/>
                <a:gd name="T111" fmla="*/ 3475 h 4010"/>
                <a:gd name="T112" fmla="*/ 2776 w 4224"/>
                <a:gd name="T113" fmla="*/ 3501 h 4010"/>
                <a:gd name="T114" fmla="*/ 3063 w 4224"/>
                <a:gd name="T115" fmla="*/ 2865 h 4010"/>
                <a:gd name="T116" fmla="*/ 3140 w 4224"/>
                <a:gd name="T117" fmla="*/ 2788 h 4010"/>
                <a:gd name="T118" fmla="*/ 3629 w 4224"/>
                <a:gd name="T119" fmla="*/ 2389 h 4010"/>
                <a:gd name="T120" fmla="*/ 3960 w 4224"/>
                <a:gd name="T121" fmla="*/ 1993 h 4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24" h="4010">
                  <a:moveTo>
                    <a:pt x="4184" y="1451"/>
                  </a:moveTo>
                  <a:lnTo>
                    <a:pt x="4102" y="882"/>
                  </a:lnTo>
                  <a:cubicBezTo>
                    <a:pt x="4118" y="873"/>
                    <a:pt x="4129" y="856"/>
                    <a:pt x="4129" y="836"/>
                  </a:cubicBezTo>
                  <a:cubicBezTo>
                    <a:pt x="4129" y="806"/>
                    <a:pt x="4105" y="782"/>
                    <a:pt x="4075" y="782"/>
                  </a:cubicBezTo>
                  <a:lnTo>
                    <a:pt x="4074" y="782"/>
                  </a:lnTo>
                  <a:lnTo>
                    <a:pt x="3915" y="447"/>
                  </a:lnTo>
                  <a:cubicBezTo>
                    <a:pt x="3918" y="440"/>
                    <a:pt x="3920" y="433"/>
                    <a:pt x="3920" y="425"/>
                  </a:cubicBezTo>
                  <a:cubicBezTo>
                    <a:pt x="3920" y="395"/>
                    <a:pt x="3896" y="371"/>
                    <a:pt x="3866" y="371"/>
                  </a:cubicBezTo>
                  <a:cubicBezTo>
                    <a:pt x="3859" y="371"/>
                    <a:pt x="3852" y="372"/>
                    <a:pt x="3846" y="374"/>
                  </a:cubicBezTo>
                  <a:lnTo>
                    <a:pt x="3576" y="199"/>
                  </a:lnTo>
                  <a:cubicBezTo>
                    <a:pt x="3576" y="198"/>
                    <a:pt x="3576" y="197"/>
                    <a:pt x="3576" y="196"/>
                  </a:cubicBezTo>
                  <a:cubicBezTo>
                    <a:pt x="3576" y="166"/>
                    <a:pt x="3552" y="142"/>
                    <a:pt x="3522" y="142"/>
                  </a:cubicBezTo>
                  <a:cubicBezTo>
                    <a:pt x="3509" y="142"/>
                    <a:pt x="3497" y="146"/>
                    <a:pt x="3488" y="154"/>
                  </a:cubicBezTo>
                  <a:lnTo>
                    <a:pt x="3040" y="34"/>
                  </a:lnTo>
                  <a:cubicBezTo>
                    <a:pt x="3032" y="14"/>
                    <a:pt x="3013" y="0"/>
                    <a:pt x="2990" y="0"/>
                  </a:cubicBezTo>
                  <a:cubicBezTo>
                    <a:pt x="2967" y="0"/>
                    <a:pt x="2948" y="14"/>
                    <a:pt x="2940" y="33"/>
                  </a:cubicBezTo>
                  <a:lnTo>
                    <a:pt x="2542" y="90"/>
                  </a:lnTo>
                  <a:cubicBezTo>
                    <a:pt x="2532" y="77"/>
                    <a:pt x="2516" y="67"/>
                    <a:pt x="2498" y="67"/>
                  </a:cubicBezTo>
                  <a:cubicBezTo>
                    <a:pt x="2468" y="67"/>
                    <a:pt x="2444" y="92"/>
                    <a:pt x="2444" y="122"/>
                  </a:cubicBezTo>
                  <a:cubicBezTo>
                    <a:pt x="2444" y="128"/>
                    <a:pt x="2445" y="134"/>
                    <a:pt x="2447" y="140"/>
                  </a:cubicBezTo>
                  <a:lnTo>
                    <a:pt x="2159" y="390"/>
                  </a:lnTo>
                  <a:cubicBezTo>
                    <a:pt x="2147" y="381"/>
                    <a:pt x="2132" y="375"/>
                    <a:pt x="2115" y="375"/>
                  </a:cubicBezTo>
                  <a:lnTo>
                    <a:pt x="2114" y="376"/>
                  </a:lnTo>
                  <a:cubicBezTo>
                    <a:pt x="2113" y="376"/>
                    <a:pt x="2113" y="375"/>
                    <a:pt x="2113" y="375"/>
                  </a:cubicBezTo>
                  <a:cubicBezTo>
                    <a:pt x="2095" y="375"/>
                    <a:pt x="2079" y="382"/>
                    <a:pt x="2066" y="392"/>
                  </a:cubicBezTo>
                  <a:lnTo>
                    <a:pt x="1776" y="140"/>
                  </a:lnTo>
                  <a:cubicBezTo>
                    <a:pt x="1778" y="134"/>
                    <a:pt x="1779" y="128"/>
                    <a:pt x="1779" y="122"/>
                  </a:cubicBezTo>
                  <a:cubicBezTo>
                    <a:pt x="1779" y="92"/>
                    <a:pt x="1755" y="67"/>
                    <a:pt x="1725" y="67"/>
                  </a:cubicBezTo>
                  <a:cubicBezTo>
                    <a:pt x="1707" y="67"/>
                    <a:pt x="1691" y="77"/>
                    <a:pt x="1681" y="90"/>
                  </a:cubicBezTo>
                  <a:lnTo>
                    <a:pt x="1283" y="33"/>
                  </a:lnTo>
                  <a:cubicBezTo>
                    <a:pt x="1275" y="14"/>
                    <a:pt x="1256" y="0"/>
                    <a:pt x="1233" y="0"/>
                  </a:cubicBezTo>
                  <a:cubicBezTo>
                    <a:pt x="1210" y="0"/>
                    <a:pt x="1191" y="14"/>
                    <a:pt x="1183" y="34"/>
                  </a:cubicBezTo>
                  <a:lnTo>
                    <a:pt x="735" y="154"/>
                  </a:lnTo>
                  <a:cubicBezTo>
                    <a:pt x="726" y="146"/>
                    <a:pt x="714" y="142"/>
                    <a:pt x="701" y="142"/>
                  </a:cubicBezTo>
                  <a:cubicBezTo>
                    <a:pt x="671" y="142"/>
                    <a:pt x="647" y="166"/>
                    <a:pt x="647" y="196"/>
                  </a:cubicBezTo>
                  <a:cubicBezTo>
                    <a:pt x="647" y="196"/>
                    <a:pt x="647" y="197"/>
                    <a:pt x="647" y="198"/>
                  </a:cubicBezTo>
                  <a:lnTo>
                    <a:pt x="374" y="374"/>
                  </a:lnTo>
                  <a:cubicBezTo>
                    <a:pt x="369" y="372"/>
                    <a:pt x="363" y="371"/>
                    <a:pt x="357" y="371"/>
                  </a:cubicBezTo>
                  <a:cubicBezTo>
                    <a:pt x="327" y="371"/>
                    <a:pt x="303" y="395"/>
                    <a:pt x="303" y="425"/>
                  </a:cubicBezTo>
                  <a:cubicBezTo>
                    <a:pt x="303" y="433"/>
                    <a:pt x="305" y="440"/>
                    <a:pt x="308" y="447"/>
                  </a:cubicBezTo>
                  <a:lnTo>
                    <a:pt x="149" y="782"/>
                  </a:lnTo>
                  <a:lnTo>
                    <a:pt x="148" y="782"/>
                  </a:lnTo>
                  <a:cubicBezTo>
                    <a:pt x="118" y="782"/>
                    <a:pt x="94" y="806"/>
                    <a:pt x="94" y="836"/>
                  </a:cubicBezTo>
                  <a:cubicBezTo>
                    <a:pt x="94" y="856"/>
                    <a:pt x="105" y="873"/>
                    <a:pt x="121" y="882"/>
                  </a:cubicBezTo>
                  <a:lnTo>
                    <a:pt x="39" y="1451"/>
                  </a:lnTo>
                  <a:cubicBezTo>
                    <a:pt x="16" y="1458"/>
                    <a:pt x="0" y="1478"/>
                    <a:pt x="0" y="1503"/>
                  </a:cubicBezTo>
                  <a:cubicBezTo>
                    <a:pt x="0" y="1530"/>
                    <a:pt x="20" y="1552"/>
                    <a:pt x="46" y="1556"/>
                  </a:cubicBezTo>
                  <a:lnTo>
                    <a:pt x="183" y="1991"/>
                  </a:lnTo>
                  <a:cubicBezTo>
                    <a:pt x="174" y="2001"/>
                    <a:pt x="168" y="2014"/>
                    <a:pt x="168" y="2028"/>
                  </a:cubicBezTo>
                  <a:cubicBezTo>
                    <a:pt x="168" y="2058"/>
                    <a:pt x="192" y="2082"/>
                    <a:pt x="221" y="2082"/>
                  </a:cubicBezTo>
                  <a:lnTo>
                    <a:pt x="396" y="2406"/>
                  </a:lnTo>
                  <a:cubicBezTo>
                    <a:pt x="384" y="2415"/>
                    <a:pt x="377" y="2430"/>
                    <a:pt x="377" y="2446"/>
                  </a:cubicBezTo>
                  <a:cubicBezTo>
                    <a:pt x="377" y="2476"/>
                    <a:pt x="401" y="2500"/>
                    <a:pt x="431" y="2500"/>
                  </a:cubicBezTo>
                  <a:cubicBezTo>
                    <a:pt x="432" y="2500"/>
                    <a:pt x="433" y="2500"/>
                    <a:pt x="434" y="2500"/>
                  </a:cubicBezTo>
                  <a:lnTo>
                    <a:pt x="810" y="3013"/>
                  </a:lnTo>
                  <a:cubicBezTo>
                    <a:pt x="809" y="3016"/>
                    <a:pt x="808" y="3020"/>
                    <a:pt x="808" y="3025"/>
                  </a:cubicBezTo>
                  <a:cubicBezTo>
                    <a:pt x="808" y="3055"/>
                    <a:pt x="833" y="3079"/>
                    <a:pt x="862" y="3079"/>
                  </a:cubicBezTo>
                  <a:cubicBezTo>
                    <a:pt x="870" y="3079"/>
                    <a:pt x="878" y="3077"/>
                    <a:pt x="885" y="3074"/>
                  </a:cubicBezTo>
                  <a:lnTo>
                    <a:pt x="1340" y="3491"/>
                  </a:lnTo>
                  <a:cubicBezTo>
                    <a:pt x="1339" y="3494"/>
                    <a:pt x="1339" y="3497"/>
                    <a:pt x="1339" y="3501"/>
                  </a:cubicBezTo>
                  <a:cubicBezTo>
                    <a:pt x="1339" y="3531"/>
                    <a:pt x="1363" y="3555"/>
                    <a:pt x="1393" y="3555"/>
                  </a:cubicBezTo>
                  <a:cubicBezTo>
                    <a:pt x="1400" y="3555"/>
                    <a:pt x="1407" y="3554"/>
                    <a:pt x="1413" y="3551"/>
                  </a:cubicBezTo>
                  <a:lnTo>
                    <a:pt x="1675" y="3755"/>
                  </a:lnTo>
                  <a:cubicBezTo>
                    <a:pt x="1674" y="3759"/>
                    <a:pt x="1674" y="3763"/>
                    <a:pt x="1674" y="3767"/>
                  </a:cubicBezTo>
                  <a:cubicBezTo>
                    <a:pt x="1674" y="3797"/>
                    <a:pt x="1698" y="3821"/>
                    <a:pt x="1728" y="3821"/>
                  </a:cubicBezTo>
                  <a:cubicBezTo>
                    <a:pt x="1741" y="3821"/>
                    <a:pt x="1753" y="3816"/>
                    <a:pt x="1762" y="3808"/>
                  </a:cubicBezTo>
                  <a:lnTo>
                    <a:pt x="2054" y="3955"/>
                  </a:lnTo>
                  <a:lnTo>
                    <a:pt x="2054" y="3955"/>
                  </a:lnTo>
                  <a:cubicBezTo>
                    <a:pt x="2054" y="3985"/>
                    <a:pt x="2079" y="4009"/>
                    <a:pt x="2109" y="4009"/>
                  </a:cubicBezTo>
                  <a:cubicBezTo>
                    <a:pt x="2110" y="4009"/>
                    <a:pt x="2112" y="4009"/>
                    <a:pt x="2114" y="4009"/>
                  </a:cubicBezTo>
                  <a:cubicBezTo>
                    <a:pt x="2116" y="4009"/>
                    <a:pt x="2117" y="4009"/>
                    <a:pt x="2119" y="4009"/>
                  </a:cubicBezTo>
                  <a:cubicBezTo>
                    <a:pt x="2149" y="4009"/>
                    <a:pt x="2173" y="3985"/>
                    <a:pt x="2173" y="3955"/>
                  </a:cubicBezTo>
                  <a:cubicBezTo>
                    <a:pt x="2173" y="3954"/>
                    <a:pt x="2173" y="3953"/>
                    <a:pt x="2173" y="3953"/>
                  </a:cubicBezTo>
                  <a:lnTo>
                    <a:pt x="2460" y="3808"/>
                  </a:lnTo>
                  <a:cubicBezTo>
                    <a:pt x="2470" y="3816"/>
                    <a:pt x="2482" y="3821"/>
                    <a:pt x="2495" y="3821"/>
                  </a:cubicBezTo>
                  <a:cubicBezTo>
                    <a:pt x="2525" y="3821"/>
                    <a:pt x="2549" y="3797"/>
                    <a:pt x="2549" y="3767"/>
                  </a:cubicBezTo>
                  <a:cubicBezTo>
                    <a:pt x="2549" y="3763"/>
                    <a:pt x="2549" y="3759"/>
                    <a:pt x="2548" y="3755"/>
                  </a:cubicBezTo>
                  <a:lnTo>
                    <a:pt x="2810" y="3551"/>
                  </a:lnTo>
                  <a:cubicBezTo>
                    <a:pt x="2816" y="3554"/>
                    <a:pt x="2823" y="3555"/>
                    <a:pt x="2830" y="3555"/>
                  </a:cubicBezTo>
                  <a:cubicBezTo>
                    <a:pt x="2860" y="3555"/>
                    <a:pt x="2884" y="3531"/>
                    <a:pt x="2884" y="3501"/>
                  </a:cubicBezTo>
                  <a:cubicBezTo>
                    <a:pt x="2884" y="3497"/>
                    <a:pt x="2884" y="3494"/>
                    <a:pt x="2883" y="3491"/>
                  </a:cubicBezTo>
                  <a:lnTo>
                    <a:pt x="3338" y="3074"/>
                  </a:lnTo>
                  <a:cubicBezTo>
                    <a:pt x="3345" y="3077"/>
                    <a:pt x="3352" y="3079"/>
                    <a:pt x="3360" y="3079"/>
                  </a:cubicBezTo>
                  <a:cubicBezTo>
                    <a:pt x="3390" y="3079"/>
                    <a:pt x="3415" y="3055"/>
                    <a:pt x="3415" y="3025"/>
                  </a:cubicBezTo>
                  <a:cubicBezTo>
                    <a:pt x="3415" y="3020"/>
                    <a:pt x="3414" y="3016"/>
                    <a:pt x="3413" y="3013"/>
                  </a:cubicBezTo>
                  <a:lnTo>
                    <a:pt x="3788" y="2500"/>
                  </a:lnTo>
                  <a:cubicBezTo>
                    <a:pt x="3789" y="2500"/>
                    <a:pt x="3790" y="2500"/>
                    <a:pt x="3792" y="2500"/>
                  </a:cubicBezTo>
                  <a:cubicBezTo>
                    <a:pt x="3821" y="2500"/>
                    <a:pt x="3846" y="2476"/>
                    <a:pt x="3846" y="2446"/>
                  </a:cubicBezTo>
                  <a:cubicBezTo>
                    <a:pt x="3846" y="2430"/>
                    <a:pt x="3838" y="2415"/>
                    <a:pt x="3827" y="2406"/>
                  </a:cubicBezTo>
                  <a:lnTo>
                    <a:pt x="4002" y="2082"/>
                  </a:lnTo>
                  <a:cubicBezTo>
                    <a:pt x="4031" y="2082"/>
                    <a:pt x="4055" y="2058"/>
                    <a:pt x="4055" y="2028"/>
                  </a:cubicBezTo>
                  <a:cubicBezTo>
                    <a:pt x="4055" y="2014"/>
                    <a:pt x="4049" y="2001"/>
                    <a:pt x="4040" y="1991"/>
                  </a:cubicBezTo>
                  <a:lnTo>
                    <a:pt x="4177" y="1556"/>
                  </a:lnTo>
                  <a:cubicBezTo>
                    <a:pt x="4203" y="1552"/>
                    <a:pt x="4223" y="1530"/>
                    <a:pt x="4223" y="1503"/>
                  </a:cubicBezTo>
                  <a:cubicBezTo>
                    <a:pt x="4223" y="1478"/>
                    <a:pt x="4207" y="1458"/>
                    <a:pt x="4184" y="1451"/>
                  </a:cubicBezTo>
                  <a:close/>
                  <a:moveTo>
                    <a:pt x="2114" y="3901"/>
                  </a:moveTo>
                  <a:cubicBezTo>
                    <a:pt x="2112" y="3901"/>
                    <a:pt x="2110" y="3901"/>
                    <a:pt x="2109" y="3901"/>
                  </a:cubicBezTo>
                  <a:cubicBezTo>
                    <a:pt x="2094" y="3901"/>
                    <a:pt x="2081" y="3907"/>
                    <a:pt x="2071" y="3916"/>
                  </a:cubicBezTo>
                  <a:lnTo>
                    <a:pt x="1781" y="3770"/>
                  </a:lnTo>
                  <a:cubicBezTo>
                    <a:pt x="1782" y="3769"/>
                    <a:pt x="1782" y="3768"/>
                    <a:pt x="1782" y="3767"/>
                  </a:cubicBezTo>
                  <a:cubicBezTo>
                    <a:pt x="1782" y="3760"/>
                    <a:pt x="1781" y="3754"/>
                    <a:pt x="1779" y="3749"/>
                  </a:cubicBezTo>
                  <a:lnTo>
                    <a:pt x="2051" y="3530"/>
                  </a:lnTo>
                  <a:cubicBezTo>
                    <a:pt x="2068" y="3545"/>
                    <a:pt x="2091" y="3554"/>
                    <a:pt x="2116" y="3554"/>
                  </a:cubicBezTo>
                  <a:cubicBezTo>
                    <a:pt x="2139" y="3554"/>
                    <a:pt x="2160" y="3546"/>
                    <a:pt x="2177" y="3534"/>
                  </a:cubicBezTo>
                  <a:lnTo>
                    <a:pt x="2444" y="3749"/>
                  </a:lnTo>
                  <a:cubicBezTo>
                    <a:pt x="2442" y="3754"/>
                    <a:pt x="2441" y="3760"/>
                    <a:pt x="2441" y="3767"/>
                  </a:cubicBezTo>
                  <a:cubicBezTo>
                    <a:pt x="2441" y="3768"/>
                    <a:pt x="2441" y="3769"/>
                    <a:pt x="2441" y="3770"/>
                  </a:cubicBezTo>
                  <a:lnTo>
                    <a:pt x="2155" y="3914"/>
                  </a:lnTo>
                  <a:cubicBezTo>
                    <a:pt x="2145" y="3906"/>
                    <a:pt x="2133" y="3901"/>
                    <a:pt x="2119" y="3901"/>
                  </a:cubicBezTo>
                  <a:cubicBezTo>
                    <a:pt x="2117" y="3901"/>
                    <a:pt x="2116" y="3901"/>
                    <a:pt x="2114" y="3901"/>
                  </a:cubicBezTo>
                  <a:close/>
                  <a:moveTo>
                    <a:pt x="1364" y="3455"/>
                  </a:moveTo>
                  <a:lnTo>
                    <a:pt x="913" y="3042"/>
                  </a:lnTo>
                  <a:cubicBezTo>
                    <a:pt x="915" y="3037"/>
                    <a:pt x="917" y="3031"/>
                    <a:pt x="917" y="3025"/>
                  </a:cubicBezTo>
                  <a:cubicBezTo>
                    <a:pt x="917" y="3020"/>
                    <a:pt x="916" y="3016"/>
                    <a:pt x="915" y="3012"/>
                  </a:cubicBezTo>
                  <a:lnTo>
                    <a:pt x="1109" y="2845"/>
                  </a:lnTo>
                  <a:cubicBezTo>
                    <a:pt x="1122" y="2857"/>
                    <a:pt x="1140" y="2865"/>
                    <a:pt x="1160" y="2865"/>
                  </a:cubicBezTo>
                  <a:cubicBezTo>
                    <a:pt x="1172" y="2865"/>
                    <a:pt x="1184" y="2862"/>
                    <a:pt x="1194" y="2857"/>
                  </a:cubicBezTo>
                  <a:lnTo>
                    <a:pt x="1521" y="3257"/>
                  </a:lnTo>
                  <a:cubicBezTo>
                    <a:pt x="1512" y="3269"/>
                    <a:pt x="1506" y="3285"/>
                    <a:pt x="1506" y="3301"/>
                  </a:cubicBezTo>
                  <a:cubicBezTo>
                    <a:pt x="1506" y="3317"/>
                    <a:pt x="1511" y="3331"/>
                    <a:pt x="1518" y="3343"/>
                  </a:cubicBezTo>
                  <a:lnTo>
                    <a:pt x="1406" y="3449"/>
                  </a:lnTo>
                  <a:cubicBezTo>
                    <a:pt x="1402" y="3448"/>
                    <a:pt x="1398" y="3447"/>
                    <a:pt x="1393" y="3447"/>
                  </a:cubicBezTo>
                  <a:cubicBezTo>
                    <a:pt x="1382" y="3447"/>
                    <a:pt x="1372" y="3450"/>
                    <a:pt x="1364" y="3455"/>
                  </a:cubicBezTo>
                  <a:close/>
                  <a:moveTo>
                    <a:pt x="710" y="505"/>
                  </a:moveTo>
                  <a:lnTo>
                    <a:pt x="992" y="399"/>
                  </a:lnTo>
                  <a:cubicBezTo>
                    <a:pt x="1004" y="426"/>
                    <a:pt x="1031" y="445"/>
                    <a:pt x="1062" y="445"/>
                  </a:cubicBezTo>
                  <a:cubicBezTo>
                    <a:pt x="1064" y="445"/>
                    <a:pt x="1066" y="444"/>
                    <a:pt x="1068" y="444"/>
                  </a:cubicBezTo>
                  <a:lnTo>
                    <a:pt x="1272" y="943"/>
                  </a:lnTo>
                  <a:cubicBezTo>
                    <a:pt x="1238" y="957"/>
                    <a:pt x="1210" y="983"/>
                    <a:pt x="1196" y="1017"/>
                  </a:cubicBezTo>
                  <a:lnTo>
                    <a:pt x="783" y="982"/>
                  </a:lnTo>
                  <a:cubicBezTo>
                    <a:pt x="776" y="939"/>
                    <a:pt x="740" y="906"/>
                    <a:pt x="696" y="902"/>
                  </a:cubicBezTo>
                  <a:lnTo>
                    <a:pt x="656" y="586"/>
                  </a:lnTo>
                  <a:cubicBezTo>
                    <a:pt x="687" y="576"/>
                    <a:pt x="710" y="548"/>
                    <a:pt x="710" y="513"/>
                  </a:cubicBezTo>
                  <a:cubicBezTo>
                    <a:pt x="710" y="510"/>
                    <a:pt x="710" y="507"/>
                    <a:pt x="710" y="505"/>
                  </a:cubicBezTo>
                  <a:close/>
                  <a:moveTo>
                    <a:pt x="2114" y="529"/>
                  </a:moveTo>
                  <a:lnTo>
                    <a:pt x="2115" y="529"/>
                  </a:lnTo>
                  <a:cubicBezTo>
                    <a:pt x="2140" y="529"/>
                    <a:pt x="2162" y="517"/>
                    <a:pt x="2176" y="499"/>
                  </a:cubicBezTo>
                  <a:lnTo>
                    <a:pt x="2504" y="580"/>
                  </a:lnTo>
                  <a:cubicBezTo>
                    <a:pt x="2502" y="587"/>
                    <a:pt x="2501" y="594"/>
                    <a:pt x="2501" y="602"/>
                  </a:cubicBezTo>
                  <a:cubicBezTo>
                    <a:pt x="2501" y="620"/>
                    <a:pt x="2506" y="637"/>
                    <a:pt x="2515" y="652"/>
                  </a:cubicBezTo>
                  <a:lnTo>
                    <a:pt x="2183" y="963"/>
                  </a:lnTo>
                  <a:cubicBezTo>
                    <a:pt x="2162" y="951"/>
                    <a:pt x="2137" y="943"/>
                    <a:pt x="2111" y="943"/>
                  </a:cubicBezTo>
                  <a:cubicBezTo>
                    <a:pt x="2085" y="943"/>
                    <a:pt x="2060" y="950"/>
                    <a:pt x="2039" y="963"/>
                  </a:cubicBezTo>
                  <a:lnTo>
                    <a:pt x="1708" y="652"/>
                  </a:lnTo>
                  <a:cubicBezTo>
                    <a:pt x="1716" y="637"/>
                    <a:pt x="1722" y="620"/>
                    <a:pt x="1722" y="602"/>
                  </a:cubicBezTo>
                  <a:cubicBezTo>
                    <a:pt x="1722" y="594"/>
                    <a:pt x="1721" y="587"/>
                    <a:pt x="1719" y="580"/>
                  </a:cubicBezTo>
                  <a:lnTo>
                    <a:pt x="2051" y="498"/>
                  </a:lnTo>
                  <a:cubicBezTo>
                    <a:pt x="2065" y="517"/>
                    <a:pt x="2087" y="529"/>
                    <a:pt x="2113" y="529"/>
                  </a:cubicBezTo>
                  <a:cubicBezTo>
                    <a:pt x="2113" y="529"/>
                    <a:pt x="2113" y="529"/>
                    <a:pt x="2114" y="529"/>
                  </a:cubicBezTo>
                  <a:close/>
                  <a:moveTo>
                    <a:pt x="2945" y="2103"/>
                  </a:moveTo>
                  <a:cubicBezTo>
                    <a:pt x="2931" y="2073"/>
                    <a:pt x="2908" y="2049"/>
                    <a:pt x="2878" y="2036"/>
                  </a:cubicBezTo>
                  <a:lnTo>
                    <a:pt x="2954" y="1764"/>
                  </a:lnTo>
                  <a:cubicBezTo>
                    <a:pt x="2995" y="1763"/>
                    <a:pt x="3031" y="1743"/>
                    <a:pt x="3055" y="1713"/>
                  </a:cubicBezTo>
                  <a:lnTo>
                    <a:pt x="3466" y="1944"/>
                  </a:lnTo>
                  <a:cubicBezTo>
                    <a:pt x="3465" y="1950"/>
                    <a:pt x="3464" y="1955"/>
                    <a:pt x="3464" y="1961"/>
                  </a:cubicBezTo>
                  <a:lnTo>
                    <a:pt x="2945" y="2103"/>
                  </a:lnTo>
                  <a:close/>
                  <a:moveTo>
                    <a:pt x="2250" y="2674"/>
                  </a:moveTo>
                  <a:cubicBezTo>
                    <a:pt x="2248" y="2650"/>
                    <a:pt x="2239" y="2628"/>
                    <a:pt x="2227" y="2610"/>
                  </a:cubicBezTo>
                  <a:lnTo>
                    <a:pt x="2726" y="2254"/>
                  </a:lnTo>
                  <a:cubicBezTo>
                    <a:pt x="2751" y="2279"/>
                    <a:pt x="2784" y="2294"/>
                    <a:pt x="2822" y="2294"/>
                  </a:cubicBezTo>
                  <a:cubicBezTo>
                    <a:pt x="2831" y="2294"/>
                    <a:pt x="2840" y="2293"/>
                    <a:pt x="2850" y="2291"/>
                  </a:cubicBezTo>
                  <a:lnTo>
                    <a:pt x="3017" y="2727"/>
                  </a:lnTo>
                  <a:cubicBezTo>
                    <a:pt x="3011" y="2732"/>
                    <a:pt x="3005" y="2737"/>
                    <a:pt x="3001" y="2744"/>
                  </a:cubicBezTo>
                  <a:lnTo>
                    <a:pt x="2250" y="2674"/>
                  </a:lnTo>
                  <a:close/>
                  <a:moveTo>
                    <a:pt x="1222" y="2744"/>
                  </a:moveTo>
                  <a:cubicBezTo>
                    <a:pt x="1218" y="2737"/>
                    <a:pt x="1212" y="2732"/>
                    <a:pt x="1206" y="2727"/>
                  </a:cubicBezTo>
                  <a:lnTo>
                    <a:pt x="1373" y="2291"/>
                  </a:lnTo>
                  <a:cubicBezTo>
                    <a:pt x="1382" y="2293"/>
                    <a:pt x="1392" y="2294"/>
                    <a:pt x="1401" y="2294"/>
                  </a:cubicBezTo>
                  <a:cubicBezTo>
                    <a:pt x="1439" y="2294"/>
                    <a:pt x="1472" y="2279"/>
                    <a:pt x="1497" y="2254"/>
                  </a:cubicBezTo>
                  <a:lnTo>
                    <a:pt x="1996" y="2610"/>
                  </a:lnTo>
                  <a:cubicBezTo>
                    <a:pt x="1984" y="2628"/>
                    <a:pt x="1975" y="2650"/>
                    <a:pt x="1973" y="2674"/>
                  </a:cubicBezTo>
                  <a:lnTo>
                    <a:pt x="1222" y="2744"/>
                  </a:lnTo>
                  <a:close/>
                  <a:moveTo>
                    <a:pt x="759" y="1961"/>
                  </a:moveTo>
                  <a:cubicBezTo>
                    <a:pt x="759" y="1955"/>
                    <a:pt x="758" y="1950"/>
                    <a:pt x="757" y="1944"/>
                  </a:cubicBezTo>
                  <a:lnTo>
                    <a:pt x="1168" y="1713"/>
                  </a:lnTo>
                  <a:cubicBezTo>
                    <a:pt x="1192" y="1743"/>
                    <a:pt x="1228" y="1763"/>
                    <a:pt x="1269" y="1764"/>
                  </a:cubicBezTo>
                  <a:lnTo>
                    <a:pt x="1345" y="2036"/>
                  </a:lnTo>
                  <a:cubicBezTo>
                    <a:pt x="1315" y="2049"/>
                    <a:pt x="1292" y="2073"/>
                    <a:pt x="1278" y="2103"/>
                  </a:cubicBezTo>
                  <a:lnTo>
                    <a:pt x="759" y="1961"/>
                  </a:lnTo>
                  <a:close/>
                  <a:moveTo>
                    <a:pt x="1186" y="1059"/>
                  </a:moveTo>
                  <a:cubicBezTo>
                    <a:pt x="1186" y="1062"/>
                    <a:pt x="1186" y="1066"/>
                    <a:pt x="1186" y="1069"/>
                  </a:cubicBezTo>
                  <a:cubicBezTo>
                    <a:pt x="1186" y="1137"/>
                    <a:pt x="1236" y="1193"/>
                    <a:pt x="1301" y="1203"/>
                  </a:cubicBezTo>
                  <a:lnTo>
                    <a:pt x="1271" y="1494"/>
                  </a:lnTo>
                  <a:cubicBezTo>
                    <a:pt x="1244" y="1495"/>
                    <a:pt x="1219" y="1504"/>
                    <a:pt x="1198" y="1518"/>
                  </a:cubicBezTo>
                  <a:lnTo>
                    <a:pt x="769" y="1055"/>
                  </a:lnTo>
                  <a:cubicBezTo>
                    <a:pt x="775" y="1046"/>
                    <a:pt x="779" y="1035"/>
                    <a:pt x="782" y="1024"/>
                  </a:cubicBezTo>
                  <a:lnTo>
                    <a:pt x="1186" y="1059"/>
                  </a:lnTo>
                  <a:close/>
                  <a:moveTo>
                    <a:pt x="1576" y="690"/>
                  </a:moveTo>
                  <a:cubicBezTo>
                    <a:pt x="1590" y="697"/>
                    <a:pt x="1605" y="702"/>
                    <a:pt x="1622" y="702"/>
                  </a:cubicBezTo>
                  <a:cubicBezTo>
                    <a:pt x="1643" y="702"/>
                    <a:pt x="1663" y="695"/>
                    <a:pt x="1680" y="683"/>
                  </a:cubicBezTo>
                  <a:lnTo>
                    <a:pt x="2006" y="990"/>
                  </a:lnTo>
                  <a:cubicBezTo>
                    <a:pt x="1983" y="1015"/>
                    <a:pt x="1969" y="1048"/>
                    <a:pt x="1969" y="1085"/>
                  </a:cubicBezTo>
                  <a:lnTo>
                    <a:pt x="1969" y="1085"/>
                  </a:lnTo>
                  <a:lnTo>
                    <a:pt x="1453" y="1039"/>
                  </a:lnTo>
                  <a:cubicBezTo>
                    <a:pt x="1446" y="1012"/>
                    <a:pt x="1432" y="987"/>
                    <a:pt x="1411" y="969"/>
                  </a:cubicBezTo>
                  <a:lnTo>
                    <a:pt x="1576" y="690"/>
                  </a:lnTo>
                  <a:close/>
                  <a:moveTo>
                    <a:pt x="2543" y="683"/>
                  </a:moveTo>
                  <a:cubicBezTo>
                    <a:pt x="2559" y="695"/>
                    <a:pt x="2579" y="702"/>
                    <a:pt x="2601" y="702"/>
                  </a:cubicBezTo>
                  <a:cubicBezTo>
                    <a:pt x="2618" y="702"/>
                    <a:pt x="2633" y="697"/>
                    <a:pt x="2647" y="690"/>
                  </a:cubicBezTo>
                  <a:lnTo>
                    <a:pt x="2812" y="969"/>
                  </a:lnTo>
                  <a:cubicBezTo>
                    <a:pt x="2791" y="987"/>
                    <a:pt x="2777" y="1012"/>
                    <a:pt x="2770" y="1039"/>
                  </a:cubicBezTo>
                  <a:lnTo>
                    <a:pt x="2252" y="1085"/>
                  </a:lnTo>
                  <a:lnTo>
                    <a:pt x="2252" y="1085"/>
                  </a:lnTo>
                  <a:cubicBezTo>
                    <a:pt x="2252" y="1049"/>
                    <a:pt x="2239" y="1016"/>
                    <a:pt x="2216" y="991"/>
                  </a:cubicBezTo>
                  <a:lnTo>
                    <a:pt x="2543" y="683"/>
                  </a:lnTo>
                  <a:close/>
                  <a:moveTo>
                    <a:pt x="2197" y="2579"/>
                  </a:moveTo>
                  <a:cubicBezTo>
                    <a:pt x="2180" y="2565"/>
                    <a:pt x="2159" y="2555"/>
                    <a:pt x="2136" y="2551"/>
                  </a:cubicBezTo>
                  <a:lnTo>
                    <a:pt x="2136" y="1989"/>
                  </a:lnTo>
                  <a:cubicBezTo>
                    <a:pt x="2184" y="1984"/>
                    <a:pt x="2226" y="1960"/>
                    <a:pt x="2254" y="1925"/>
                  </a:cubicBezTo>
                  <a:lnTo>
                    <a:pt x="2690" y="2130"/>
                  </a:lnTo>
                  <a:cubicBezTo>
                    <a:pt x="2687" y="2139"/>
                    <a:pt x="2686" y="2149"/>
                    <a:pt x="2686" y="2159"/>
                  </a:cubicBezTo>
                  <a:cubicBezTo>
                    <a:pt x="2686" y="2181"/>
                    <a:pt x="2692" y="2202"/>
                    <a:pt x="2701" y="2220"/>
                  </a:cubicBezTo>
                  <a:lnTo>
                    <a:pt x="2197" y="2579"/>
                  </a:lnTo>
                  <a:close/>
                  <a:moveTo>
                    <a:pt x="1522" y="2220"/>
                  </a:moveTo>
                  <a:cubicBezTo>
                    <a:pt x="1531" y="2202"/>
                    <a:pt x="1537" y="2181"/>
                    <a:pt x="1537" y="2159"/>
                  </a:cubicBezTo>
                  <a:cubicBezTo>
                    <a:pt x="1537" y="2149"/>
                    <a:pt x="1536" y="2139"/>
                    <a:pt x="1533" y="2130"/>
                  </a:cubicBezTo>
                  <a:lnTo>
                    <a:pt x="1979" y="1920"/>
                  </a:lnTo>
                  <a:cubicBezTo>
                    <a:pt x="2007" y="1956"/>
                    <a:pt x="2047" y="1981"/>
                    <a:pt x="2094" y="1987"/>
                  </a:cubicBezTo>
                  <a:lnTo>
                    <a:pt x="2094" y="2550"/>
                  </a:lnTo>
                  <a:cubicBezTo>
                    <a:pt x="2068" y="2553"/>
                    <a:pt x="2045" y="2563"/>
                    <a:pt x="2026" y="2579"/>
                  </a:cubicBezTo>
                  <a:lnTo>
                    <a:pt x="1522" y="2220"/>
                  </a:lnTo>
                  <a:close/>
                  <a:moveTo>
                    <a:pt x="1976" y="1128"/>
                  </a:moveTo>
                  <a:cubicBezTo>
                    <a:pt x="1992" y="1180"/>
                    <a:pt x="2038" y="1219"/>
                    <a:pt x="2094" y="1226"/>
                  </a:cubicBezTo>
                  <a:lnTo>
                    <a:pt x="2094" y="1643"/>
                  </a:lnTo>
                  <a:cubicBezTo>
                    <a:pt x="2063" y="1647"/>
                    <a:pt x="2035" y="1660"/>
                    <a:pt x="2011" y="1678"/>
                  </a:cubicBezTo>
                  <a:lnTo>
                    <a:pt x="1433" y="1144"/>
                  </a:lnTo>
                  <a:cubicBezTo>
                    <a:pt x="1445" y="1126"/>
                    <a:pt x="1453" y="1105"/>
                    <a:pt x="1455" y="1082"/>
                  </a:cubicBezTo>
                  <a:lnTo>
                    <a:pt x="1976" y="1128"/>
                  </a:lnTo>
                  <a:close/>
                  <a:moveTo>
                    <a:pt x="2768" y="1082"/>
                  </a:moveTo>
                  <a:cubicBezTo>
                    <a:pt x="2770" y="1105"/>
                    <a:pt x="2778" y="1126"/>
                    <a:pt x="2790" y="1144"/>
                  </a:cubicBezTo>
                  <a:lnTo>
                    <a:pt x="2218" y="1672"/>
                  </a:lnTo>
                  <a:cubicBezTo>
                    <a:pt x="2194" y="1656"/>
                    <a:pt x="2166" y="1645"/>
                    <a:pt x="2136" y="1642"/>
                  </a:cubicBezTo>
                  <a:lnTo>
                    <a:pt x="2136" y="1224"/>
                  </a:lnTo>
                  <a:cubicBezTo>
                    <a:pt x="2188" y="1215"/>
                    <a:pt x="2230" y="1178"/>
                    <a:pt x="2246" y="1129"/>
                  </a:cubicBezTo>
                  <a:lnTo>
                    <a:pt x="2768" y="1082"/>
                  </a:lnTo>
                  <a:close/>
                  <a:moveTo>
                    <a:pt x="2814" y="1638"/>
                  </a:moveTo>
                  <a:lnTo>
                    <a:pt x="2283" y="1758"/>
                  </a:lnTo>
                  <a:cubicBezTo>
                    <a:pt x="2275" y="1737"/>
                    <a:pt x="2264" y="1717"/>
                    <a:pt x="2249" y="1701"/>
                  </a:cubicBezTo>
                  <a:lnTo>
                    <a:pt x="2818" y="1175"/>
                  </a:lnTo>
                  <a:cubicBezTo>
                    <a:pt x="2836" y="1189"/>
                    <a:pt x="2856" y="1199"/>
                    <a:pt x="2879" y="1202"/>
                  </a:cubicBezTo>
                  <a:lnTo>
                    <a:pt x="2910" y="1500"/>
                  </a:lnTo>
                  <a:cubicBezTo>
                    <a:pt x="2854" y="1517"/>
                    <a:pt x="2814" y="1568"/>
                    <a:pt x="2814" y="1630"/>
                  </a:cubicBezTo>
                  <a:cubicBezTo>
                    <a:pt x="2814" y="1632"/>
                    <a:pt x="2814" y="1635"/>
                    <a:pt x="2814" y="1638"/>
                  </a:cubicBezTo>
                  <a:close/>
                  <a:moveTo>
                    <a:pt x="1344" y="1202"/>
                  </a:moveTo>
                  <a:cubicBezTo>
                    <a:pt x="1366" y="1199"/>
                    <a:pt x="1387" y="1189"/>
                    <a:pt x="1405" y="1175"/>
                  </a:cubicBezTo>
                  <a:lnTo>
                    <a:pt x="1981" y="1708"/>
                  </a:lnTo>
                  <a:cubicBezTo>
                    <a:pt x="1969" y="1724"/>
                    <a:pt x="1959" y="1742"/>
                    <a:pt x="1953" y="1761"/>
                  </a:cubicBezTo>
                  <a:lnTo>
                    <a:pt x="1409" y="1638"/>
                  </a:lnTo>
                  <a:cubicBezTo>
                    <a:pt x="1409" y="1635"/>
                    <a:pt x="1409" y="1632"/>
                    <a:pt x="1409" y="1630"/>
                  </a:cubicBezTo>
                  <a:cubicBezTo>
                    <a:pt x="1409" y="1569"/>
                    <a:pt x="1369" y="1517"/>
                    <a:pt x="1313" y="1500"/>
                  </a:cubicBezTo>
                  <a:lnTo>
                    <a:pt x="1344" y="1202"/>
                  </a:lnTo>
                  <a:close/>
                  <a:moveTo>
                    <a:pt x="1945" y="1803"/>
                  </a:moveTo>
                  <a:cubicBezTo>
                    <a:pt x="1945" y="1807"/>
                    <a:pt x="1944" y="1811"/>
                    <a:pt x="1944" y="1815"/>
                  </a:cubicBezTo>
                  <a:cubicBezTo>
                    <a:pt x="1944" y="1839"/>
                    <a:pt x="1949" y="1862"/>
                    <a:pt x="1958" y="1883"/>
                  </a:cubicBezTo>
                  <a:lnTo>
                    <a:pt x="1518" y="2090"/>
                  </a:lnTo>
                  <a:cubicBezTo>
                    <a:pt x="1494" y="2050"/>
                    <a:pt x="1451" y="2023"/>
                    <a:pt x="1401" y="2023"/>
                  </a:cubicBezTo>
                  <a:cubicBezTo>
                    <a:pt x="1396" y="2023"/>
                    <a:pt x="1391" y="2024"/>
                    <a:pt x="1386" y="2024"/>
                  </a:cubicBezTo>
                  <a:lnTo>
                    <a:pt x="1311" y="1759"/>
                  </a:lnTo>
                  <a:cubicBezTo>
                    <a:pt x="1352" y="1748"/>
                    <a:pt x="1385" y="1718"/>
                    <a:pt x="1400" y="1679"/>
                  </a:cubicBezTo>
                  <a:lnTo>
                    <a:pt x="1945" y="1803"/>
                  </a:lnTo>
                  <a:close/>
                  <a:moveTo>
                    <a:pt x="2705" y="2090"/>
                  </a:moveTo>
                  <a:lnTo>
                    <a:pt x="2276" y="1888"/>
                  </a:lnTo>
                  <a:cubicBezTo>
                    <a:pt x="2287" y="1866"/>
                    <a:pt x="2293" y="1841"/>
                    <a:pt x="2293" y="1815"/>
                  </a:cubicBezTo>
                  <a:cubicBezTo>
                    <a:pt x="2293" y="1810"/>
                    <a:pt x="2292" y="1805"/>
                    <a:pt x="2292" y="1800"/>
                  </a:cubicBezTo>
                  <a:lnTo>
                    <a:pt x="2823" y="1679"/>
                  </a:lnTo>
                  <a:cubicBezTo>
                    <a:pt x="2838" y="1718"/>
                    <a:pt x="2871" y="1748"/>
                    <a:pt x="2912" y="1759"/>
                  </a:cubicBezTo>
                  <a:lnTo>
                    <a:pt x="2837" y="2024"/>
                  </a:lnTo>
                  <a:cubicBezTo>
                    <a:pt x="2832" y="2024"/>
                    <a:pt x="2827" y="2023"/>
                    <a:pt x="2822" y="2023"/>
                  </a:cubicBezTo>
                  <a:cubicBezTo>
                    <a:pt x="2772" y="2023"/>
                    <a:pt x="2728" y="2050"/>
                    <a:pt x="2705" y="2090"/>
                  </a:cubicBezTo>
                  <a:close/>
                  <a:moveTo>
                    <a:pt x="3025" y="1518"/>
                  </a:moveTo>
                  <a:cubicBezTo>
                    <a:pt x="3004" y="1504"/>
                    <a:pt x="2979" y="1495"/>
                    <a:pt x="2952" y="1494"/>
                  </a:cubicBezTo>
                  <a:lnTo>
                    <a:pt x="2922" y="1203"/>
                  </a:lnTo>
                  <a:cubicBezTo>
                    <a:pt x="2987" y="1193"/>
                    <a:pt x="3037" y="1137"/>
                    <a:pt x="3037" y="1069"/>
                  </a:cubicBezTo>
                  <a:cubicBezTo>
                    <a:pt x="3037" y="1066"/>
                    <a:pt x="3037" y="1062"/>
                    <a:pt x="3037" y="1059"/>
                  </a:cubicBezTo>
                  <a:lnTo>
                    <a:pt x="3441" y="1024"/>
                  </a:lnTo>
                  <a:cubicBezTo>
                    <a:pt x="3444" y="1035"/>
                    <a:pt x="3448" y="1046"/>
                    <a:pt x="3454" y="1055"/>
                  </a:cubicBezTo>
                  <a:lnTo>
                    <a:pt x="3025" y="1518"/>
                  </a:lnTo>
                  <a:close/>
                  <a:moveTo>
                    <a:pt x="654" y="1094"/>
                  </a:moveTo>
                  <a:cubicBezTo>
                    <a:pt x="664" y="1098"/>
                    <a:pt x="674" y="1100"/>
                    <a:pt x="686" y="1100"/>
                  </a:cubicBezTo>
                  <a:cubicBezTo>
                    <a:pt x="705" y="1100"/>
                    <a:pt x="723" y="1094"/>
                    <a:pt x="738" y="1085"/>
                  </a:cubicBezTo>
                  <a:lnTo>
                    <a:pt x="1167" y="1547"/>
                  </a:lnTo>
                  <a:cubicBezTo>
                    <a:pt x="1150" y="1570"/>
                    <a:pt x="1139" y="1598"/>
                    <a:pt x="1139" y="1630"/>
                  </a:cubicBezTo>
                  <a:cubicBezTo>
                    <a:pt x="1139" y="1646"/>
                    <a:pt x="1142" y="1662"/>
                    <a:pt x="1148" y="1676"/>
                  </a:cubicBezTo>
                  <a:lnTo>
                    <a:pt x="736" y="1907"/>
                  </a:lnTo>
                  <a:cubicBezTo>
                    <a:pt x="722" y="1894"/>
                    <a:pt x="703" y="1885"/>
                    <a:pt x="682" y="1885"/>
                  </a:cubicBezTo>
                  <a:cubicBezTo>
                    <a:pt x="675" y="1885"/>
                    <a:pt x="669" y="1886"/>
                    <a:pt x="664" y="1888"/>
                  </a:cubicBezTo>
                  <a:lnTo>
                    <a:pt x="499" y="1504"/>
                  </a:lnTo>
                  <a:cubicBezTo>
                    <a:pt x="521" y="1486"/>
                    <a:pt x="535" y="1459"/>
                    <a:pt x="535" y="1428"/>
                  </a:cubicBezTo>
                  <a:cubicBezTo>
                    <a:pt x="535" y="1399"/>
                    <a:pt x="522" y="1373"/>
                    <a:pt x="503" y="1355"/>
                  </a:cubicBezTo>
                  <a:lnTo>
                    <a:pt x="632" y="1132"/>
                  </a:lnTo>
                  <a:lnTo>
                    <a:pt x="654" y="1094"/>
                  </a:lnTo>
                  <a:close/>
                  <a:moveTo>
                    <a:pt x="3720" y="1355"/>
                  </a:moveTo>
                  <a:cubicBezTo>
                    <a:pt x="3701" y="1373"/>
                    <a:pt x="3688" y="1399"/>
                    <a:pt x="3688" y="1428"/>
                  </a:cubicBezTo>
                  <a:cubicBezTo>
                    <a:pt x="3688" y="1459"/>
                    <a:pt x="3702" y="1486"/>
                    <a:pt x="3724" y="1504"/>
                  </a:cubicBezTo>
                  <a:lnTo>
                    <a:pt x="3559" y="1888"/>
                  </a:lnTo>
                  <a:cubicBezTo>
                    <a:pt x="3553" y="1886"/>
                    <a:pt x="3547" y="1885"/>
                    <a:pt x="3541" y="1885"/>
                  </a:cubicBezTo>
                  <a:cubicBezTo>
                    <a:pt x="3520" y="1885"/>
                    <a:pt x="3501" y="1894"/>
                    <a:pt x="3487" y="1907"/>
                  </a:cubicBezTo>
                  <a:lnTo>
                    <a:pt x="3075" y="1676"/>
                  </a:lnTo>
                  <a:cubicBezTo>
                    <a:pt x="3081" y="1662"/>
                    <a:pt x="3084" y="1646"/>
                    <a:pt x="3084" y="1629"/>
                  </a:cubicBezTo>
                  <a:cubicBezTo>
                    <a:pt x="3084" y="1598"/>
                    <a:pt x="3073" y="1570"/>
                    <a:pt x="3056" y="1547"/>
                  </a:cubicBezTo>
                  <a:lnTo>
                    <a:pt x="3485" y="1085"/>
                  </a:lnTo>
                  <a:cubicBezTo>
                    <a:pt x="3500" y="1094"/>
                    <a:pt x="3518" y="1100"/>
                    <a:pt x="3537" y="1100"/>
                  </a:cubicBezTo>
                  <a:cubicBezTo>
                    <a:pt x="3549" y="1100"/>
                    <a:pt x="3559" y="1098"/>
                    <a:pt x="3569" y="1094"/>
                  </a:cubicBezTo>
                  <a:lnTo>
                    <a:pt x="3591" y="1132"/>
                  </a:lnTo>
                  <a:lnTo>
                    <a:pt x="3720" y="1355"/>
                  </a:lnTo>
                  <a:close/>
                  <a:moveTo>
                    <a:pt x="3537" y="901"/>
                  </a:moveTo>
                  <a:cubicBezTo>
                    <a:pt x="3488" y="901"/>
                    <a:pt x="3448" y="936"/>
                    <a:pt x="3439" y="982"/>
                  </a:cubicBezTo>
                  <a:lnTo>
                    <a:pt x="3027" y="1017"/>
                  </a:lnTo>
                  <a:cubicBezTo>
                    <a:pt x="3013" y="983"/>
                    <a:pt x="2985" y="957"/>
                    <a:pt x="2951" y="943"/>
                  </a:cubicBezTo>
                  <a:lnTo>
                    <a:pt x="3154" y="444"/>
                  </a:lnTo>
                  <a:cubicBezTo>
                    <a:pt x="3157" y="444"/>
                    <a:pt x="3159" y="445"/>
                    <a:pt x="3161" y="445"/>
                  </a:cubicBezTo>
                  <a:cubicBezTo>
                    <a:pt x="3195" y="445"/>
                    <a:pt x="3224" y="422"/>
                    <a:pt x="3234" y="391"/>
                  </a:cubicBezTo>
                  <a:lnTo>
                    <a:pt x="3571" y="477"/>
                  </a:lnTo>
                  <a:cubicBezTo>
                    <a:pt x="3570" y="482"/>
                    <a:pt x="3570" y="487"/>
                    <a:pt x="3570" y="492"/>
                  </a:cubicBezTo>
                  <a:cubicBezTo>
                    <a:pt x="3570" y="524"/>
                    <a:pt x="3590" y="551"/>
                    <a:pt x="3617" y="563"/>
                  </a:cubicBezTo>
                  <a:lnTo>
                    <a:pt x="3537" y="901"/>
                  </a:lnTo>
                  <a:close/>
                  <a:moveTo>
                    <a:pt x="2909" y="934"/>
                  </a:moveTo>
                  <a:cubicBezTo>
                    <a:pt x="2907" y="934"/>
                    <a:pt x="2905" y="934"/>
                    <a:pt x="2902" y="934"/>
                  </a:cubicBezTo>
                  <a:cubicBezTo>
                    <a:pt x="2883" y="934"/>
                    <a:pt x="2864" y="938"/>
                    <a:pt x="2847" y="946"/>
                  </a:cubicBezTo>
                  <a:lnTo>
                    <a:pt x="2680" y="663"/>
                  </a:lnTo>
                  <a:cubicBezTo>
                    <a:pt x="2693" y="646"/>
                    <a:pt x="2701" y="625"/>
                    <a:pt x="2701" y="602"/>
                  </a:cubicBezTo>
                  <a:cubicBezTo>
                    <a:pt x="2701" y="593"/>
                    <a:pt x="2699" y="584"/>
                    <a:pt x="2697" y="576"/>
                  </a:cubicBezTo>
                  <a:lnTo>
                    <a:pt x="3100" y="415"/>
                  </a:lnTo>
                  <a:cubicBezTo>
                    <a:pt x="3104" y="420"/>
                    <a:pt x="3109" y="425"/>
                    <a:pt x="3115" y="429"/>
                  </a:cubicBezTo>
                  <a:lnTo>
                    <a:pt x="2909" y="934"/>
                  </a:lnTo>
                  <a:close/>
                  <a:moveTo>
                    <a:pt x="1376" y="946"/>
                  </a:moveTo>
                  <a:cubicBezTo>
                    <a:pt x="1359" y="938"/>
                    <a:pt x="1340" y="934"/>
                    <a:pt x="1321" y="934"/>
                  </a:cubicBezTo>
                  <a:cubicBezTo>
                    <a:pt x="1318" y="934"/>
                    <a:pt x="1316" y="934"/>
                    <a:pt x="1314" y="934"/>
                  </a:cubicBezTo>
                  <a:lnTo>
                    <a:pt x="1108" y="429"/>
                  </a:lnTo>
                  <a:cubicBezTo>
                    <a:pt x="1114" y="425"/>
                    <a:pt x="1119" y="420"/>
                    <a:pt x="1123" y="415"/>
                  </a:cubicBezTo>
                  <a:lnTo>
                    <a:pt x="1526" y="576"/>
                  </a:lnTo>
                  <a:cubicBezTo>
                    <a:pt x="1524" y="584"/>
                    <a:pt x="1522" y="593"/>
                    <a:pt x="1522" y="602"/>
                  </a:cubicBezTo>
                  <a:cubicBezTo>
                    <a:pt x="1522" y="625"/>
                    <a:pt x="1530" y="646"/>
                    <a:pt x="1543" y="662"/>
                  </a:cubicBezTo>
                  <a:lnTo>
                    <a:pt x="1376" y="946"/>
                  </a:lnTo>
                  <a:close/>
                  <a:moveTo>
                    <a:pt x="698" y="2037"/>
                  </a:moveTo>
                  <a:cubicBezTo>
                    <a:pt x="719" y="2033"/>
                    <a:pt x="736" y="2020"/>
                    <a:pt x="747" y="2002"/>
                  </a:cubicBezTo>
                  <a:lnTo>
                    <a:pt x="1267" y="2144"/>
                  </a:lnTo>
                  <a:cubicBezTo>
                    <a:pt x="1266" y="2149"/>
                    <a:pt x="1266" y="2154"/>
                    <a:pt x="1266" y="2159"/>
                  </a:cubicBezTo>
                  <a:cubicBezTo>
                    <a:pt x="1266" y="2209"/>
                    <a:pt x="1293" y="2252"/>
                    <a:pt x="1334" y="2276"/>
                  </a:cubicBezTo>
                  <a:lnTo>
                    <a:pt x="1166" y="2712"/>
                  </a:lnTo>
                  <a:cubicBezTo>
                    <a:pt x="1164" y="2712"/>
                    <a:pt x="1162" y="2711"/>
                    <a:pt x="1160" y="2711"/>
                  </a:cubicBezTo>
                  <a:cubicBezTo>
                    <a:pt x="1147" y="2711"/>
                    <a:pt x="1134" y="2715"/>
                    <a:pt x="1123" y="2721"/>
                  </a:cubicBezTo>
                  <a:lnTo>
                    <a:pt x="739" y="2439"/>
                  </a:lnTo>
                  <a:cubicBezTo>
                    <a:pt x="743" y="2430"/>
                    <a:pt x="745" y="2419"/>
                    <a:pt x="745" y="2409"/>
                  </a:cubicBezTo>
                  <a:cubicBezTo>
                    <a:pt x="745" y="2375"/>
                    <a:pt x="723" y="2346"/>
                    <a:pt x="692" y="2336"/>
                  </a:cubicBezTo>
                  <a:lnTo>
                    <a:pt x="698" y="2037"/>
                  </a:lnTo>
                  <a:close/>
                  <a:moveTo>
                    <a:pt x="1975" y="2717"/>
                  </a:moveTo>
                  <a:cubicBezTo>
                    <a:pt x="1980" y="2740"/>
                    <a:pt x="1991" y="2761"/>
                    <a:pt x="2006" y="2778"/>
                  </a:cubicBezTo>
                  <a:lnTo>
                    <a:pt x="1615" y="3232"/>
                  </a:lnTo>
                  <a:cubicBezTo>
                    <a:pt x="1605" y="3227"/>
                    <a:pt x="1595" y="3225"/>
                    <a:pt x="1583" y="3225"/>
                  </a:cubicBezTo>
                  <a:cubicBezTo>
                    <a:pt x="1573" y="3225"/>
                    <a:pt x="1563" y="3227"/>
                    <a:pt x="1554" y="3230"/>
                  </a:cubicBezTo>
                  <a:lnTo>
                    <a:pt x="1225" y="2828"/>
                  </a:lnTo>
                  <a:cubicBezTo>
                    <a:pt x="1232" y="2816"/>
                    <a:pt x="1237" y="2803"/>
                    <a:pt x="1237" y="2788"/>
                  </a:cubicBezTo>
                  <a:cubicBezTo>
                    <a:pt x="1237" y="2787"/>
                    <a:pt x="1237" y="2786"/>
                    <a:pt x="1237" y="2785"/>
                  </a:cubicBezTo>
                  <a:lnTo>
                    <a:pt x="1975" y="2717"/>
                  </a:lnTo>
                  <a:close/>
                  <a:moveTo>
                    <a:pt x="2038" y="2806"/>
                  </a:moveTo>
                  <a:cubicBezTo>
                    <a:pt x="2054" y="2816"/>
                    <a:pt x="2073" y="2823"/>
                    <a:pt x="2094" y="2826"/>
                  </a:cubicBezTo>
                  <a:lnTo>
                    <a:pt x="2094" y="3351"/>
                  </a:lnTo>
                  <a:cubicBezTo>
                    <a:pt x="2062" y="3358"/>
                    <a:pt x="2036" y="3380"/>
                    <a:pt x="2022" y="3409"/>
                  </a:cubicBezTo>
                  <a:lnTo>
                    <a:pt x="1659" y="3309"/>
                  </a:lnTo>
                  <a:cubicBezTo>
                    <a:pt x="1660" y="3307"/>
                    <a:pt x="1660" y="3304"/>
                    <a:pt x="1660" y="3301"/>
                  </a:cubicBezTo>
                  <a:cubicBezTo>
                    <a:pt x="1660" y="3286"/>
                    <a:pt x="1655" y="3271"/>
                    <a:pt x="1647" y="3259"/>
                  </a:cubicBezTo>
                  <a:lnTo>
                    <a:pt x="2038" y="2806"/>
                  </a:lnTo>
                  <a:close/>
                  <a:moveTo>
                    <a:pt x="2136" y="2825"/>
                  </a:moveTo>
                  <a:cubicBezTo>
                    <a:pt x="2154" y="2821"/>
                    <a:pt x="2171" y="2815"/>
                    <a:pt x="2185" y="2806"/>
                  </a:cubicBezTo>
                  <a:lnTo>
                    <a:pt x="2576" y="3259"/>
                  </a:lnTo>
                  <a:cubicBezTo>
                    <a:pt x="2568" y="3271"/>
                    <a:pt x="2563" y="3286"/>
                    <a:pt x="2563" y="3301"/>
                  </a:cubicBezTo>
                  <a:cubicBezTo>
                    <a:pt x="2563" y="3304"/>
                    <a:pt x="2563" y="3307"/>
                    <a:pt x="2564" y="3309"/>
                  </a:cubicBezTo>
                  <a:lnTo>
                    <a:pt x="2209" y="3407"/>
                  </a:lnTo>
                  <a:cubicBezTo>
                    <a:pt x="2195" y="3378"/>
                    <a:pt x="2168" y="3356"/>
                    <a:pt x="2136" y="3350"/>
                  </a:cubicBezTo>
                  <a:lnTo>
                    <a:pt x="2136" y="2825"/>
                  </a:lnTo>
                  <a:close/>
                  <a:moveTo>
                    <a:pt x="2669" y="3230"/>
                  </a:moveTo>
                  <a:cubicBezTo>
                    <a:pt x="2660" y="3227"/>
                    <a:pt x="2650" y="3225"/>
                    <a:pt x="2640" y="3225"/>
                  </a:cubicBezTo>
                  <a:cubicBezTo>
                    <a:pt x="2628" y="3225"/>
                    <a:pt x="2618" y="3227"/>
                    <a:pt x="2608" y="3232"/>
                  </a:cubicBezTo>
                  <a:lnTo>
                    <a:pt x="2217" y="2778"/>
                  </a:lnTo>
                  <a:cubicBezTo>
                    <a:pt x="2232" y="2761"/>
                    <a:pt x="2243" y="2740"/>
                    <a:pt x="2248" y="2717"/>
                  </a:cubicBezTo>
                  <a:lnTo>
                    <a:pt x="2986" y="2785"/>
                  </a:lnTo>
                  <a:cubicBezTo>
                    <a:pt x="2986" y="2786"/>
                    <a:pt x="2986" y="2787"/>
                    <a:pt x="2986" y="2788"/>
                  </a:cubicBezTo>
                  <a:cubicBezTo>
                    <a:pt x="2986" y="2803"/>
                    <a:pt x="2991" y="2816"/>
                    <a:pt x="2998" y="2828"/>
                  </a:cubicBezTo>
                  <a:lnTo>
                    <a:pt x="2669" y="3230"/>
                  </a:lnTo>
                  <a:close/>
                  <a:moveTo>
                    <a:pt x="3100" y="2721"/>
                  </a:moveTo>
                  <a:cubicBezTo>
                    <a:pt x="3089" y="2715"/>
                    <a:pt x="3076" y="2711"/>
                    <a:pt x="3063" y="2711"/>
                  </a:cubicBezTo>
                  <a:cubicBezTo>
                    <a:pt x="3061" y="2711"/>
                    <a:pt x="3059" y="2712"/>
                    <a:pt x="3056" y="2712"/>
                  </a:cubicBezTo>
                  <a:lnTo>
                    <a:pt x="2889" y="2276"/>
                  </a:lnTo>
                  <a:cubicBezTo>
                    <a:pt x="2929" y="2252"/>
                    <a:pt x="2957" y="2209"/>
                    <a:pt x="2957" y="2159"/>
                  </a:cubicBezTo>
                  <a:cubicBezTo>
                    <a:pt x="2957" y="2154"/>
                    <a:pt x="2956" y="2149"/>
                    <a:pt x="2956" y="2144"/>
                  </a:cubicBezTo>
                  <a:lnTo>
                    <a:pt x="3476" y="2002"/>
                  </a:lnTo>
                  <a:cubicBezTo>
                    <a:pt x="3486" y="2020"/>
                    <a:pt x="3504" y="2033"/>
                    <a:pt x="3525" y="2037"/>
                  </a:cubicBezTo>
                  <a:lnTo>
                    <a:pt x="3531" y="2336"/>
                  </a:lnTo>
                  <a:cubicBezTo>
                    <a:pt x="3500" y="2346"/>
                    <a:pt x="3478" y="2375"/>
                    <a:pt x="3478" y="2409"/>
                  </a:cubicBezTo>
                  <a:cubicBezTo>
                    <a:pt x="3478" y="2419"/>
                    <a:pt x="3480" y="2429"/>
                    <a:pt x="3484" y="2439"/>
                  </a:cubicBezTo>
                  <a:lnTo>
                    <a:pt x="3100" y="2721"/>
                  </a:lnTo>
                  <a:close/>
                  <a:moveTo>
                    <a:pt x="3887" y="1421"/>
                  </a:moveTo>
                  <a:cubicBezTo>
                    <a:pt x="3883" y="1369"/>
                    <a:pt x="3840" y="1328"/>
                    <a:pt x="3788" y="1328"/>
                  </a:cubicBezTo>
                  <a:cubicBezTo>
                    <a:pt x="3777" y="1328"/>
                    <a:pt x="3767" y="1330"/>
                    <a:pt x="3757" y="1334"/>
                  </a:cubicBezTo>
                  <a:lnTo>
                    <a:pt x="3713" y="1258"/>
                  </a:lnTo>
                  <a:lnTo>
                    <a:pt x="3606" y="1073"/>
                  </a:lnTo>
                  <a:cubicBezTo>
                    <a:pt x="3625" y="1054"/>
                    <a:pt x="3637" y="1029"/>
                    <a:pt x="3637" y="1000"/>
                  </a:cubicBezTo>
                  <a:cubicBezTo>
                    <a:pt x="3637" y="995"/>
                    <a:pt x="3636" y="991"/>
                    <a:pt x="3636" y="986"/>
                  </a:cubicBezTo>
                  <a:lnTo>
                    <a:pt x="4029" y="864"/>
                  </a:lnTo>
                  <a:cubicBezTo>
                    <a:pt x="4036" y="876"/>
                    <a:pt x="4047" y="884"/>
                    <a:pt x="4060" y="888"/>
                  </a:cubicBezTo>
                  <a:lnTo>
                    <a:pt x="4142" y="1456"/>
                  </a:lnTo>
                  <a:cubicBezTo>
                    <a:pt x="4135" y="1460"/>
                    <a:pt x="4129" y="1466"/>
                    <a:pt x="4125" y="1472"/>
                  </a:cubicBezTo>
                  <a:lnTo>
                    <a:pt x="3887" y="1421"/>
                  </a:lnTo>
                  <a:close/>
                  <a:moveTo>
                    <a:pt x="3621" y="946"/>
                  </a:moveTo>
                  <a:cubicBezTo>
                    <a:pt x="3611" y="930"/>
                    <a:pt x="3596" y="918"/>
                    <a:pt x="3578" y="910"/>
                  </a:cubicBezTo>
                  <a:lnTo>
                    <a:pt x="3640" y="653"/>
                  </a:lnTo>
                  <a:lnTo>
                    <a:pt x="3660" y="567"/>
                  </a:lnTo>
                  <a:cubicBezTo>
                    <a:pt x="3696" y="561"/>
                    <a:pt x="3724" y="530"/>
                    <a:pt x="3724" y="492"/>
                  </a:cubicBezTo>
                  <a:cubicBezTo>
                    <a:pt x="3724" y="489"/>
                    <a:pt x="3723" y="486"/>
                    <a:pt x="3723" y="483"/>
                  </a:cubicBezTo>
                  <a:lnTo>
                    <a:pt x="3823" y="458"/>
                  </a:lnTo>
                  <a:cubicBezTo>
                    <a:pt x="3833" y="471"/>
                    <a:pt x="3848" y="479"/>
                    <a:pt x="3866" y="479"/>
                  </a:cubicBezTo>
                  <a:cubicBezTo>
                    <a:pt x="3871" y="479"/>
                    <a:pt x="3877" y="478"/>
                    <a:pt x="3882" y="476"/>
                  </a:cubicBezTo>
                  <a:lnTo>
                    <a:pt x="4035" y="799"/>
                  </a:lnTo>
                  <a:cubicBezTo>
                    <a:pt x="4029" y="805"/>
                    <a:pt x="4025" y="813"/>
                    <a:pt x="4023" y="822"/>
                  </a:cubicBezTo>
                  <a:lnTo>
                    <a:pt x="3621" y="946"/>
                  </a:lnTo>
                  <a:close/>
                  <a:moveTo>
                    <a:pt x="3734" y="437"/>
                  </a:moveTo>
                  <a:lnTo>
                    <a:pt x="3706" y="444"/>
                  </a:lnTo>
                  <a:cubicBezTo>
                    <a:pt x="3692" y="426"/>
                    <a:pt x="3671" y="415"/>
                    <a:pt x="3647" y="415"/>
                  </a:cubicBezTo>
                  <a:cubicBezTo>
                    <a:pt x="3625" y="415"/>
                    <a:pt x="3606" y="424"/>
                    <a:pt x="3592" y="438"/>
                  </a:cubicBezTo>
                  <a:lnTo>
                    <a:pt x="3247" y="350"/>
                  </a:lnTo>
                  <a:lnTo>
                    <a:pt x="3486" y="236"/>
                  </a:lnTo>
                  <a:cubicBezTo>
                    <a:pt x="3496" y="245"/>
                    <a:pt x="3508" y="250"/>
                    <a:pt x="3522" y="250"/>
                  </a:cubicBezTo>
                  <a:cubicBezTo>
                    <a:pt x="3535" y="250"/>
                    <a:pt x="3547" y="245"/>
                    <a:pt x="3557" y="237"/>
                  </a:cubicBezTo>
                  <a:lnTo>
                    <a:pt x="3815" y="405"/>
                  </a:lnTo>
                  <a:cubicBezTo>
                    <a:pt x="3814" y="409"/>
                    <a:pt x="3813" y="413"/>
                    <a:pt x="3812" y="417"/>
                  </a:cubicBezTo>
                  <a:lnTo>
                    <a:pt x="3734" y="437"/>
                  </a:lnTo>
                  <a:close/>
                  <a:moveTo>
                    <a:pt x="3218" y="317"/>
                  </a:moveTo>
                  <a:cubicBezTo>
                    <a:pt x="3204" y="301"/>
                    <a:pt x="3183" y="291"/>
                    <a:pt x="3161" y="291"/>
                  </a:cubicBezTo>
                  <a:cubicBezTo>
                    <a:pt x="3158" y="291"/>
                    <a:pt x="3155" y="292"/>
                    <a:pt x="3153" y="292"/>
                  </a:cubicBezTo>
                  <a:lnTo>
                    <a:pt x="3036" y="82"/>
                  </a:lnTo>
                  <a:cubicBezTo>
                    <a:pt x="3037" y="80"/>
                    <a:pt x="3038" y="79"/>
                    <a:pt x="3038" y="78"/>
                  </a:cubicBezTo>
                  <a:lnTo>
                    <a:pt x="3468" y="193"/>
                  </a:lnTo>
                  <a:cubicBezTo>
                    <a:pt x="3468" y="194"/>
                    <a:pt x="3468" y="195"/>
                    <a:pt x="3468" y="196"/>
                  </a:cubicBezTo>
                  <a:cubicBezTo>
                    <a:pt x="3468" y="196"/>
                    <a:pt x="3468" y="197"/>
                    <a:pt x="3468" y="198"/>
                  </a:cubicBezTo>
                  <a:lnTo>
                    <a:pt x="3218" y="317"/>
                  </a:lnTo>
                  <a:close/>
                  <a:moveTo>
                    <a:pt x="2998" y="107"/>
                  </a:moveTo>
                  <a:lnTo>
                    <a:pt x="3109" y="311"/>
                  </a:lnTo>
                  <a:cubicBezTo>
                    <a:pt x="3094" y="325"/>
                    <a:pt x="3084" y="345"/>
                    <a:pt x="3084" y="368"/>
                  </a:cubicBezTo>
                  <a:cubicBezTo>
                    <a:pt x="3084" y="371"/>
                    <a:pt x="3084" y="373"/>
                    <a:pt x="3084" y="375"/>
                  </a:cubicBezTo>
                  <a:lnTo>
                    <a:pt x="2677" y="538"/>
                  </a:lnTo>
                  <a:cubicBezTo>
                    <a:pt x="2660" y="518"/>
                    <a:pt x="2635" y="504"/>
                    <a:pt x="2606" y="503"/>
                  </a:cubicBezTo>
                  <a:lnTo>
                    <a:pt x="2530" y="165"/>
                  </a:lnTo>
                  <a:cubicBezTo>
                    <a:pt x="2540" y="157"/>
                    <a:pt x="2548" y="146"/>
                    <a:pt x="2551" y="132"/>
                  </a:cubicBezTo>
                  <a:lnTo>
                    <a:pt x="2940" y="76"/>
                  </a:lnTo>
                  <a:cubicBezTo>
                    <a:pt x="2949" y="95"/>
                    <a:pt x="2968" y="108"/>
                    <a:pt x="2990" y="108"/>
                  </a:cubicBezTo>
                  <a:cubicBezTo>
                    <a:pt x="2993" y="108"/>
                    <a:pt x="2995" y="108"/>
                    <a:pt x="2998" y="107"/>
                  </a:cubicBezTo>
                  <a:close/>
                  <a:moveTo>
                    <a:pt x="2564" y="510"/>
                  </a:moveTo>
                  <a:cubicBezTo>
                    <a:pt x="2548" y="516"/>
                    <a:pt x="2534" y="527"/>
                    <a:pt x="2523" y="541"/>
                  </a:cubicBezTo>
                  <a:lnTo>
                    <a:pt x="2191" y="459"/>
                  </a:lnTo>
                  <a:cubicBezTo>
                    <a:pt x="2191" y="457"/>
                    <a:pt x="2192" y="455"/>
                    <a:pt x="2192" y="452"/>
                  </a:cubicBezTo>
                  <a:cubicBezTo>
                    <a:pt x="2192" y="442"/>
                    <a:pt x="2190" y="432"/>
                    <a:pt x="2186" y="423"/>
                  </a:cubicBezTo>
                  <a:lnTo>
                    <a:pt x="2476" y="171"/>
                  </a:lnTo>
                  <a:cubicBezTo>
                    <a:pt x="2480" y="173"/>
                    <a:pt x="2484" y="174"/>
                    <a:pt x="2488" y="175"/>
                  </a:cubicBezTo>
                  <a:lnTo>
                    <a:pt x="2564" y="510"/>
                  </a:lnTo>
                  <a:close/>
                  <a:moveTo>
                    <a:pt x="2036" y="458"/>
                  </a:moveTo>
                  <a:lnTo>
                    <a:pt x="1700" y="541"/>
                  </a:lnTo>
                  <a:cubicBezTo>
                    <a:pt x="1689" y="527"/>
                    <a:pt x="1675" y="516"/>
                    <a:pt x="1659" y="510"/>
                  </a:cubicBezTo>
                  <a:lnTo>
                    <a:pt x="1735" y="175"/>
                  </a:lnTo>
                  <a:cubicBezTo>
                    <a:pt x="1739" y="174"/>
                    <a:pt x="1743" y="173"/>
                    <a:pt x="1747" y="171"/>
                  </a:cubicBezTo>
                  <a:lnTo>
                    <a:pt x="2041" y="426"/>
                  </a:lnTo>
                  <a:cubicBezTo>
                    <a:pt x="2038" y="434"/>
                    <a:pt x="2036" y="443"/>
                    <a:pt x="2036" y="452"/>
                  </a:cubicBezTo>
                  <a:cubicBezTo>
                    <a:pt x="2036" y="454"/>
                    <a:pt x="2036" y="456"/>
                    <a:pt x="2036" y="458"/>
                  </a:cubicBezTo>
                  <a:close/>
                  <a:moveTo>
                    <a:pt x="1617" y="503"/>
                  </a:moveTo>
                  <a:cubicBezTo>
                    <a:pt x="1588" y="504"/>
                    <a:pt x="1563" y="518"/>
                    <a:pt x="1546" y="538"/>
                  </a:cubicBezTo>
                  <a:lnTo>
                    <a:pt x="1138" y="375"/>
                  </a:lnTo>
                  <a:cubicBezTo>
                    <a:pt x="1139" y="373"/>
                    <a:pt x="1139" y="370"/>
                    <a:pt x="1139" y="368"/>
                  </a:cubicBezTo>
                  <a:cubicBezTo>
                    <a:pt x="1139" y="345"/>
                    <a:pt x="1129" y="325"/>
                    <a:pt x="1114" y="311"/>
                  </a:cubicBezTo>
                  <a:lnTo>
                    <a:pt x="1225" y="107"/>
                  </a:lnTo>
                  <a:cubicBezTo>
                    <a:pt x="1227" y="108"/>
                    <a:pt x="1230" y="108"/>
                    <a:pt x="1233" y="108"/>
                  </a:cubicBezTo>
                  <a:cubicBezTo>
                    <a:pt x="1255" y="108"/>
                    <a:pt x="1274" y="95"/>
                    <a:pt x="1283" y="76"/>
                  </a:cubicBezTo>
                  <a:lnTo>
                    <a:pt x="1672" y="132"/>
                  </a:lnTo>
                  <a:cubicBezTo>
                    <a:pt x="1675" y="146"/>
                    <a:pt x="1683" y="157"/>
                    <a:pt x="1693" y="165"/>
                  </a:cubicBezTo>
                  <a:lnTo>
                    <a:pt x="1617" y="503"/>
                  </a:lnTo>
                  <a:close/>
                  <a:moveTo>
                    <a:pt x="1070" y="292"/>
                  </a:moveTo>
                  <a:cubicBezTo>
                    <a:pt x="1068" y="292"/>
                    <a:pt x="1065" y="291"/>
                    <a:pt x="1062" y="291"/>
                  </a:cubicBezTo>
                  <a:cubicBezTo>
                    <a:pt x="1040" y="291"/>
                    <a:pt x="1019" y="301"/>
                    <a:pt x="1005" y="317"/>
                  </a:cubicBezTo>
                  <a:lnTo>
                    <a:pt x="755" y="198"/>
                  </a:lnTo>
                  <a:cubicBezTo>
                    <a:pt x="755" y="197"/>
                    <a:pt x="755" y="196"/>
                    <a:pt x="755" y="196"/>
                  </a:cubicBezTo>
                  <a:cubicBezTo>
                    <a:pt x="755" y="195"/>
                    <a:pt x="755" y="194"/>
                    <a:pt x="755" y="193"/>
                  </a:cubicBezTo>
                  <a:lnTo>
                    <a:pt x="1185" y="78"/>
                  </a:lnTo>
                  <a:cubicBezTo>
                    <a:pt x="1185" y="79"/>
                    <a:pt x="1186" y="80"/>
                    <a:pt x="1187" y="82"/>
                  </a:cubicBezTo>
                  <a:lnTo>
                    <a:pt x="1070" y="292"/>
                  </a:lnTo>
                  <a:close/>
                  <a:moveTo>
                    <a:pt x="736" y="236"/>
                  </a:moveTo>
                  <a:lnTo>
                    <a:pt x="987" y="355"/>
                  </a:lnTo>
                  <a:lnTo>
                    <a:pt x="987" y="356"/>
                  </a:lnTo>
                  <a:lnTo>
                    <a:pt x="694" y="465"/>
                  </a:lnTo>
                  <a:cubicBezTo>
                    <a:pt x="680" y="448"/>
                    <a:pt x="658" y="436"/>
                    <a:pt x="634" y="436"/>
                  </a:cubicBezTo>
                  <a:cubicBezTo>
                    <a:pt x="611" y="436"/>
                    <a:pt x="590" y="446"/>
                    <a:pt x="576" y="462"/>
                  </a:cubicBezTo>
                  <a:lnTo>
                    <a:pt x="409" y="411"/>
                  </a:lnTo>
                  <a:cubicBezTo>
                    <a:pt x="409" y="408"/>
                    <a:pt x="408" y="406"/>
                    <a:pt x="407" y="403"/>
                  </a:cubicBezTo>
                  <a:lnTo>
                    <a:pt x="666" y="237"/>
                  </a:lnTo>
                  <a:cubicBezTo>
                    <a:pt x="675" y="245"/>
                    <a:pt x="687" y="250"/>
                    <a:pt x="701" y="250"/>
                  </a:cubicBezTo>
                  <a:cubicBezTo>
                    <a:pt x="715" y="250"/>
                    <a:pt x="727" y="245"/>
                    <a:pt x="736" y="236"/>
                  </a:cubicBezTo>
                  <a:close/>
                  <a:moveTo>
                    <a:pt x="403" y="453"/>
                  </a:moveTo>
                  <a:lnTo>
                    <a:pt x="558" y="501"/>
                  </a:lnTo>
                  <a:cubicBezTo>
                    <a:pt x="557" y="505"/>
                    <a:pt x="557" y="509"/>
                    <a:pt x="557" y="513"/>
                  </a:cubicBezTo>
                  <a:cubicBezTo>
                    <a:pt x="557" y="548"/>
                    <a:pt x="581" y="578"/>
                    <a:pt x="613" y="587"/>
                  </a:cubicBezTo>
                  <a:lnTo>
                    <a:pt x="654" y="906"/>
                  </a:lnTo>
                  <a:cubicBezTo>
                    <a:pt x="632" y="913"/>
                    <a:pt x="614" y="928"/>
                    <a:pt x="602" y="946"/>
                  </a:cubicBezTo>
                  <a:lnTo>
                    <a:pt x="200" y="822"/>
                  </a:lnTo>
                  <a:cubicBezTo>
                    <a:pt x="198" y="813"/>
                    <a:pt x="194" y="805"/>
                    <a:pt x="187" y="799"/>
                  </a:cubicBezTo>
                  <a:lnTo>
                    <a:pt x="341" y="476"/>
                  </a:lnTo>
                  <a:cubicBezTo>
                    <a:pt x="346" y="478"/>
                    <a:pt x="351" y="479"/>
                    <a:pt x="357" y="479"/>
                  </a:cubicBezTo>
                  <a:cubicBezTo>
                    <a:pt x="377" y="479"/>
                    <a:pt x="393" y="469"/>
                    <a:pt x="403" y="453"/>
                  </a:cubicBezTo>
                  <a:close/>
                  <a:moveTo>
                    <a:pt x="587" y="986"/>
                  </a:moveTo>
                  <a:cubicBezTo>
                    <a:pt x="586" y="991"/>
                    <a:pt x="586" y="996"/>
                    <a:pt x="586" y="1000"/>
                  </a:cubicBezTo>
                  <a:cubicBezTo>
                    <a:pt x="586" y="1029"/>
                    <a:pt x="598" y="1054"/>
                    <a:pt x="617" y="1073"/>
                  </a:cubicBezTo>
                  <a:lnTo>
                    <a:pt x="466" y="1334"/>
                  </a:lnTo>
                  <a:cubicBezTo>
                    <a:pt x="456" y="1330"/>
                    <a:pt x="446" y="1328"/>
                    <a:pt x="435" y="1328"/>
                  </a:cubicBezTo>
                  <a:cubicBezTo>
                    <a:pt x="382" y="1328"/>
                    <a:pt x="340" y="1369"/>
                    <a:pt x="336" y="1421"/>
                  </a:cubicBezTo>
                  <a:lnTo>
                    <a:pt x="98" y="1472"/>
                  </a:lnTo>
                  <a:cubicBezTo>
                    <a:pt x="94" y="1466"/>
                    <a:pt x="88" y="1460"/>
                    <a:pt x="81" y="1456"/>
                  </a:cubicBezTo>
                  <a:lnTo>
                    <a:pt x="163" y="888"/>
                  </a:lnTo>
                  <a:cubicBezTo>
                    <a:pt x="176" y="884"/>
                    <a:pt x="187" y="876"/>
                    <a:pt x="194" y="865"/>
                  </a:cubicBezTo>
                  <a:lnTo>
                    <a:pt x="587" y="986"/>
                  </a:lnTo>
                  <a:close/>
                  <a:moveTo>
                    <a:pt x="343" y="1465"/>
                  </a:moveTo>
                  <a:cubicBezTo>
                    <a:pt x="357" y="1502"/>
                    <a:pt x="393" y="1528"/>
                    <a:pt x="435" y="1528"/>
                  </a:cubicBezTo>
                  <a:cubicBezTo>
                    <a:pt x="444" y="1528"/>
                    <a:pt x="453" y="1526"/>
                    <a:pt x="462" y="1524"/>
                  </a:cubicBezTo>
                  <a:lnTo>
                    <a:pt x="627" y="1909"/>
                  </a:lnTo>
                  <a:cubicBezTo>
                    <a:pt x="614" y="1922"/>
                    <a:pt x="606" y="1940"/>
                    <a:pt x="605" y="1960"/>
                  </a:cubicBezTo>
                  <a:lnTo>
                    <a:pt x="263" y="1993"/>
                  </a:lnTo>
                  <a:cubicBezTo>
                    <a:pt x="253" y="1981"/>
                    <a:pt x="239" y="1974"/>
                    <a:pt x="222" y="1974"/>
                  </a:cubicBezTo>
                  <a:lnTo>
                    <a:pt x="222" y="1974"/>
                  </a:lnTo>
                  <a:lnTo>
                    <a:pt x="87" y="1545"/>
                  </a:lnTo>
                  <a:cubicBezTo>
                    <a:pt x="96" y="1539"/>
                    <a:pt x="102" y="1530"/>
                    <a:pt x="105" y="1520"/>
                  </a:cubicBezTo>
                  <a:lnTo>
                    <a:pt x="343" y="1465"/>
                  </a:lnTo>
                  <a:close/>
                  <a:moveTo>
                    <a:pt x="616" y="2002"/>
                  </a:moveTo>
                  <a:cubicBezTo>
                    <a:pt x="625" y="2017"/>
                    <a:pt x="639" y="2028"/>
                    <a:pt x="655" y="2034"/>
                  </a:cubicBezTo>
                  <a:lnTo>
                    <a:pt x="650" y="2335"/>
                  </a:lnTo>
                  <a:cubicBezTo>
                    <a:pt x="623" y="2341"/>
                    <a:pt x="601" y="2362"/>
                    <a:pt x="594" y="2389"/>
                  </a:cubicBezTo>
                  <a:lnTo>
                    <a:pt x="475" y="2415"/>
                  </a:lnTo>
                  <a:cubicBezTo>
                    <a:pt x="467" y="2403"/>
                    <a:pt x="453" y="2394"/>
                    <a:pt x="437" y="2393"/>
                  </a:cubicBezTo>
                  <a:lnTo>
                    <a:pt x="261" y="2067"/>
                  </a:lnTo>
                  <a:cubicBezTo>
                    <a:pt x="269" y="2058"/>
                    <a:pt x="275" y="2047"/>
                    <a:pt x="276" y="2034"/>
                  </a:cubicBezTo>
                  <a:lnTo>
                    <a:pt x="616" y="2002"/>
                  </a:lnTo>
                  <a:close/>
                  <a:moveTo>
                    <a:pt x="595" y="2432"/>
                  </a:moveTo>
                  <a:cubicBezTo>
                    <a:pt x="605" y="2463"/>
                    <a:pt x="634" y="2486"/>
                    <a:pt x="668" y="2486"/>
                  </a:cubicBezTo>
                  <a:cubicBezTo>
                    <a:pt x="685" y="2486"/>
                    <a:pt x="700" y="2480"/>
                    <a:pt x="712" y="2472"/>
                  </a:cubicBezTo>
                  <a:lnTo>
                    <a:pt x="1093" y="2751"/>
                  </a:lnTo>
                  <a:cubicBezTo>
                    <a:pt x="1087" y="2762"/>
                    <a:pt x="1083" y="2775"/>
                    <a:pt x="1083" y="2788"/>
                  </a:cubicBezTo>
                  <a:cubicBezTo>
                    <a:pt x="1083" y="2795"/>
                    <a:pt x="1084" y="2802"/>
                    <a:pt x="1086" y="2809"/>
                  </a:cubicBezTo>
                  <a:lnTo>
                    <a:pt x="890" y="2978"/>
                  </a:lnTo>
                  <a:cubicBezTo>
                    <a:pt x="882" y="2973"/>
                    <a:pt x="872" y="2970"/>
                    <a:pt x="863" y="2970"/>
                  </a:cubicBezTo>
                  <a:cubicBezTo>
                    <a:pt x="853" y="2970"/>
                    <a:pt x="844" y="2973"/>
                    <a:pt x="837" y="2977"/>
                  </a:cubicBezTo>
                  <a:lnTo>
                    <a:pt x="473" y="2480"/>
                  </a:lnTo>
                  <a:cubicBezTo>
                    <a:pt x="479" y="2474"/>
                    <a:pt x="483" y="2465"/>
                    <a:pt x="484" y="2456"/>
                  </a:cubicBezTo>
                  <a:lnTo>
                    <a:pt x="595" y="2432"/>
                  </a:lnTo>
                  <a:close/>
                  <a:moveTo>
                    <a:pt x="1550" y="3371"/>
                  </a:moveTo>
                  <a:cubicBezTo>
                    <a:pt x="1560" y="3375"/>
                    <a:pt x="1571" y="3378"/>
                    <a:pt x="1583" y="3378"/>
                  </a:cubicBezTo>
                  <a:cubicBezTo>
                    <a:pt x="1608" y="3378"/>
                    <a:pt x="1629" y="3367"/>
                    <a:pt x="1643" y="3349"/>
                  </a:cubicBezTo>
                  <a:lnTo>
                    <a:pt x="2013" y="3450"/>
                  </a:lnTo>
                  <a:lnTo>
                    <a:pt x="2013" y="3451"/>
                  </a:lnTo>
                  <a:cubicBezTo>
                    <a:pt x="2013" y="3467"/>
                    <a:pt x="2017" y="3483"/>
                    <a:pt x="2024" y="3497"/>
                  </a:cubicBezTo>
                  <a:lnTo>
                    <a:pt x="1750" y="3717"/>
                  </a:lnTo>
                  <a:cubicBezTo>
                    <a:pt x="1743" y="3714"/>
                    <a:pt x="1736" y="3713"/>
                    <a:pt x="1728" y="3713"/>
                  </a:cubicBezTo>
                  <a:cubicBezTo>
                    <a:pt x="1717" y="3713"/>
                    <a:pt x="1708" y="3716"/>
                    <a:pt x="1699" y="3721"/>
                  </a:cubicBezTo>
                  <a:lnTo>
                    <a:pt x="1443" y="3521"/>
                  </a:lnTo>
                  <a:cubicBezTo>
                    <a:pt x="1445" y="3515"/>
                    <a:pt x="1447" y="3508"/>
                    <a:pt x="1447" y="3501"/>
                  </a:cubicBezTo>
                  <a:cubicBezTo>
                    <a:pt x="1447" y="3491"/>
                    <a:pt x="1444" y="3483"/>
                    <a:pt x="1440" y="3475"/>
                  </a:cubicBezTo>
                  <a:lnTo>
                    <a:pt x="1550" y="3371"/>
                  </a:lnTo>
                  <a:close/>
                  <a:moveTo>
                    <a:pt x="2473" y="3717"/>
                  </a:moveTo>
                  <a:lnTo>
                    <a:pt x="2205" y="3502"/>
                  </a:lnTo>
                  <a:cubicBezTo>
                    <a:pt x="2214" y="3487"/>
                    <a:pt x="2219" y="3469"/>
                    <a:pt x="2219" y="3451"/>
                  </a:cubicBezTo>
                  <a:cubicBezTo>
                    <a:pt x="2219" y="3450"/>
                    <a:pt x="2219" y="3449"/>
                    <a:pt x="2219" y="3448"/>
                  </a:cubicBezTo>
                  <a:lnTo>
                    <a:pt x="2580" y="3349"/>
                  </a:lnTo>
                  <a:cubicBezTo>
                    <a:pt x="2594" y="3367"/>
                    <a:pt x="2615" y="3378"/>
                    <a:pt x="2640" y="3378"/>
                  </a:cubicBezTo>
                  <a:cubicBezTo>
                    <a:pt x="2652" y="3378"/>
                    <a:pt x="2663" y="3376"/>
                    <a:pt x="2673" y="3371"/>
                  </a:cubicBezTo>
                  <a:lnTo>
                    <a:pt x="2783" y="3475"/>
                  </a:lnTo>
                  <a:cubicBezTo>
                    <a:pt x="2779" y="3483"/>
                    <a:pt x="2776" y="3491"/>
                    <a:pt x="2776" y="3501"/>
                  </a:cubicBezTo>
                  <a:cubicBezTo>
                    <a:pt x="2776" y="3508"/>
                    <a:pt x="2777" y="3515"/>
                    <a:pt x="2780" y="3521"/>
                  </a:cubicBezTo>
                  <a:lnTo>
                    <a:pt x="2523" y="3721"/>
                  </a:lnTo>
                  <a:cubicBezTo>
                    <a:pt x="2515" y="3716"/>
                    <a:pt x="2506" y="3713"/>
                    <a:pt x="2495" y="3713"/>
                  </a:cubicBezTo>
                  <a:cubicBezTo>
                    <a:pt x="2487" y="3713"/>
                    <a:pt x="2480" y="3714"/>
                    <a:pt x="2473" y="3717"/>
                  </a:cubicBezTo>
                  <a:close/>
                  <a:moveTo>
                    <a:pt x="2817" y="3449"/>
                  </a:moveTo>
                  <a:lnTo>
                    <a:pt x="2705" y="3343"/>
                  </a:lnTo>
                  <a:cubicBezTo>
                    <a:pt x="2712" y="3331"/>
                    <a:pt x="2717" y="3317"/>
                    <a:pt x="2717" y="3301"/>
                  </a:cubicBezTo>
                  <a:cubicBezTo>
                    <a:pt x="2717" y="3285"/>
                    <a:pt x="2711" y="3269"/>
                    <a:pt x="2702" y="3257"/>
                  </a:cubicBezTo>
                  <a:lnTo>
                    <a:pt x="3029" y="2857"/>
                  </a:lnTo>
                  <a:cubicBezTo>
                    <a:pt x="3039" y="2862"/>
                    <a:pt x="3051" y="2865"/>
                    <a:pt x="3063" y="2865"/>
                  </a:cubicBezTo>
                  <a:cubicBezTo>
                    <a:pt x="3083" y="2865"/>
                    <a:pt x="3101" y="2857"/>
                    <a:pt x="3114" y="2845"/>
                  </a:cubicBezTo>
                  <a:lnTo>
                    <a:pt x="3308" y="3012"/>
                  </a:lnTo>
                  <a:cubicBezTo>
                    <a:pt x="3307" y="3016"/>
                    <a:pt x="3306" y="3020"/>
                    <a:pt x="3306" y="3025"/>
                  </a:cubicBezTo>
                  <a:cubicBezTo>
                    <a:pt x="3306" y="3031"/>
                    <a:pt x="3308" y="3037"/>
                    <a:pt x="3310" y="3043"/>
                  </a:cubicBezTo>
                  <a:lnTo>
                    <a:pt x="2859" y="3455"/>
                  </a:lnTo>
                  <a:cubicBezTo>
                    <a:pt x="2851" y="3450"/>
                    <a:pt x="2841" y="3447"/>
                    <a:pt x="2830" y="3447"/>
                  </a:cubicBezTo>
                  <a:cubicBezTo>
                    <a:pt x="2825" y="3447"/>
                    <a:pt x="2821" y="3448"/>
                    <a:pt x="2817" y="3449"/>
                  </a:cubicBezTo>
                  <a:close/>
                  <a:moveTo>
                    <a:pt x="3333" y="2978"/>
                  </a:moveTo>
                  <a:lnTo>
                    <a:pt x="3137" y="2809"/>
                  </a:lnTo>
                  <a:cubicBezTo>
                    <a:pt x="3139" y="2802"/>
                    <a:pt x="3140" y="2795"/>
                    <a:pt x="3140" y="2788"/>
                  </a:cubicBezTo>
                  <a:cubicBezTo>
                    <a:pt x="3140" y="2775"/>
                    <a:pt x="3136" y="2762"/>
                    <a:pt x="3130" y="2751"/>
                  </a:cubicBezTo>
                  <a:lnTo>
                    <a:pt x="3511" y="2472"/>
                  </a:lnTo>
                  <a:cubicBezTo>
                    <a:pt x="3523" y="2480"/>
                    <a:pt x="3538" y="2486"/>
                    <a:pt x="3555" y="2486"/>
                  </a:cubicBezTo>
                  <a:cubicBezTo>
                    <a:pt x="3589" y="2486"/>
                    <a:pt x="3618" y="2463"/>
                    <a:pt x="3628" y="2432"/>
                  </a:cubicBezTo>
                  <a:lnTo>
                    <a:pt x="3739" y="2456"/>
                  </a:lnTo>
                  <a:cubicBezTo>
                    <a:pt x="3740" y="2465"/>
                    <a:pt x="3744" y="2474"/>
                    <a:pt x="3750" y="2480"/>
                  </a:cubicBezTo>
                  <a:lnTo>
                    <a:pt x="3386" y="2977"/>
                  </a:lnTo>
                  <a:cubicBezTo>
                    <a:pt x="3378" y="2973"/>
                    <a:pt x="3370" y="2970"/>
                    <a:pt x="3360" y="2970"/>
                  </a:cubicBezTo>
                  <a:cubicBezTo>
                    <a:pt x="3351" y="2970"/>
                    <a:pt x="3341" y="2973"/>
                    <a:pt x="3333" y="2978"/>
                  </a:cubicBezTo>
                  <a:close/>
                  <a:moveTo>
                    <a:pt x="3629" y="2389"/>
                  </a:moveTo>
                  <a:cubicBezTo>
                    <a:pt x="3622" y="2362"/>
                    <a:pt x="3600" y="2341"/>
                    <a:pt x="3573" y="2335"/>
                  </a:cubicBezTo>
                  <a:lnTo>
                    <a:pt x="3567" y="2034"/>
                  </a:lnTo>
                  <a:cubicBezTo>
                    <a:pt x="3584" y="2028"/>
                    <a:pt x="3597" y="2017"/>
                    <a:pt x="3606" y="2002"/>
                  </a:cubicBezTo>
                  <a:lnTo>
                    <a:pt x="3947" y="2034"/>
                  </a:lnTo>
                  <a:cubicBezTo>
                    <a:pt x="3948" y="2047"/>
                    <a:pt x="3954" y="2058"/>
                    <a:pt x="3962" y="2067"/>
                  </a:cubicBezTo>
                  <a:lnTo>
                    <a:pt x="3786" y="2393"/>
                  </a:lnTo>
                  <a:cubicBezTo>
                    <a:pt x="3770" y="2394"/>
                    <a:pt x="3756" y="2403"/>
                    <a:pt x="3748" y="2415"/>
                  </a:cubicBezTo>
                  <a:lnTo>
                    <a:pt x="3629" y="2389"/>
                  </a:lnTo>
                  <a:close/>
                  <a:moveTo>
                    <a:pt x="4001" y="1974"/>
                  </a:moveTo>
                  <a:cubicBezTo>
                    <a:pt x="3984" y="1974"/>
                    <a:pt x="3970" y="1981"/>
                    <a:pt x="3960" y="1993"/>
                  </a:cubicBezTo>
                  <a:lnTo>
                    <a:pt x="3618" y="1960"/>
                  </a:lnTo>
                  <a:cubicBezTo>
                    <a:pt x="3618" y="1940"/>
                    <a:pt x="3609" y="1922"/>
                    <a:pt x="3596" y="1909"/>
                  </a:cubicBezTo>
                  <a:lnTo>
                    <a:pt x="3761" y="1524"/>
                  </a:lnTo>
                  <a:cubicBezTo>
                    <a:pt x="3770" y="1526"/>
                    <a:pt x="3779" y="1528"/>
                    <a:pt x="3788" y="1528"/>
                  </a:cubicBezTo>
                  <a:cubicBezTo>
                    <a:pt x="3830" y="1528"/>
                    <a:pt x="3866" y="1502"/>
                    <a:pt x="3880" y="1465"/>
                  </a:cubicBezTo>
                  <a:lnTo>
                    <a:pt x="4118" y="1520"/>
                  </a:lnTo>
                  <a:cubicBezTo>
                    <a:pt x="4121" y="1530"/>
                    <a:pt x="4127" y="1539"/>
                    <a:pt x="4136" y="1545"/>
                  </a:cubicBezTo>
                  <a:lnTo>
                    <a:pt x="4001" y="1974"/>
                  </a:lnTo>
                  <a:close/>
                </a:path>
              </a:pathLst>
            </a:custGeom>
            <a:grpFill/>
            <a:ln>
              <a:noFill/>
            </a:ln>
            <a:effectLst/>
          </p:spPr>
          <p:txBody>
            <a:bodyPr wrap="none" anchor="ctr"/>
            <a:lstStyle/>
            <a:p>
              <a:endParaRPr lang="en-US"/>
            </a:p>
          </p:txBody>
        </p:sp>
        <p:sp>
          <p:nvSpPr>
            <p:cNvPr id="59" name="Freeform 2"/>
            <p:cNvSpPr>
              <a:spLocks noChangeArrowheads="1"/>
            </p:cNvSpPr>
            <p:nvPr/>
          </p:nvSpPr>
          <p:spPr bwMode="auto">
            <a:xfrm>
              <a:off x="2801938" y="2708275"/>
              <a:ext cx="85725" cy="1409700"/>
            </a:xfrm>
            <a:custGeom>
              <a:avLst/>
              <a:gdLst>
                <a:gd name="T0" fmla="*/ 119 w 238"/>
                <a:gd name="T1" fmla="*/ 3915 h 3916"/>
                <a:gd name="T2" fmla="*/ 0 w 238"/>
                <a:gd name="T3" fmla="*/ 3915 h 3916"/>
                <a:gd name="T4" fmla="*/ 0 w 238"/>
                <a:gd name="T5" fmla="*/ 0 h 3916"/>
                <a:gd name="T6" fmla="*/ 237 w 238"/>
                <a:gd name="T7" fmla="*/ 0 h 3916"/>
                <a:gd name="T8" fmla="*/ 237 w 238"/>
                <a:gd name="T9" fmla="*/ 3915 h 3916"/>
                <a:gd name="T10" fmla="*/ 119 w 238"/>
                <a:gd name="T11" fmla="*/ 3915 h 3916"/>
              </a:gdLst>
              <a:ahLst/>
              <a:cxnLst>
                <a:cxn ang="0">
                  <a:pos x="T0" y="T1"/>
                </a:cxn>
                <a:cxn ang="0">
                  <a:pos x="T2" y="T3"/>
                </a:cxn>
                <a:cxn ang="0">
                  <a:pos x="T4" y="T5"/>
                </a:cxn>
                <a:cxn ang="0">
                  <a:pos x="T6" y="T7"/>
                </a:cxn>
                <a:cxn ang="0">
                  <a:pos x="T8" y="T9"/>
                </a:cxn>
                <a:cxn ang="0">
                  <a:pos x="T10" y="T11"/>
                </a:cxn>
              </a:cxnLst>
              <a:rect l="0" t="0" r="r" b="b"/>
              <a:pathLst>
                <a:path w="238" h="3916">
                  <a:moveTo>
                    <a:pt x="119" y="3915"/>
                  </a:moveTo>
                  <a:lnTo>
                    <a:pt x="0" y="3915"/>
                  </a:lnTo>
                  <a:lnTo>
                    <a:pt x="0" y="0"/>
                  </a:lnTo>
                  <a:lnTo>
                    <a:pt x="237" y="0"/>
                  </a:lnTo>
                  <a:lnTo>
                    <a:pt x="237" y="3915"/>
                  </a:lnTo>
                  <a:lnTo>
                    <a:pt x="119" y="39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3"/>
            <p:cNvSpPr>
              <a:spLocks noChangeArrowheads="1"/>
            </p:cNvSpPr>
            <p:nvPr/>
          </p:nvSpPr>
          <p:spPr bwMode="auto">
            <a:xfrm>
              <a:off x="4818063" y="2708275"/>
              <a:ext cx="1084262" cy="1409700"/>
            </a:xfrm>
            <a:custGeom>
              <a:avLst/>
              <a:gdLst>
                <a:gd name="T0" fmla="*/ 0 w 3013"/>
                <a:gd name="T1" fmla="*/ 3915 h 3916"/>
                <a:gd name="T2" fmla="*/ 244 w 3013"/>
                <a:gd name="T3" fmla="*/ 3915 h 3916"/>
                <a:gd name="T4" fmla="*/ 554 w 3013"/>
                <a:gd name="T5" fmla="*/ 2979 h 3916"/>
                <a:gd name="T6" fmla="*/ 2459 w 3013"/>
                <a:gd name="T7" fmla="*/ 2979 h 3916"/>
                <a:gd name="T8" fmla="*/ 2762 w 3013"/>
                <a:gd name="T9" fmla="*/ 3915 h 3916"/>
                <a:gd name="T10" fmla="*/ 3012 w 3013"/>
                <a:gd name="T11" fmla="*/ 3915 h 3916"/>
                <a:gd name="T12" fmla="*/ 1746 w 3013"/>
                <a:gd name="T13" fmla="*/ 0 h 3916"/>
                <a:gd name="T14" fmla="*/ 1266 w 3013"/>
                <a:gd name="T15" fmla="*/ 0 h 3916"/>
                <a:gd name="T16" fmla="*/ 0 w 3013"/>
                <a:gd name="T17" fmla="*/ 3915 h 3916"/>
                <a:gd name="T18" fmla="*/ 620 w 3013"/>
                <a:gd name="T19" fmla="*/ 2749 h 3916"/>
                <a:gd name="T20" fmla="*/ 1410 w 3013"/>
                <a:gd name="T21" fmla="*/ 224 h 3916"/>
                <a:gd name="T22" fmla="*/ 1595 w 3013"/>
                <a:gd name="T23" fmla="*/ 224 h 3916"/>
                <a:gd name="T24" fmla="*/ 2393 w 3013"/>
                <a:gd name="T25" fmla="*/ 2749 h 3916"/>
                <a:gd name="T26" fmla="*/ 620 w 3013"/>
                <a:gd name="T27" fmla="*/ 2749 h 3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13" h="3916">
                  <a:moveTo>
                    <a:pt x="0" y="3915"/>
                  </a:moveTo>
                  <a:lnTo>
                    <a:pt x="244" y="3915"/>
                  </a:lnTo>
                  <a:lnTo>
                    <a:pt x="554" y="2979"/>
                  </a:lnTo>
                  <a:lnTo>
                    <a:pt x="2459" y="2979"/>
                  </a:lnTo>
                  <a:lnTo>
                    <a:pt x="2762" y="3915"/>
                  </a:lnTo>
                  <a:lnTo>
                    <a:pt x="3012" y="3915"/>
                  </a:lnTo>
                  <a:lnTo>
                    <a:pt x="1746" y="0"/>
                  </a:lnTo>
                  <a:lnTo>
                    <a:pt x="1266" y="0"/>
                  </a:lnTo>
                  <a:lnTo>
                    <a:pt x="0" y="3915"/>
                  </a:lnTo>
                  <a:close/>
                  <a:moveTo>
                    <a:pt x="620" y="2749"/>
                  </a:moveTo>
                  <a:lnTo>
                    <a:pt x="1410" y="224"/>
                  </a:lnTo>
                  <a:lnTo>
                    <a:pt x="1595" y="224"/>
                  </a:lnTo>
                  <a:lnTo>
                    <a:pt x="2393" y="2749"/>
                  </a:lnTo>
                  <a:lnTo>
                    <a:pt x="620" y="274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4"/>
            <p:cNvSpPr>
              <a:spLocks noChangeArrowheads="1"/>
            </p:cNvSpPr>
            <p:nvPr/>
          </p:nvSpPr>
          <p:spPr bwMode="auto">
            <a:xfrm>
              <a:off x="6215063" y="2708275"/>
              <a:ext cx="900112" cy="1409700"/>
            </a:xfrm>
            <a:custGeom>
              <a:avLst/>
              <a:gdLst>
                <a:gd name="T0" fmla="*/ 1754 w 2500"/>
                <a:gd name="T1" fmla="*/ 0 h 3916"/>
                <a:gd name="T2" fmla="*/ 0 w 2500"/>
                <a:gd name="T3" fmla="*/ 0 h 3916"/>
                <a:gd name="T4" fmla="*/ 0 w 2500"/>
                <a:gd name="T5" fmla="*/ 3915 h 3916"/>
                <a:gd name="T6" fmla="*/ 237 w 2500"/>
                <a:gd name="T7" fmla="*/ 3915 h 3916"/>
                <a:gd name="T8" fmla="*/ 237 w 2500"/>
                <a:gd name="T9" fmla="*/ 2077 h 3916"/>
                <a:gd name="T10" fmla="*/ 1754 w 2500"/>
                <a:gd name="T11" fmla="*/ 2077 h 3916"/>
                <a:gd name="T12" fmla="*/ 2090 w 2500"/>
                <a:gd name="T13" fmla="*/ 1971 h 3916"/>
                <a:gd name="T14" fmla="*/ 2413 w 2500"/>
                <a:gd name="T15" fmla="*/ 1635 h 3916"/>
                <a:gd name="T16" fmla="*/ 2499 w 2500"/>
                <a:gd name="T17" fmla="*/ 1331 h 3916"/>
                <a:gd name="T18" fmla="*/ 2499 w 2500"/>
                <a:gd name="T19" fmla="*/ 764 h 3916"/>
                <a:gd name="T20" fmla="*/ 2413 w 2500"/>
                <a:gd name="T21" fmla="*/ 455 h 3916"/>
                <a:gd name="T22" fmla="*/ 2090 w 2500"/>
                <a:gd name="T23" fmla="*/ 112 h 3916"/>
                <a:gd name="T24" fmla="*/ 1754 w 2500"/>
                <a:gd name="T25" fmla="*/ 0 h 3916"/>
                <a:gd name="T26" fmla="*/ 2261 w 2500"/>
                <a:gd name="T27" fmla="*/ 1325 h 3916"/>
                <a:gd name="T28" fmla="*/ 2242 w 2500"/>
                <a:gd name="T29" fmla="*/ 1463 h 3916"/>
                <a:gd name="T30" fmla="*/ 1892 w 2500"/>
                <a:gd name="T31" fmla="*/ 1813 h 3916"/>
                <a:gd name="T32" fmla="*/ 1747 w 2500"/>
                <a:gd name="T33" fmla="*/ 1846 h 3916"/>
                <a:gd name="T34" fmla="*/ 237 w 2500"/>
                <a:gd name="T35" fmla="*/ 1846 h 3916"/>
                <a:gd name="T36" fmla="*/ 237 w 2500"/>
                <a:gd name="T37" fmla="*/ 230 h 3916"/>
                <a:gd name="T38" fmla="*/ 1747 w 2500"/>
                <a:gd name="T39" fmla="*/ 230 h 3916"/>
                <a:gd name="T40" fmla="*/ 1899 w 2500"/>
                <a:gd name="T41" fmla="*/ 270 h 3916"/>
                <a:gd name="T42" fmla="*/ 2235 w 2500"/>
                <a:gd name="T43" fmla="*/ 632 h 3916"/>
                <a:gd name="T44" fmla="*/ 2261 w 2500"/>
                <a:gd name="T45" fmla="*/ 778 h 3916"/>
                <a:gd name="T46" fmla="*/ 2261 w 2500"/>
                <a:gd name="T47" fmla="*/ 1325 h 3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0" h="3916">
                  <a:moveTo>
                    <a:pt x="1754" y="0"/>
                  </a:moveTo>
                  <a:lnTo>
                    <a:pt x="0" y="0"/>
                  </a:lnTo>
                  <a:lnTo>
                    <a:pt x="0" y="3915"/>
                  </a:lnTo>
                  <a:lnTo>
                    <a:pt x="237" y="3915"/>
                  </a:lnTo>
                  <a:lnTo>
                    <a:pt x="237" y="2077"/>
                  </a:lnTo>
                  <a:lnTo>
                    <a:pt x="1754" y="2077"/>
                  </a:lnTo>
                  <a:cubicBezTo>
                    <a:pt x="1879" y="2077"/>
                    <a:pt x="1998" y="2037"/>
                    <a:pt x="2090" y="1971"/>
                  </a:cubicBezTo>
                  <a:cubicBezTo>
                    <a:pt x="2182" y="1905"/>
                    <a:pt x="2373" y="1701"/>
                    <a:pt x="2413" y="1635"/>
                  </a:cubicBezTo>
                  <a:cubicBezTo>
                    <a:pt x="2472" y="1542"/>
                    <a:pt x="2499" y="1444"/>
                    <a:pt x="2499" y="1331"/>
                  </a:cubicBezTo>
                  <a:lnTo>
                    <a:pt x="2499" y="764"/>
                  </a:lnTo>
                  <a:cubicBezTo>
                    <a:pt x="2499" y="652"/>
                    <a:pt x="2472" y="547"/>
                    <a:pt x="2413" y="455"/>
                  </a:cubicBezTo>
                  <a:cubicBezTo>
                    <a:pt x="2373" y="389"/>
                    <a:pt x="2176" y="178"/>
                    <a:pt x="2090" y="112"/>
                  </a:cubicBezTo>
                  <a:cubicBezTo>
                    <a:pt x="1998" y="39"/>
                    <a:pt x="1879" y="0"/>
                    <a:pt x="1754" y="0"/>
                  </a:cubicBezTo>
                  <a:close/>
                  <a:moveTo>
                    <a:pt x="2261" y="1325"/>
                  </a:moveTo>
                  <a:cubicBezTo>
                    <a:pt x="2261" y="1371"/>
                    <a:pt x="2261" y="1417"/>
                    <a:pt x="2242" y="1463"/>
                  </a:cubicBezTo>
                  <a:cubicBezTo>
                    <a:pt x="2176" y="1595"/>
                    <a:pt x="2004" y="1747"/>
                    <a:pt x="1892" y="1813"/>
                  </a:cubicBezTo>
                  <a:cubicBezTo>
                    <a:pt x="1846" y="1839"/>
                    <a:pt x="1793" y="1846"/>
                    <a:pt x="1747" y="1846"/>
                  </a:cubicBezTo>
                  <a:lnTo>
                    <a:pt x="237" y="1846"/>
                  </a:lnTo>
                  <a:lnTo>
                    <a:pt x="237" y="230"/>
                  </a:lnTo>
                  <a:lnTo>
                    <a:pt x="1747" y="230"/>
                  </a:lnTo>
                  <a:cubicBezTo>
                    <a:pt x="1800" y="230"/>
                    <a:pt x="1853" y="244"/>
                    <a:pt x="1899" y="270"/>
                  </a:cubicBezTo>
                  <a:cubicBezTo>
                    <a:pt x="2017" y="336"/>
                    <a:pt x="2169" y="507"/>
                    <a:pt x="2235" y="632"/>
                  </a:cubicBezTo>
                  <a:cubicBezTo>
                    <a:pt x="2255" y="679"/>
                    <a:pt x="2261" y="731"/>
                    <a:pt x="2261" y="778"/>
                  </a:cubicBezTo>
                  <a:lnTo>
                    <a:pt x="2261" y="132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5"/>
            <p:cNvSpPr>
              <a:spLocks noChangeArrowheads="1"/>
            </p:cNvSpPr>
            <p:nvPr/>
          </p:nvSpPr>
          <p:spPr bwMode="auto">
            <a:xfrm>
              <a:off x="7488238" y="2708275"/>
              <a:ext cx="85725" cy="1409700"/>
            </a:xfrm>
            <a:custGeom>
              <a:avLst/>
              <a:gdLst>
                <a:gd name="T0" fmla="*/ 119 w 238"/>
                <a:gd name="T1" fmla="*/ 3915 h 3916"/>
                <a:gd name="T2" fmla="*/ 0 w 238"/>
                <a:gd name="T3" fmla="*/ 3915 h 3916"/>
                <a:gd name="T4" fmla="*/ 0 w 238"/>
                <a:gd name="T5" fmla="*/ 0 h 3916"/>
                <a:gd name="T6" fmla="*/ 237 w 238"/>
                <a:gd name="T7" fmla="*/ 0 h 3916"/>
                <a:gd name="T8" fmla="*/ 237 w 238"/>
                <a:gd name="T9" fmla="*/ 3915 h 3916"/>
                <a:gd name="T10" fmla="*/ 119 w 238"/>
                <a:gd name="T11" fmla="*/ 3915 h 3916"/>
              </a:gdLst>
              <a:ahLst/>
              <a:cxnLst>
                <a:cxn ang="0">
                  <a:pos x="T0" y="T1"/>
                </a:cxn>
                <a:cxn ang="0">
                  <a:pos x="T2" y="T3"/>
                </a:cxn>
                <a:cxn ang="0">
                  <a:pos x="T4" y="T5"/>
                </a:cxn>
                <a:cxn ang="0">
                  <a:pos x="T6" y="T7"/>
                </a:cxn>
                <a:cxn ang="0">
                  <a:pos x="T8" y="T9"/>
                </a:cxn>
                <a:cxn ang="0">
                  <a:pos x="T10" y="T11"/>
                </a:cxn>
              </a:cxnLst>
              <a:rect l="0" t="0" r="r" b="b"/>
              <a:pathLst>
                <a:path w="238" h="3916">
                  <a:moveTo>
                    <a:pt x="119" y="3915"/>
                  </a:moveTo>
                  <a:lnTo>
                    <a:pt x="0" y="3915"/>
                  </a:lnTo>
                  <a:lnTo>
                    <a:pt x="0" y="0"/>
                  </a:lnTo>
                  <a:lnTo>
                    <a:pt x="237" y="0"/>
                  </a:lnTo>
                  <a:lnTo>
                    <a:pt x="237" y="3915"/>
                  </a:lnTo>
                  <a:lnTo>
                    <a:pt x="119" y="391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6"/>
            <p:cNvSpPr>
              <a:spLocks noChangeArrowheads="1"/>
            </p:cNvSpPr>
            <p:nvPr/>
          </p:nvSpPr>
          <p:spPr bwMode="auto">
            <a:xfrm>
              <a:off x="7962900" y="2735263"/>
              <a:ext cx="784225" cy="1044575"/>
            </a:xfrm>
            <a:custGeom>
              <a:avLst/>
              <a:gdLst>
                <a:gd name="T0" fmla="*/ 573 w 2177"/>
                <a:gd name="T1" fmla="*/ 1279 h 2901"/>
                <a:gd name="T2" fmla="*/ 263 w 2177"/>
                <a:gd name="T3" fmla="*/ 943 h 2901"/>
                <a:gd name="T4" fmla="*/ 263 w 2177"/>
                <a:gd name="T5" fmla="*/ 738 h 2901"/>
                <a:gd name="T6" fmla="*/ 283 w 2177"/>
                <a:gd name="T7" fmla="*/ 573 h 2901"/>
                <a:gd name="T8" fmla="*/ 587 w 2177"/>
                <a:gd name="T9" fmla="*/ 250 h 2901"/>
                <a:gd name="T10" fmla="*/ 751 w 2177"/>
                <a:gd name="T11" fmla="*/ 217 h 2901"/>
                <a:gd name="T12" fmla="*/ 1450 w 2177"/>
                <a:gd name="T13" fmla="*/ 217 h 2901"/>
                <a:gd name="T14" fmla="*/ 1595 w 2177"/>
                <a:gd name="T15" fmla="*/ 250 h 2901"/>
                <a:gd name="T16" fmla="*/ 1912 w 2177"/>
                <a:gd name="T17" fmla="*/ 587 h 2901"/>
                <a:gd name="T18" fmla="*/ 2116 w 2177"/>
                <a:gd name="T19" fmla="*/ 507 h 2901"/>
                <a:gd name="T20" fmla="*/ 1793 w 2177"/>
                <a:gd name="T21" fmla="*/ 118 h 2901"/>
                <a:gd name="T22" fmla="*/ 1430 w 2177"/>
                <a:gd name="T23" fmla="*/ 0 h 2901"/>
                <a:gd name="T24" fmla="*/ 745 w 2177"/>
                <a:gd name="T25" fmla="*/ 0 h 2901"/>
                <a:gd name="T26" fmla="*/ 382 w 2177"/>
                <a:gd name="T27" fmla="*/ 118 h 2901"/>
                <a:gd name="T28" fmla="*/ 125 w 2177"/>
                <a:gd name="T29" fmla="*/ 402 h 2901"/>
                <a:gd name="T30" fmla="*/ 39 w 2177"/>
                <a:gd name="T31" fmla="*/ 732 h 2901"/>
                <a:gd name="T32" fmla="*/ 39 w 2177"/>
                <a:gd name="T33" fmla="*/ 943 h 2901"/>
                <a:gd name="T34" fmla="*/ 553 w 2177"/>
                <a:gd name="T35" fmla="*/ 1496 h 2901"/>
                <a:gd name="T36" fmla="*/ 1641 w 2177"/>
                <a:gd name="T37" fmla="*/ 1576 h 2901"/>
                <a:gd name="T38" fmla="*/ 1951 w 2177"/>
                <a:gd name="T39" fmla="*/ 1912 h 2901"/>
                <a:gd name="T40" fmla="*/ 1951 w 2177"/>
                <a:gd name="T41" fmla="*/ 2162 h 2901"/>
                <a:gd name="T42" fmla="*/ 1932 w 2177"/>
                <a:gd name="T43" fmla="*/ 2321 h 2901"/>
                <a:gd name="T44" fmla="*/ 1615 w 2177"/>
                <a:gd name="T45" fmla="*/ 2650 h 2901"/>
                <a:gd name="T46" fmla="*/ 1464 w 2177"/>
                <a:gd name="T47" fmla="*/ 2683 h 2901"/>
                <a:gd name="T48" fmla="*/ 666 w 2177"/>
                <a:gd name="T49" fmla="*/ 2683 h 2901"/>
                <a:gd name="T50" fmla="*/ 514 w 2177"/>
                <a:gd name="T51" fmla="*/ 2650 h 2901"/>
                <a:gd name="T52" fmla="*/ 211 w 2177"/>
                <a:gd name="T53" fmla="*/ 2307 h 2901"/>
                <a:gd name="T54" fmla="*/ 0 w 2177"/>
                <a:gd name="T55" fmla="*/ 2393 h 2901"/>
                <a:gd name="T56" fmla="*/ 316 w 2177"/>
                <a:gd name="T57" fmla="*/ 2782 h 2901"/>
                <a:gd name="T58" fmla="*/ 679 w 2177"/>
                <a:gd name="T59" fmla="*/ 2900 h 2901"/>
                <a:gd name="T60" fmla="*/ 1470 w 2177"/>
                <a:gd name="T61" fmla="*/ 2900 h 2901"/>
                <a:gd name="T62" fmla="*/ 1833 w 2177"/>
                <a:gd name="T63" fmla="*/ 2776 h 2901"/>
                <a:gd name="T64" fmla="*/ 2090 w 2177"/>
                <a:gd name="T65" fmla="*/ 2499 h 2901"/>
                <a:gd name="T66" fmla="*/ 2176 w 2177"/>
                <a:gd name="T67" fmla="*/ 2169 h 2901"/>
                <a:gd name="T68" fmla="*/ 2176 w 2177"/>
                <a:gd name="T69" fmla="*/ 1918 h 2901"/>
                <a:gd name="T70" fmla="*/ 1661 w 2177"/>
                <a:gd name="T71" fmla="*/ 1358 h 2901"/>
                <a:gd name="T72" fmla="*/ 573 w 2177"/>
                <a:gd name="T73" fmla="*/ 1279 h 2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77" h="2901">
                  <a:moveTo>
                    <a:pt x="573" y="1279"/>
                  </a:moveTo>
                  <a:cubicBezTo>
                    <a:pt x="408" y="1266"/>
                    <a:pt x="263" y="1127"/>
                    <a:pt x="263" y="943"/>
                  </a:cubicBezTo>
                  <a:lnTo>
                    <a:pt x="263" y="738"/>
                  </a:lnTo>
                  <a:cubicBezTo>
                    <a:pt x="263" y="686"/>
                    <a:pt x="263" y="613"/>
                    <a:pt x="283" y="573"/>
                  </a:cubicBezTo>
                  <a:cubicBezTo>
                    <a:pt x="349" y="441"/>
                    <a:pt x="468" y="323"/>
                    <a:pt x="587" y="250"/>
                  </a:cubicBezTo>
                  <a:cubicBezTo>
                    <a:pt x="633" y="224"/>
                    <a:pt x="699" y="217"/>
                    <a:pt x="751" y="217"/>
                  </a:cubicBezTo>
                  <a:lnTo>
                    <a:pt x="1450" y="217"/>
                  </a:lnTo>
                  <a:cubicBezTo>
                    <a:pt x="1503" y="217"/>
                    <a:pt x="1549" y="224"/>
                    <a:pt x="1595" y="250"/>
                  </a:cubicBezTo>
                  <a:cubicBezTo>
                    <a:pt x="1701" y="310"/>
                    <a:pt x="1846" y="475"/>
                    <a:pt x="1912" y="587"/>
                  </a:cubicBezTo>
                  <a:lnTo>
                    <a:pt x="2116" y="507"/>
                  </a:lnTo>
                  <a:cubicBezTo>
                    <a:pt x="2050" y="402"/>
                    <a:pt x="1918" y="211"/>
                    <a:pt x="1793" y="118"/>
                  </a:cubicBezTo>
                  <a:cubicBezTo>
                    <a:pt x="1701" y="46"/>
                    <a:pt x="1556" y="0"/>
                    <a:pt x="1430" y="0"/>
                  </a:cubicBezTo>
                  <a:lnTo>
                    <a:pt x="745" y="0"/>
                  </a:lnTo>
                  <a:cubicBezTo>
                    <a:pt x="619" y="0"/>
                    <a:pt x="474" y="46"/>
                    <a:pt x="382" y="118"/>
                  </a:cubicBezTo>
                  <a:cubicBezTo>
                    <a:pt x="296" y="184"/>
                    <a:pt x="171" y="329"/>
                    <a:pt x="125" y="402"/>
                  </a:cubicBezTo>
                  <a:cubicBezTo>
                    <a:pt x="66" y="488"/>
                    <a:pt x="39" y="606"/>
                    <a:pt x="39" y="732"/>
                  </a:cubicBezTo>
                  <a:lnTo>
                    <a:pt x="39" y="943"/>
                  </a:lnTo>
                  <a:cubicBezTo>
                    <a:pt x="39" y="1239"/>
                    <a:pt x="244" y="1477"/>
                    <a:pt x="553" y="1496"/>
                  </a:cubicBezTo>
                  <a:lnTo>
                    <a:pt x="1641" y="1576"/>
                  </a:lnTo>
                  <a:cubicBezTo>
                    <a:pt x="1806" y="1589"/>
                    <a:pt x="1951" y="1727"/>
                    <a:pt x="1951" y="1912"/>
                  </a:cubicBezTo>
                  <a:lnTo>
                    <a:pt x="1951" y="2162"/>
                  </a:lnTo>
                  <a:cubicBezTo>
                    <a:pt x="1951" y="2215"/>
                    <a:pt x="1951" y="2281"/>
                    <a:pt x="1932" y="2321"/>
                  </a:cubicBezTo>
                  <a:cubicBezTo>
                    <a:pt x="1866" y="2453"/>
                    <a:pt x="1727" y="2584"/>
                    <a:pt x="1615" y="2650"/>
                  </a:cubicBezTo>
                  <a:cubicBezTo>
                    <a:pt x="1569" y="2677"/>
                    <a:pt x="1516" y="2683"/>
                    <a:pt x="1464" y="2683"/>
                  </a:cubicBezTo>
                  <a:lnTo>
                    <a:pt x="666" y="2683"/>
                  </a:lnTo>
                  <a:cubicBezTo>
                    <a:pt x="613" y="2683"/>
                    <a:pt x="560" y="2677"/>
                    <a:pt x="514" y="2650"/>
                  </a:cubicBezTo>
                  <a:cubicBezTo>
                    <a:pt x="408" y="2591"/>
                    <a:pt x="277" y="2420"/>
                    <a:pt x="211" y="2307"/>
                  </a:cubicBezTo>
                  <a:lnTo>
                    <a:pt x="0" y="2393"/>
                  </a:lnTo>
                  <a:cubicBezTo>
                    <a:pt x="66" y="2505"/>
                    <a:pt x="204" y="2690"/>
                    <a:pt x="316" y="2782"/>
                  </a:cubicBezTo>
                  <a:cubicBezTo>
                    <a:pt x="408" y="2854"/>
                    <a:pt x="553" y="2900"/>
                    <a:pt x="679" y="2900"/>
                  </a:cubicBezTo>
                  <a:lnTo>
                    <a:pt x="1470" y="2900"/>
                  </a:lnTo>
                  <a:cubicBezTo>
                    <a:pt x="1595" y="2900"/>
                    <a:pt x="1741" y="2847"/>
                    <a:pt x="1833" y="2776"/>
                  </a:cubicBezTo>
                  <a:cubicBezTo>
                    <a:pt x="1918" y="2710"/>
                    <a:pt x="2044" y="2571"/>
                    <a:pt x="2090" y="2499"/>
                  </a:cubicBezTo>
                  <a:cubicBezTo>
                    <a:pt x="2149" y="2413"/>
                    <a:pt x="2176" y="2294"/>
                    <a:pt x="2176" y="2169"/>
                  </a:cubicBezTo>
                  <a:lnTo>
                    <a:pt x="2176" y="1918"/>
                  </a:lnTo>
                  <a:cubicBezTo>
                    <a:pt x="2176" y="1622"/>
                    <a:pt x="1971" y="1378"/>
                    <a:pt x="1661" y="1358"/>
                  </a:cubicBezTo>
                  <a:lnTo>
                    <a:pt x="573" y="127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7"/>
            <p:cNvSpPr>
              <a:spLocks noChangeArrowheads="1"/>
            </p:cNvSpPr>
            <p:nvPr/>
          </p:nvSpPr>
          <p:spPr bwMode="auto">
            <a:xfrm>
              <a:off x="8137525" y="4040188"/>
              <a:ext cx="454025" cy="71437"/>
            </a:xfrm>
            <a:custGeom>
              <a:avLst/>
              <a:gdLst>
                <a:gd name="T0" fmla="*/ 630 w 1261"/>
                <a:gd name="T1" fmla="*/ 199 h 200"/>
                <a:gd name="T2" fmla="*/ 0 w 1261"/>
                <a:gd name="T3" fmla="*/ 199 h 200"/>
                <a:gd name="T4" fmla="*/ 0 w 1261"/>
                <a:gd name="T5" fmla="*/ 0 h 200"/>
                <a:gd name="T6" fmla="*/ 1260 w 1261"/>
                <a:gd name="T7" fmla="*/ 0 h 200"/>
                <a:gd name="T8" fmla="*/ 1260 w 1261"/>
                <a:gd name="T9" fmla="*/ 199 h 200"/>
                <a:gd name="T10" fmla="*/ 630 w 1261"/>
                <a:gd name="T11" fmla="*/ 199 h 200"/>
              </a:gdLst>
              <a:ahLst/>
              <a:cxnLst>
                <a:cxn ang="0">
                  <a:pos x="T0" y="T1"/>
                </a:cxn>
                <a:cxn ang="0">
                  <a:pos x="T2" y="T3"/>
                </a:cxn>
                <a:cxn ang="0">
                  <a:pos x="T4" y="T5"/>
                </a:cxn>
                <a:cxn ang="0">
                  <a:pos x="T6" y="T7"/>
                </a:cxn>
                <a:cxn ang="0">
                  <a:pos x="T8" y="T9"/>
                </a:cxn>
                <a:cxn ang="0">
                  <a:pos x="T10" y="T11"/>
                </a:cxn>
              </a:cxnLst>
              <a:rect l="0" t="0" r="r" b="b"/>
              <a:pathLst>
                <a:path w="1261" h="200">
                  <a:moveTo>
                    <a:pt x="630" y="199"/>
                  </a:moveTo>
                  <a:lnTo>
                    <a:pt x="0" y="199"/>
                  </a:lnTo>
                  <a:lnTo>
                    <a:pt x="0" y="0"/>
                  </a:lnTo>
                  <a:lnTo>
                    <a:pt x="1260" y="0"/>
                  </a:lnTo>
                  <a:lnTo>
                    <a:pt x="1260" y="199"/>
                  </a:lnTo>
                  <a:lnTo>
                    <a:pt x="630" y="19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65" name="Straight Connector 64"/>
          <p:cNvCxnSpPr/>
          <p:nvPr/>
        </p:nvCxnSpPr>
        <p:spPr>
          <a:xfrm>
            <a:off x="3364626" y="4512250"/>
            <a:ext cx="5460798" cy="0"/>
          </a:xfrm>
          <a:prstGeom prst="line">
            <a:avLst/>
          </a:prstGeom>
          <a:ln w="19050"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8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266700" indent="0">
              <a:buClr>
                <a:schemeClr val="dk2"/>
              </a:buClr>
              <a:buNone/>
            </a:pPr>
            <a:endParaRPr lang="en-US" dirty="0">
              <a:solidFill>
                <a:schemeClr val="accent3"/>
              </a:solidFill>
              <a:latin typeface="Arial"/>
              <a:ea typeface="Arial"/>
              <a:cs typeface="Arial"/>
              <a:sym typeface="Arial"/>
            </a:endParaRPr>
          </a:p>
          <a:p>
            <a:pPr marL="266700" indent="0">
              <a:buClr>
                <a:schemeClr val="dk2"/>
              </a:buClr>
              <a:buNone/>
            </a:pPr>
            <a:endParaRPr lang="en-US" dirty="0">
              <a:solidFill>
                <a:schemeClr val="accent3"/>
              </a:solidFill>
              <a:latin typeface="Arial"/>
              <a:ea typeface="Arial"/>
              <a:cs typeface="Arial"/>
              <a:sym typeface="Arial"/>
            </a:endParaRPr>
          </a:p>
          <a:p>
            <a:pPr marL="0" indent="0">
              <a:buNone/>
            </a:pPr>
            <a:endParaRPr lang="en-US" dirty="0"/>
          </a:p>
        </p:txBody>
      </p:sp>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10</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
        <p:nvSpPr>
          <p:cNvPr id="6" name="TextBox 5"/>
          <p:cNvSpPr txBox="1"/>
          <p:nvPr/>
        </p:nvSpPr>
        <p:spPr>
          <a:xfrm>
            <a:off x="609601" y="1574800"/>
            <a:ext cx="10754686" cy="2169825"/>
          </a:xfrm>
          <a:prstGeom prst="rect">
            <a:avLst/>
          </a:prstGeom>
          <a:noFill/>
        </p:spPr>
        <p:txBody>
          <a:bodyPr wrap="square" lIns="45720" tIns="45720" rIns="45720" bIns="91440" rtlCol="0" anchor="t">
            <a:spAutoFit/>
          </a:bodyPr>
          <a:lstStyle/>
          <a:p>
            <a:endParaRPr lang="en-US" sz="4400" dirty="0" smtClean="0">
              <a:solidFill>
                <a:srgbClr val="FF0000"/>
              </a:solidFill>
              <a:latin typeface="Arial"/>
              <a:ea typeface="Arial"/>
              <a:cs typeface="Arial"/>
              <a:sym typeface="Arial"/>
            </a:endParaRPr>
          </a:p>
          <a:p>
            <a:r>
              <a:rPr lang="en-US" sz="4400" dirty="0">
                <a:solidFill>
                  <a:srgbClr val="FF0000"/>
                </a:solidFill>
                <a:latin typeface="Arial"/>
                <a:ea typeface="Arial"/>
                <a:cs typeface="Arial"/>
                <a:sym typeface="Arial"/>
              </a:rPr>
              <a:t> </a:t>
            </a:r>
            <a:r>
              <a:rPr lang="en-US" sz="4400" dirty="0" smtClean="0">
                <a:solidFill>
                  <a:srgbClr val="FF0000"/>
                </a:solidFill>
                <a:latin typeface="Arial"/>
                <a:ea typeface="Arial"/>
                <a:cs typeface="Arial"/>
                <a:sym typeface="Arial"/>
              </a:rPr>
              <a:t>      </a:t>
            </a:r>
            <a:r>
              <a:rPr lang="en-US" sz="4400" dirty="0">
                <a:solidFill>
                  <a:srgbClr val="FF0000"/>
                </a:solidFill>
                <a:latin typeface="Arial"/>
                <a:ea typeface="Arial"/>
                <a:cs typeface="Arial"/>
                <a:sym typeface="Arial"/>
              </a:rPr>
              <a:t> </a:t>
            </a:r>
            <a:r>
              <a:rPr lang="en-US" sz="4400" dirty="0" smtClean="0">
                <a:solidFill>
                  <a:srgbClr val="FF0000"/>
                </a:solidFill>
                <a:latin typeface="Arial"/>
                <a:ea typeface="Arial"/>
                <a:cs typeface="Arial"/>
                <a:sym typeface="Arial"/>
              </a:rPr>
              <a:t>  Cross</a:t>
            </a:r>
            <a:r>
              <a:rPr lang="en-US" sz="4400" dirty="0">
                <a:solidFill>
                  <a:srgbClr val="FF0000"/>
                </a:solidFill>
                <a:latin typeface="Arial"/>
                <a:ea typeface="Arial"/>
                <a:cs typeface="Arial"/>
                <a:sym typeface="Arial"/>
              </a:rPr>
              <a:t>-Origin Resource Sharing </a:t>
            </a:r>
            <a:r>
              <a:rPr lang="en-US" sz="4400" dirty="0" smtClean="0">
                <a:solidFill>
                  <a:srgbClr val="FF0000"/>
                </a:solidFill>
                <a:latin typeface="Arial"/>
                <a:ea typeface="Arial"/>
                <a:cs typeface="Arial"/>
                <a:sym typeface="Arial"/>
              </a:rPr>
              <a:t>   </a:t>
            </a:r>
            <a:br>
              <a:rPr lang="en-US" sz="4400" dirty="0" smtClean="0">
                <a:solidFill>
                  <a:srgbClr val="FF0000"/>
                </a:solidFill>
                <a:latin typeface="Arial"/>
                <a:ea typeface="Arial"/>
                <a:cs typeface="Arial"/>
                <a:sym typeface="Arial"/>
              </a:rPr>
            </a:br>
            <a:r>
              <a:rPr lang="en-US" sz="4400" dirty="0" smtClean="0">
                <a:solidFill>
                  <a:srgbClr val="FF0000"/>
                </a:solidFill>
                <a:latin typeface="Arial"/>
                <a:ea typeface="Arial"/>
                <a:cs typeface="Arial"/>
                <a:sym typeface="Arial"/>
              </a:rPr>
              <a:t>                        (CORS)</a:t>
            </a:r>
            <a:endParaRPr lang="en-US" sz="4400" dirty="0" smtClean="0">
              <a:solidFill>
                <a:srgbClr val="FF0000"/>
              </a:solidFill>
            </a:endParaRPr>
          </a:p>
        </p:txBody>
      </p:sp>
    </p:spTree>
    <p:extLst>
      <p:ext uri="{BB962C8B-B14F-4D97-AF65-F5344CB8AC3E}">
        <p14:creationId xmlns:p14="http://schemas.microsoft.com/office/powerpoint/2010/main" val="15542925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11</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pic>
        <p:nvPicPr>
          <p:cNvPr id="8" name="Content Placeholder 7" descr="cors_server_flowchart_png__1534×1770_.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9427" t="6294" r="-62151" b="-3323"/>
          <a:stretch/>
        </p:blipFill>
        <p:spPr>
          <a:xfrm>
            <a:off x="477838" y="406400"/>
            <a:ext cx="10387012" cy="6265333"/>
          </a:xfrm>
        </p:spPr>
      </p:pic>
    </p:spTree>
    <p:extLst>
      <p:ext uri="{BB962C8B-B14F-4D97-AF65-F5344CB8AC3E}">
        <p14:creationId xmlns:p14="http://schemas.microsoft.com/office/powerpoint/2010/main" val="18454112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Mashup’s</a:t>
            </a:r>
            <a:endParaRPr lang="en-US" dirty="0"/>
          </a:p>
        </p:txBody>
      </p:sp>
      <p:sp>
        <p:nvSpPr>
          <p:cNvPr id="5" name="Content Placeholder 4"/>
          <p:cNvSpPr>
            <a:spLocks noGrp="1"/>
          </p:cNvSpPr>
          <p:nvPr>
            <p:ph idx="1"/>
          </p:nvPr>
        </p:nvSpPr>
        <p:spPr/>
        <p:txBody>
          <a:bodyPr>
            <a:normAutofit/>
          </a:bodyPr>
          <a:lstStyle/>
          <a:p>
            <a:pPr marL="266700" indent="0">
              <a:buClr>
                <a:schemeClr val="dk2"/>
              </a:buClr>
              <a:buNone/>
            </a:pPr>
            <a:endParaRPr lang="en-US" dirty="0">
              <a:solidFill>
                <a:schemeClr val="tx1">
                  <a:lumMod val="75000"/>
                </a:schemeClr>
              </a:solidFill>
              <a:latin typeface="Arial"/>
              <a:ea typeface="Arial"/>
              <a:cs typeface="Arial"/>
              <a:sym typeface="Arial"/>
            </a:endParaRPr>
          </a:p>
          <a:p>
            <a:pPr marL="266700" indent="0">
              <a:buClr>
                <a:schemeClr val="dk2"/>
              </a:buClr>
              <a:buNone/>
            </a:pPr>
            <a:r>
              <a:rPr lang="en-US" dirty="0" smtClean="0">
                <a:solidFill>
                  <a:schemeClr val="tx1">
                    <a:lumMod val="75000"/>
                  </a:schemeClr>
                </a:solidFill>
                <a:latin typeface="Arial"/>
                <a:ea typeface="Arial"/>
                <a:cs typeface="Arial"/>
                <a:sym typeface="Arial"/>
              </a:rPr>
              <a:t>What is a Mashup ?</a:t>
            </a:r>
          </a:p>
          <a:p>
            <a:pPr marL="266700" indent="0">
              <a:buClr>
                <a:schemeClr val="dk2"/>
              </a:buClr>
              <a:buNone/>
            </a:pPr>
            <a:endParaRPr lang="en-US" dirty="0">
              <a:solidFill>
                <a:schemeClr val="tx1">
                  <a:lumMod val="75000"/>
                </a:schemeClr>
              </a:solidFill>
              <a:latin typeface="Arial"/>
              <a:ea typeface="Arial"/>
              <a:cs typeface="Arial"/>
              <a:sym typeface="Arial"/>
            </a:endParaRPr>
          </a:p>
          <a:p>
            <a:pPr marL="266700" indent="0">
              <a:buClr>
                <a:schemeClr val="dk2"/>
              </a:buClr>
              <a:buNone/>
            </a:pPr>
            <a:r>
              <a:rPr lang="en-US" dirty="0" smtClean="0">
                <a:solidFill>
                  <a:schemeClr val="tx1">
                    <a:lumMod val="75000"/>
                  </a:schemeClr>
                </a:solidFill>
                <a:latin typeface="Arial"/>
                <a:ea typeface="Arial"/>
                <a:cs typeface="Arial"/>
                <a:sym typeface="Arial"/>
              </a:rPr>
              <a:t>What are its types ?</a:t>
            </a:r>
            <a:endParaRPr lang="en-US" dirty="0">
              <a:solidFill>
                <a:schemeClr val="tx1">
                  <a:lumMod val="75000"/>
                </a:schemeClr>
              </a:solidFill>
              <a:latin typeface="Arial"/>
              <a:ea typeface="Arial"/>
              <a:cs typeface="Arial"/>
              <a:sym typeface="Arial"/>
            </a:endParaRPr>
          </a:p>
          <a:p>
            <a:pPr marL="266700" indent="0">
              <a:buClr>
                <a:schemeClr val="dk2"/>
              </a:buClr>
              <a:buNone/>
            </a:pPr>
            <a:endParaRPr lang="en-US" dirty="0">
              <a:solidFill>
                <a:schemeClr val="tx1">
                  <a:lumMod val="75000"/>
                </a:schemeClr>
              </a:solidFill>
              <a:latin typeface="Arial"/>
              <a:ea typeface="Arial"/>
              <a:cs typeface="Arial"/>
              <a:sym typeface="Arial"/>
            </a:endParaRPr>
          </a:p>
          <a:p>
            <a:pPr marL="609600" indent="-342900">
              <a:buClr>
                <a:schemeClr val="dk2"/>
              </a:buClr>
            </a:pPr>
            <a:r>
              <a:rPr lang="en-US" dirty="0">
                <a:solidFill>
                  <a:schemeClr val="tx1">
                    <a:lumMod val="75000"/>
                  </a:schemeClr>
                </a:solidFill>
                <a:latin typeface="Arial"/>
                <a:ea typeface="Arial"/>
                <a:cs typeface="Arial"/>
                <a:sym typeface="Arial"/>
              </a:rPr>
              <a:t>Business (or enterprise) </a:t>
            </a:r>
            <a:r>
              <a:rPr lang="en-US" dirty="0" err="1">
                <a:solidFill>
                  <a:schemeClr val="tx1">
                    <a:lumMod val="75000"/>
                  </a:schemeClr>
                </a:solidFill>
                <a:latin typeface="Arial"/>
                <a:ea typeface="Arial"/>
                <a:cs typeface="Arial"/>
                <a:sym typeface="Arial"/>
              </a:rPr>
              <a:t>mashups</a:t>
            </a:r>
            <a:r>
              <a:rPr lang="en-US" dirty="0">
                <a:solidFill>
                  <a:schemeClr val="tx1">
                    <a:lumMod val="75000"/>
                  </a:schemeClr>
                </a:solidFill>
                <a:latin typeface="Arial"/>
                <a:ea typeface="Arial"/>
                <a:cs typeface="Arial"/>
                <a:sym typeface="Arial"/>
              </a:rPr>
              <a:t> </a:t>
            </a:r>
          </a:p>
          <a:p>
            <a:pPr marL="609600" indent="-342900">
              <a:buClr>
                <a:schemeClr val="dk2"/>
              </a:buClr>
            </a:pPr>
            <a:r>
              <a:rPr lang="en-US" dirty="0">
                <a:solidFill>
                  <a:schemeClr val="tx1">
                    <a:lumMod val="75000"/>
                  </a:schemeClr>
                </a:solidFill>
                <a:latin typeface="Arial"/>
                <a:ea typeface="Arial"/>
                <a:cs typeface="Arial"/>
                <a:sym typeface="Arial"/>
              </a:rPr>
              <a:t>Consumer </a:t>
            </a:r>
            <a:r>
              <a:rPr lang="en-US" dirty="0" err="1">
                <a:solidFill>
                  <a:schemeClr val="tx1">
                    <a:lumMod val="75000"/>
                  </a:schemeClr>
                </a:solidFill>
                <a:latin typeface="Arial"/>
                <a:ea typeface="Arial"/>
                <a:cs typeface="Arial"/>
                <a:sym typeface="Arial"/>
              </a:rPr>
              <a:t>mashups</a:t>
            </a:r>
            <a:r>
              <a:rPr lang="en-US" dirty="0">
                <a:solidFill>
                  <a:schemeClr val="tx1">
                    <a:lumMod val="75000"/>
                  </a:schemeClr>
                </a:solidFill>
                <a:latin typeface="Arial"/>
                <a:ea typeface="Arial"/>
                <a:cs typeface="Arial"/>
                <a:sym typeface="Arial"/>
              </a:rPr>
              <a:t> </a:t>
            </a:r>
          </a:p>
          <a:p>
            <a:pPr marL="609600" indent="-342900">
              <a:buClr>
                <a:schemeClr val="dk2"/>
              </a:buClr>
            </a:pPr>
            <a:r>
              <a:rPr lang="en-US" dirty="0">
                <a:solidFill>
                  <a:schemeClr val="tx1">
                    <a:lumMod val="75000"/>
                  </a:schemeClr>
                </a:solidFill>
                <a:latin typeface="Arial"/>
                <a:ea typeface="Arial"/>
                <a:cs typeface="Arial"/>
                <a:sym typeface="Arial"/>
              </a:rPr>
              <a:t>Data </a:t>
            </a:r>
            <a:r>
              <a:rPr lang="en-US" dirty="0" err="1" smtClean="0">
                <a:solidFill>
                  <a:schemeClr val="tx1">
                    <a:lumMod val="75000"/>
                  </a:schemeClr>
                </a:solidFill>
                <a:latin typeface="Arial"/>
                <a:ea typeface="Arial"/>
                <a:cs typeface="Arial"/>
                <a:sym typeface="Arial"/>
              </a:rPr>
              <a:t>mashups</a:t>
            </a:r>
            <a:endParaRPr lang="en-US" dirty="0" smtClean="0">
              <a:solidFill>
                <a:schemeClr val="tx1">
                  <a:lumMod val="75000"/>
                </a:schemeClr>
              </a:solidFill>
              <a:latin typeface="Arial"/>
              <a:ea typeface="Arial"/>
              <a:cs typeface="Arial"/>
              <a:sym typeface="Arial"/>
            </a:endParaRPr>
          </a:p>
          <a:p>
            <a:pPr marL="266700" indent="0">
              <a:buClr>
                <a:schemeClr val="dk2"/>
              </a:buClr>
              <a:buNone/>
            </a:pPr>
            <a:endParaRPr lang="en-US" dirty="0">
              <a:solidFill>
                <a:schemeClr val="tx1">
                  <a:lumMod val="75000"/>
                </a:schemeClr>
              </a:solidFill>
              <a:latin typeface="Arial"/>
              <a:ea typeface="Arial"/>
              <a:cs typeface="Arial"/>
              <a:sym typeface="Arial"/>
            </a:endParaRPr>
          </a:p>
          <a:p>
            <a:pPr marL="266700" indent="0">
              <a:buClr>
                <a:schemeClr val="dk2"/>
              </a:buClr>
              <a:buNone/>
            </a:pPr>
            <a:r>
              <a:rPr lang="en-US" dirty="0" smtClean="0">
                <a:solidFill>
                  <a:schemeClr val="tx1">
                    <a:lumMod val="75000"/>
                  </a:schemeClr>
                </a:solidFill>
                <a:latin typeface="Arial"/>
                <a:ea typeface="Arial"/>
                <a:cs typeface="Arial"/>
                <a:sym typeface="Arial"/>
              </a:rPr>
              <a:t>What are the characteristics </a:t>
            </a:r>
            <a:r>
              <a:rPr lang="en-US" dirty="0">
                <a:solidFill>
                  <a:schemeClr val="tx1">
                    <a:lumMod val="75000"/>
                  </a:schemeClr>
                </a:solidFill>
                <a:latin typeface="Arial"/>
                <a:ea typeface="Arial"/>
                <a:cs typeface="Arial"/>
                <a:sym typeface="Arial"/>
              </a:rPr>
              <a:t>of a </a:t>
            </a:r>
            <a:r>
              <a:rPr lang="en-US" dirty="0" smtClean="0">
                <a:solidFill>
                  <a:schemeClr val="tx1">
                    <a:lumMod val="75000"/>
                  </a:schemeClr>
                </a:solidFill>
                <a:latin typeface="Arial"/>
                <a:ea typeface="Arial"/>
                <a:cs typeface="Arial"/>
                <a:sym typeface="Arial"/>
              </a:rPr>
              <a:t>mashup ?</a:t>
            </a:r>
            <a:endParaRPr lang="en-US" dirty="0">
              <a:solidFill>
                <a:schemeClr val="tx1">
                  <a:lumMod val="75000"/>
                </a:schemeClr>
              </a:solidFill>
              <a:latin typeface="Arial"/>
              <a:ea typeface="Arial"/>
              <a:cs typeface="Arial"/>
              <a:sym typeface="Arial"/>
            </a:endParaRPr>
          </a:p>
          <a:p>
            <a:pPr marL="266700" indent="0">
              <a:buClr>
                <a:schemeClr val="dk2"/>
              </a:buClr>
              <a:buNone/>
            </a:pPr>
            <a:endParaRPr lang="en-US" dirty="0">
              <a:solidFill>
                <a:schemeClr val="accent3"/>
              </a:solidFill>
              <a:latin typeface="Arial"/>
              <a:ea typeface="Arial"/>
              <a:cs typeface="Arial"/>
              <a:sym typeface="Arial"/>
            </a:endParaRPr>
          </a:p>
          <a:p>
            <a:endParaRPr lang="en-US" dirty="0"/>
          </a:p>
        </p:txBody>
      </p:sp>
      <p:sp>
        <p:nvSpPr>
          <p:cNvPr id="2" name="Slide Number Placeholder 1"/>
          <p:cNvSpPr>
            <a:spLocks noGrp="1"/>
          </p:cNvSpPr>
          <p:nvPr>
            <p:ph type="sldNum" sz="quarter" idx="4"/>
          </p:nvPr>
        </p:nvSpPr>
        <p:spPr/>
        <p:txBody>
          <a:bodyPr/>
          <a:lstStyle/>
          <a:p>
            <a:fld id="{9A68FE36-BDA6-4A87-8648-115964FC2835}" type="slidenum">
              <a:rPr lang="en-US" smtClean="0"/>
              <a:pPr/>
              <a:t>2</a:t>
            </a:fld>
            <a:endParaRPr lang="en-US" dirty="0"/>
          </a:p>
        </p:txBody>
      </p:sp>
      <p:sp>
        <p:nvSpPr>
          <p:cNvPr id="9" name="Footer Placeholder 8"/>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6426005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Mashup’s</a:t>
            </a:r>
            <a:endParaRPr lang="en-US" dirty="0"/>
          </a:p>
        </p:txBody>
      </p:sp>
      <p:sp>
        <p:nvSpPr>
          <p:cNvPr id="5" name="Content Placeholder 4"/>
          <p:cNvSpPr>
            <a:spLocks noGrp="1"/>
          </p:cNvSpPr>
          <p:nvPr>
            <p:ph idx="1"/>
          </p:nvPr>
        </p:nvSpPr>
        <p:spPr/>
        <p:txBody>
          <a:bodyPr>
            <a:normAutofit/>
          </a:bodyPr>
          <a:lstStyle/>
          <a:p>
            <a:pPr marL="266700" indent="0">
              <a:buClr>
                <a:schemeClr val="dk2"/>
              </a:buClr>
              <a:buNone/>
            </a:pPr>
            <a:endParaRPr lang="en-US" dirty="0">
              <a:solidFill>
                <a:schemeClr val="tx1">
                  <a:lumMod val="75000"/>
                </a:schemeClr>
              </a:solidFill>
              <a:latin typeface="Arial"/>
              <a:ea typeface="Arial"/>
              <a:cs typeface="Arial"/>
              <a:sym typeface="Arial"/>
            </a:endParaRPr>
          </a:p>
          <a:p>
            <a:pPr marL="266700" indent="0">
              <a:buClr>
                <a:schemeClr val="dk2"/>
              </a:buClr>
              <a:buNone/>
            </a:pPr>
            <a:r>
              <a:rPr lang="en-US" dirty="0" smtClean="0">
                <a:solidFill>
                  <a:schemeClr val="tx1">
                    <a:lumMod val="75000"/>
                  </a:schemeClr>
                </a:solidFill>
                <a:latin typeface="Arial"/>
                <a:ea typeface="Arial"/>
                <a:cs typeface="Arial"/>
                <a:sym typeface="Arial"/>
              </a:rPr>
              <a:t>What is a Mashup ?</a:t>
            </a:r>
          </a:p>
          <a:p>
            <a:pPr marL="266700" indent="0">
              <a:buClr>
                <a:schemeClr val="dk2"/>
              </a:buClr>
              <a:buNone/>
            </a:pPr>
            <a:endParaRPr lang="en-US" dirty="0">
              <a:solidFill>
                <a:schemeClr val="tx1">
                  <a:lumMod val="75000"/>
                </a:schemeClr>
              </a:solidFill>
              <a:latin typeface="Arial"/>
              <a:ea typeface="Arial"/>
              <a:cs typeface="Arial"/>
              <a:sym typeface="Arial"/>
            </a:endParaRPr>
          </a:p>
          <a:p>
            <a:pPr marL="266700" indent="0">
              <a:buClr>
                <a:schemeClr val="dk2"/>
              </a:buClr>
              <a:buNone/>
            </a:pPr>
            <a:r>
              <a:rPr lang="en-US" dirty="0" smtClean="0">
                <a:solidFill>
                  <a:schemeClr val="tx1">
                    <a:lumMod val="75000"/>
                  </a:schemeClr>
                </a:solidFill>
                <a:latin typeface="Arial"/>
                <a:ea typeface="Arial"/>
                <a:cs typeface="Arial"/>
                <a:sym typeface="Arial"/>
              </a:rPr>
              <a:t>What are its types ?</a:t>
            </a:r>
            <a:endParaRPr lang="en-US" dirty="0">
              <a:solidFill>
                <a:schemeClr val="tx1">
                  <a:lumMod val="75000"/>
                </a:schemeClr>
              </a:solidFill>
              <a:latin typeface="Arial"/>
              <a:ea typeface="Arial"/>
              <a:cs typeface="Arial"/>
              <a:sym typeface="Arial"/>
            </a:endParaRPr>
          </a:p>
          <a:p>
            <a:pPr marL="266700" indent="0">
              <a:buClr>
                <a:schemeClr val="dk2"/>
              </a:buClr>
              <a:buNone/>
            </a:pPr>
            <a:endParaRPr lang="en-US" dirty="0">
              <a:solidFill>
                <a:schemeClr val="tx1">
                  <a:lumMod val="75000"/>
                </a:schemeClr>
              </a:solidFill>
              <a:latin typeface="Arial"/>
              <a:ea typeface="Arial"/>
              <a:cs typeface="Arial"/>
              <a:sym typeface="Arial"/>
            </a:endParaRPr>
          </a:p>
          <a:p>
            <a:pPr marL="609600" indent="-342900">
              <a:buClr>
                <a:schemeClr val="dk2"/>
              </a:buClr>
            </a:pPr>
            <a:r>
              <a:rPr lang="en-US" dirty="0">
                <a:solidFill>
                  <a:schemeClr val="tx1">
                    <a:lumMod val="75000"/>
                  </a:schemeClr>
                </a:solidFill>
                <a:latin typeface="Arial"/>
                <a:ea typeface="Arial"/>
                <a:cs typeface="Arial"/>
                <a:sym typeface="Arial"/>
              </a:rPr>
              <a:t>Business (or enterprise) </a:t>
            </a:r>
            <a:r>
              <a:rPr lang="en-US" dirty="0" err="1">
                <a:solidFill>
                  <a:schemeClr val="tx1">
                    <a:lumMod val="75000"/>
                  </a:schemeClr>
                </a:solidFill>
                <a:latin typeface="Arial"/>
                <a:ea typeface="Arial"/>
                <a:cs typeface="Arial"/>
                <a:sym typeface="Arial"/>
              </a:rPr>
              <a:t>mashups</a:t>
            </a:r>
            <a:r>
              <a:rPr lang="en-US" dirty="0">
                <a:solidFill>
                  <a:schemeClr val="tx1">
                    <a:lumMod val="75000"/>
                  </a:schemeClr>
                </a:solidFill>
                <a:latin typeface="Arial"/>
                <a:ea typeface="Arial"/>
                <a:cs typeface="Arial"/>
                <a:sym typeface="Arial"/>
              </a:rPr>
              <a:t> </a:t>
            </a:r>
          </a:p>
          <a:p>
            <a:pPr marL="609600" indent="-342900">
              <a:buClr>
                <a:schemeClr val="dk2"/>
              </a:buClr>
            </a:pPr>
            <a:r>
              <a:rPr lang="en-US" dirty="0">
                <a:solidFill>
                  <a:schemeClr val="tx1">
                    <a:lumMod val="75000"/>
                  </a:schemeClr>
                </a:solidFill>
                <a:latin typeface="Arial"/>
                <a:ea typeface="Arial"/>
                <a:cs typeface="Arial"/>
                <a:sym typeface="Arial"/>
              </a:rPr>
              <a:t>Consumer </a:t>
            </a:r>
            <a:r>
              <a:rPr lang="en-US" dirty="0" err="1">
                <a:solidFill>
                  <a:schemeClr val="tx1">
                    <a:lumMod val="75000"/>
                  </a:schemeClr>
                </a:solidFill>
                <a:latin typeface="Arial"/>
                <a:ea typeface="Arial"/>
                <a:cs typeface="Arial"/>
                <a:sym typeface="Arial"/>
              </a:rPr>
              <a:t>mashups</a:t>
            </a:r>
            <a:r>
              <a:rPr lang="en-US" dirty="0">
                <a:solidFill>
                  <a:schemeClr val="tx1">
                    <a:lumMod val="75000"/>
                  </a:schemeClr>
                </a:solidFill>
                <a:latin typeface="Arial"/>
                <a:ea typeface="Arial"/>
                <a:cs typeface="Arial"/>
                <a:sym typeface="Arial"/>
              </a:rPr>
              <a:t> </a:t>
            </a:r>
          </a:p>
          <a:p>
            <a:pPr marL="609600" indent="-342900">
              <a:buClr>
                <a:schemeClr val="dk2"/>
              </a:buClr>
            </a:pPr>
            <a:r>
              <a:rPr lang="en-US" dirty="0">
                <a:solidFill>
                  <a:schemeClr val="tx1">
                    <a:lumMod val="75000"/>
                  </a:schemeClr>
                </a:solidFill>
                <a:latin typeface="Arial"/>
                <a:ea typeface="Arial"/>
                <a:cs typeface="Arial"/>
                <a:sym typeface="Arial"/>
              </a:rPr>
              <a:t>Data </a:t>
            </a:r>
            <a:r>
              <a:rPr lang="en-US" dirty="0" err="1" smtClean="0">
                <a:solidFill>
                  <a:schemeClr val="tx1">
                    <a:lumMod val="75000"/>
                  </a:schemeClr>
                </a:solidFill>
                <a:latin typeface="Arial"/>
                <a:ea typeface="Arial"/>
                <a:cs typeface="Arial"/>
                <a:sym typeface="Arial"/>
              </a:rPr>
              <a:t>mashups</a:t>
            </a:r>
            <a:endParaRPr lang="en-US" dirty="0" smtClean="0">
              <a:solidFill>
                <a:schemeClr val="tx1">
                  <a:lumMod val="75000"/>
                </a:schemeClr>
              </a:solidFill>
              <a:latin typeface="Arial"/>
              <a:ea typeface="Arial"/>
              <a:cs typeface="Arial"/>
              <a:sym typeface="Arial"/>
            </a:endParaRPr>
          </a:p>
          <a:p>
            <a:pPr marL="266700" indent="0">
              <a:buClr>
                <a:schemeClr val="dk2"/>
              </a:buClr>
              <a:buNone/>
            </a:pPr>
            <a:endParaRPr lang="en-US" dirty="0">
              <a:solidFill>
                <a:schemeClr val="tx1">
                  <a:lumMod val="75000"/>
                </a:schemeClr>
              </a:solidFill>
              <a:latin typeface="Arial"/>
              <a:ea typeface="Arial"/>
              <a:cs typeface="Arial"/>
              <a:sym typeface="Arial"/>
            </a:endParaRPr>
          </a:p>
          <a:p>
            <a:pPr marL="266700" indent="0">
              <a:buClr>
                <a:schemeClr val="dk2"/>
              </a:buClr>
              <a:buNone/>
            </a:pPr>
            <a:r>
              <a:rPr lang="en-US" dirty="0" smtClean="0">
                <a:solidFill>
                  <a:schemeClr val="tx1">
                    <a:lumMod val="75000"/>
                  </a:schemeClr>
                </a:solidFill>
                <a:latin typeface="Arial"/>
                <a:ea typeface="Arial"/>
                <a:cs typeface="Arial"/>
                <a:sym typeface="Arial"/>
              </a:rPr>
              <a:t>What are the characteristics </a:t>
            </a:r>
            <a:r>
              <a:rPr lang="en-US" dirty="0">
                <a:solidFill>
                  <a:schemeClr val="tx1">
                    <a:lumMod val="75000"/>
                  </a:schemeClr>
                </a:solidFill>
                <a:latin typeface="Arial"/>
                <a:ea typeface="Arial"/>
                <a:cs typeface="Arial"/>
                <a:sym typeface="Arial"/>
              </a:rPr>
              <a:t>of a </a:t>
            </a:r>
            <a:r>
              <a:rPr lang="en-US" dirty="0" smtClean="0">
                <a:solidFill>
                  <a:schemeClr val="tx1">
                    <a:lumMod val="75000"/>
                  </a:schemeClr>
                </a:solidFill>
                <a:latin typeface="Arial"/>
                <a:ea typeface="Arial"/>
                <a:cs typeface="Arial"/>
                <a:sym typeface="Arial"/>
              </a:rPr>
              <a:t>mashup ?</a:t>
            </a:r>
            <a:endParaRPr lang="en-US" dirty="0">
              <a:solidFill>
                <a:schemeClr val="tx1">
                  <a:lumMod val="75000"/>
                </a:schemeClr>
              </a:solidFill>
              <a:latin typeface="Arial"/>
              <a:ea typeface="Arial"/>
              <a:cs typeface="Arial"/>
              <a:sym typeface="Arial"/>
            </a:endParaRPr>
          </a:p>
          <a:p>
            <a:pPr marL="266700" indent="0">
              <a:buClr>
                <a:schemeClr val="dk2"/>
              </a:buClr>
              <a:buNone/>
            </a:pPr>
            <a:endParaRPr lang="en-US" dirty="0">
              <a:solidFill>
                <a:schemeClr val="accent3"/>
              </a:solidFill>
              <a:latin typeface="Arial"/>
              <a:ea typeface="Arial"/>
              <a:cs typeface="Arial"/>
              <a:sym typeface="Arial"/>
            </a:endParaRPr>
          </a:p>
          <a:p>
            <a:endParaRPr lang="en-US" dirty="0"/>
          </a:p>
        </p:txBody>
      </p:sp>
      <p:sp>
        <p:nvSpPr>
          <p:cNvPr id="2" name="Slide Number Placeholder 1"/>
          <p:cNvSpPr>
            <a:spLocks noGrp="1"/>
          </p:cNvSpPr>
          <p:nvPr>
            <p:ph type="sldNum" sz="quarter" idx="4"/>
          </p:nvPr>
        </p:nvSpPr>
        <p:spPr/>
        <p:txBody>
          <a:bodyPr/>
          <a:lstStyle/>
          <a:p>
            <a:fld id="{9A68FE36-BDA6-4A87-8648-115964FC2835}" type="slidenum">
              <a:rPr lang="en-US" smtClean="0"/>
              <a:pPr/>
              <a:t>3</a:t>
            </a:fld>
            <a:endParaRPr lang="en-US" dirty="0"/>
          </a:p>
        </p:txBody>
      </p:sp>
      <p:sp>
        <p:nvSpPr>
          <p:cNvPr id="9" name="Footer Placeholder 8"/>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1640713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of </a:t>
            </a:r>
            <a:r>
              <a:rPr lang="en-US" dirty="0" err="1" smtClean="0"/>
              <a:t>Mashup’s</a:t>
            </a:r>
            <a:endParaRPr lang="en-US" dirty="0"/>
          </a:p>
        </p:txBody>
      </p:sp>
      <p:pic>
        <p:nvPicPr>
          <p:cNvPr id="6" name="Content Placeholder 5" descr="Mashups_Dashboard___ProgrammableWeb.png"/>
          <p:cNvPicPr>
            <a:picLocks noGrp="1" noChangeAspect="1"/>
          </p:cNvPicPr>
          <p:nvPr>
            <p:ph idx="1"/>
          </p:nvPr>
        </p:nvPicPr>
        <p:blipFill>
          <a:blip r:embed="rId3">
            <a:extLst>
              <a:ext uri="{28A0092B-C50C-407E-A947-70E740481C1C}">
                <a14:useLocalDpi xmlns:a14="http://schemas.microsoft.com/office/drawing/2010/main" val="0"/>
              </a:ext>
            </a:extLst>
          </a:blip>
          <a:srcRect t="8910" b="8910"/>
          <a:stretch>
            <a:fillRect/>
          </a:stretch>
        </p:blipFill>
        <p:spPr/>
      </p:pic>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4</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18610004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t>
            </a:r>
            <a:r>
              <a:rPr lang="en-US" dirty="0" err="1" smtClean="0"/>
              <a:t>Mashup’s</a:t>
            </a:r>
            <a:endParaRPr lang="en-US" dirty="0"/>
          </a:p>
        </p:txBody>
      </p:sp>
      <p:sp>
        <p:nvSpPr>
          <p:cNvPr id="3" name="Content Placeholder 2"/>
          <p:cNvSpPr>
            <a:spLocks noGrp="1"/>
          </p:cNvSpPr>
          <p:nvPr>
            <p:ph idx="1"/>
          </p:nvPr>
        </p:nvSpPr>
        <p:spPr/>
        <p:txBody>
          <a:bodyPr/>
          <a:lstStyle/>
          <a:p>
            <a:pPr marL="0" indent="0">
              <a:buClr>
                <a:srgbClr val="FF0000"/>
              </a:buClr>
              <a:buNone/>
            </a:pPr>
            <a:endParaRPr lang="en-US" dirty="0" smtClean="0"/>
          </a:p>
          <a:p>
            <a:pPr>
              <a:buClr>
                <a:srgbClr val="FF0000"/>
              </a:buClr>
              <a:buFont typeface="Wingdings" charset="2"/>
              <a:buChar char="§"/>
            </a:pPr>
            <a:r>
              <a:rPr lang="en-US" dirty="0" smtClean="0"/>
              <a:t>Presentation / User Interface</a:t>
            </a:r>
          </a:p>
          <a:p>
            <a:pPr marL="0" indent="0">
              <a:buClr>
                <a:srgbClr val="FF0000"/>
              </a:buClr>
              <a:buNone/>
            </a:pPr>
            <a:endParaRPr lang="en-US" dirty="0" smtClean="0"/>
          </a:p>
          <a:p>
            <a:pPr>
              <a:buClr>
                <a:srgbClr val="FF0000"/>
              </a:buClr>
              <a:buFont typeface="Wingdings" charset="2"/>
              <a:buChar char="§"/>
            </a:pPr>
            <a:r>
              <a:rPr lang="en-US" dirty="0" smtClean="0"/>
              <a:t>APIs  </a:t>
            </a:r>
          </a:p>
          <a:p>
            <a:pPr marL="0" indent="0">
              <a:buClr>
                <a:srgbClr val="FF0000"/>
              </a:buClr>
              <a:buNone/>
            </a:pPr>
            <a:endParaRPr lang="en-US" dirty="0" smtClean="0"/>
          </a:p>
          <a:p>
            <a:pPr>
              <a:buClr>
                <a:srgbClr val="FF0000"/>
              </a:buClr>
              <a:buFont typeface="Wingdings" charset="2"/>
              <a:buChar char="§"/>
            </a:pPr>
            <a:r>
              <a:rPr lang="en-US" dirty="0" smtClean="0"/>
              <a:t>Data</a:t>
            </a:r>
          </a:p>
          <a:p>
            <a:pPr marL="0" indent="0">
              <a:buClr>
                <a:srgbClr val="FF0000"/>
              </a:buClr>
              <a:buNone/>
            </a:pPr>
            <a:endParaRPr lang="en-US" dirty="0"/>
          </a:p>
        </p:txBody>
      </p:sp>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5</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34215285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000" dirty="0" smtClean="0">
              <a:solidFill>
                <a:srgbClr val="FF0000"/>
              </a:solidFill>
            </a:endParaRPr>
          </a:p>
          <a:p>
            <a:pPr marL="0" indent="0">
              <a:buNone/>
            </a:pPr>
            <a:r>
              <a:rPr lang="en-US" sz="4000" dirty="0">
                <a:solidFill>
                  <a:srgbClr val="FF0000"/>
                </a:solidFill>
              </a:rPr>
              <a:t> </a:t>
            </a:r>
            <a:r>
              <a:rPr lang="en-US" sz="4000" dirty="0" smtClean="0">
                <a:solidFill>
                  <a:srgbClr val="FF0000"/>
                </a:solidFill>
              </a:rPr>
              <a:t>                      </a:t>
            </a:r>
          </a:p>
          <a:p>
            <a:pPr marL="0" indent="0">
              <a:buNone/>
            </a:pPr>
            <a:r>
              <a:rPr lang="en-US" sz="4000" dirty="0">
                <a:solidFill>
                  <a:srgbClr val="FF0000"/>
                </a:solidFill>
              </a:rPr>
              <a:t> </a:t>
            </a:r>
            <a:r>
              <a:rPr lang="en-US" sz="4000" dirty="0" smtClean="0">
                <a:solidFill>
                  <a:srgbClr val="FF0000"/>
                </a:solidFill>
              </a:rPr>
              <a:t>                    Code or Configure</a:t>
            </a:r>
            <a:endParaRPr lang="en-US" sz="4000" dirty="0">
              <a:solidFill>
                <a:srgbClr val="FF0000"/>
              </a:solidFill>
            </a:endParaRPr>
          </a:p>
        </p:txBody>
      </p:sp>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6</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42424831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08" y="1250558"/>
            <a:ext cx="11497896" cy="4703415"/>
          </a:xfrm>
        </p:spPr>
        <p:txBody>
          <a:bodyPr/>
          <a:lstStyle/>
          <a:p>
            <a:endParaRPr lang="en-US" dirty="0"/>
          </a:p>
        </p:txBody>
      </p:sp>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7</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
        <p:nvSpPr>
          <p:cNvPr id="7" name="TextBox 6"/>
          <p:cNvSpPr txBox="1"/>
          <p:nvPr/>
        </p:nvSpPr>
        <p:spPr>
          <a:xfrm>
            <a:off x="119097" y="1787149"/>
            <a:ext cx="3185481" cy="830997"/>
          </a:xfrm>
          <a:prstGeom prst="rect">
            <a:avLst/>
          </a:prstGeom>
          <a:noFill/>
        </p:spPr>
        <p:txBody>
          <a:bodyPr wrap="square" rtlCol="0">
            <a:spAutoFit/>
          </a:bodyPr>
          <a:lstStyle/>
          <a:p>
            <a:pPr algn="ctr" fontAlgn="base">
              <a:spcBef>
                <a:spcPct val="0"/>
              </a:spcBef>
              <a:spcAft>
                <a:spcPct val="0"/>
              </a:spcAft>
              <a:buClr>
                <a:srgbClr val="FF4300"/>
              </a:buClr>
            </a:pPr>
            <a:r>
              <a:rPr lang="en-US" sz="1600" b="1" kern="1200" dirty="0" smtClean="0">
                <a:solidFill>
                  <a:srgbClr val="FF4300"/>
                </a:solidFill>
                <a:latin typeface="Arial" charset="0"/>
                <a:ea typeface="ＭＳ Ｐゴシック" charset="-128"/>
                <a:cs typeface="ＭＳ Ｐゴシック" charset="-128"/>
              </a:rPr>
              <a:t>Manage</a:t>
            </a:r>
            <a:r>
              <a:rPr lang="en-US" sz="1600" kern="1200" dirty="0" smtClean="0">
                <a:solidFill>
                  <a:srgbClr val="FF4300"/>
                </a:solidFill>
                <a:latin typeface="Arial" charset="0"/>
                <a:ea typeface="ＭＳ Ｐゴシック" charset="-128"/>
                <a:cs typeface="ＭＳ Ｐゴシック" charset="-128"/>
              </a:rPr>
              <a:t> </a:t>
            </a:r>
            <a:r>
              <a:rPr lang="en-US" sz="1600" kern="1200" dirty="0" smtClean="0">
                <a:solidFill>
                  <a:srgbClr val="595959"/>
                </a:solidFill>
                <a:latin typeface="Arial" charset="0"/>
                <a:ea typeface="ＭＳ Ｐゴシック" charset="-128"/>
                <a:cs typeface="ＭＳ Ｐゴシック" charset="-128"/>
              </a:rPr>
              <a:t>interactions with API consumers and optimize performance</a:t>
            </a:r>
          </a:p>
        </p:txBody>
      </p:sp>
      <p:sp>
        <p:nvSpPr>
          <p:cNvPr id="8" name="TextBox 7"/>
          <p:cNvSpPr txBox="1"/>
          <p:nvPr/>
        </p:nvSpPr>
        <p:spPr>
          <a:xfrm>
            <a:off x="9414933" y="1787149"/>
            <a:ext cx="2672860" cy="830997"/>
          </a:xfrm>
          <a:prstGeom prst="rect">
            <a:avLst/>
          </a:prstGeom>
          <a:noFill/>
        </p:spPr>
        <p:txBody>
          <a:bodyPr wrap="square" rtlCol="0">
            <a:spAutoFit/>
          </a:bodyPr>
          <a:lstStyle/>
          <a:p>
            <a:pPr algn="ctr" fontAlgn="base">
              <a:spcBef>
                <a:spcPct val="0"/>
              </a:spcBef>
              <a:spcAft>
                <a:spcPct val="0"/>
              </a:spcAft>
              <a:buClr>
                <a:srgbClr val="FF4300"/>
              </a:buClr>
            </a:pPr>
            <a:r>
              <a:rPr lang="en-US" sz="1600" b="1" kern="1200" dirty="0" smtClean="0">
                <a:solidFill>
                  <a:srgbClr val="FF4300"/>
                </a:solidFill>
                <a:latin typeface="Arial" charset="0"/>
                <a:ea typeface="ＭＳ Ｐゴシック" charset="-128"/>
                <a:cs typeface="ＭＳ Ｐゴシック" charset="-128"/>
              </a:rPr>
              <a:t>Secure</a:t>
            </a:r>
            <a:r>
              <a:rPr lang="en-US" sz="1600" kern="1200" dirty="0" smtClean="0">
                <a:solidFill>
                  <a:srgbClr val="FF4300"/>
                </a:solidFill>
                <a:latin typeface="Arial" charset="0"/>
                <a:ea typeface="ＭＳ Ｐゴシック" charset="-128"/>
                <a:cs typeface="ＭＳ Ｐゴシック" charset="-128"/>
              </a:rPr>
              <a:t> </a:t>
            </a:r>
            <a:r>
              <a:rPr lang="en-US" sz="1600" kern="1200" dirty="0" smtClean="0">
                <a:solidFill>
                  <a:srgbClr val="595959"/>
                </a:solidFill>
                <a:latin typeface="Arial" charset="0"/>
                <a:ea typeface="ＭＳ Ｐゴシック" charset="-128"/>
                <a:cs typeface="ＭＳ Ｐゴシック" charset="-128"/>
              </a:rPr>
              <a:t>APIs and protect back-end systems from attack</a:t>
            </a:r>
          </a:p>
        </p:txBody>
      </p:sp>
      <p:sp>
        <p:nvSpPr>
          <p:cNvPr id="9" name="TextBox 8"/>
          <p:cNvSpPr txBox="1"/>
          <p:nvPr/>
        </p:nvSpPr>
        <p:spPr>
          <a:xfrm>
            <a:off x="259753" y="5202199"/>
            <a:ext cx="3044825" cy="830997"/>
          </a:xfrm>
          <a:prstGeom prst="rect">
            <a:avLst/>
          </a:prstGeom>
          <a:noFill/>
        </p:spPr>
        <p:txBody>
          <a:bodyPr wrap="square" rtlCol="0">
            <a:spAutoFit/>
          </a:bodyPr>
          <a:lstStyle/>
          <a:p>
            <a:pPr algn="ctr" fontAlgn="base">
              <a:spcBef>
                <a:spcPct val="0"/>
              </a:spcBef>
              <a:spcAft>
                <a:spcPct val="0"/>
              </a:spcAft>
              <a:buClr>
                <a:srgbClr val="FF4300"/>
              </a:buClr>
            </a:pPr>
            <a:r>
              <a:rPr lang="en-US" sz="1600" b="1" kern="1200" dirty="0" smtClean="0">
                <a:solidFill>
                  <a:srgbClr val="FF4300"/>
                </a:solidFill>
                <a:latin typeface="Arial" charset="0"/>
                <a:ea typeface="ＭＳ Ｐゴシック" charset="-128"/>
                <a:cs typeface="ＭＳ Ｐゴシック" charset="-128"/>
              </a:rPr>
              <a:t>Transform</a:t>
            </a:r>
            <a:r>
              <a:rPr lang="en-US" sz="1600" kern="1200" dirty="0" smtClean="0">
                <a:solidFill>
                  <a:srgbClr val="595959"/>
                </a:solidFill>
                <a:latin typeface="Arial" charset="0"/>
                <a:ea typeface="ＭＳ Ｐゴシック" charset="-128"/>
                <a:cs typeface="ＭＳ Ｐゴシック" charset="-128"/>
              </a:rPr>
              <a:t>, translate and reformat data for easy consumption</a:t>
            </a:r>
          </a:p>
        </p:txBody>
      </p:sp>
      <p:sp>
        <p:nvSpPr>
          <p:cNvPr id="10" name="TextBox 9"/>
          <p:cNvSpPr txBox="1"/>
          <p:nvPr/>
        </p:nvSpPr>
        <p:spPr>
          <a:xfrm>
            <a:off x="9016065" y="5202199"/>
            <a:ext cx="3044825" cy="584776"/>
          </a:xfrm>
          <a:prstGeom prst="rect">
            <a:avLst/>
          </a:prstGeom>
          <a:noFill/>
        </p:spPr>
        <p:txBody>
          <a:bodyPr wrap="square" rtlCol="0">
            <a:spAutoFit/>
          </a:bodyPr>
          <a:lstStyle/>
          <a:p>
            <a:pPr algn="ctr" fontAlgn="base">
              <a:spcBef>
                <a:spcPct val="0"/>
              </a:spcBef>
              <a:spcAft>
                <a:spcPct val="0"/>
              </a:spcAft>
              <a:buClr>
                <a:srgbClr val="FF4300"/>
              </a:buClr>
            </a:pPr>
            <a:r>
              <a:rPr lang="en-US" sz="1600" b="1" kern="1200" dirty="0" smtClean="0">
                <a:solidFill>
                  <a:srgbClr val="FF4300"/>
                </a:solidFill>
                <a:latin typeface="Arial" charset="0"/>
                <a:ea typeface="ＭＳ Ｐゴシック" charset="-128"/>
                <a:cs typeface="ＭＳ Ｐゴシック" charset="-128"/>
              </a:rPr>
              <a:t>Extend</a:t>
            </a:r>
            <a:r>
              <a:rPr lang="en-US" sz="1600" kern="1200" dirty="0" smtClean="0">
                <a:solidFill>
                  <a:srgbClr val="595959"/>
                </a:solidFill>
                <a:latin typeface="Arial" charset="0"/>
                <a:ea typeface="ＭＳ Ｐゴシック" charset="-128"/>
                <a:cs typeface="ＭＳ Ｐゴシック" charset="-128"/>
              </a:rPr>
              <a:t> with programming when you need it</a:t>
            </a:r>
          </a:p>
        </p:txBody>
      </p:sp>
      <p:pic>
        <p:nvPicPr>
          <p:cNvPr id="11" name="Picture 10" descr="mediation_polic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172" y="3810001"/>
            <a:ext cx="2834608" cy="2729805"/>
          </a:xfrm>
          <a:prstGeom prst="rect">
            <a:avLst/>
          </a:prstGeom>
        </p:spPr>
      </p:pic>
      <p:pic>
        <p:nvPicPr>
          <p:cNvPr id="12" name="Picture 11" descr="security_polic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55" y="1104644"/>
            <a:ext cx="2923028" cy="4242056"/>
          </a:xfrm>
          <a:prstGeom prst="rect">
            <a:avLst/>
          </a:prstGeom>
        </p:spPr>
      </p:pic>
      <p:pic>
        <p:nvPicPr>
          <p:cNvPr id="13" name="Picture 12" descr="traffic_managem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4172" y="1091944"/>
            <a:ext cx="2875382" cy="2718056"/>
          </a:xfrm>
          <a:prstGeom prst="rect">
            <a:avLst/>
          </a:prstGeom>
        </p:spPr>
      </p:pic>
      <p:pic>
        <p:nvPicPr>
          <p:cNvPr id="14" name="Picture 13" descr="extension_polici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9554" y="4750877"/>
            <a:ext cx="2587688" cy="1788929"/>
          </a:xfrm>
          <a:prstGeom prst="rect">
            <a:avLst/>
          </a:prstGeom>
        </p:spPr>
      </p:pic>
      <p:sp>
        <p:nvSpPr>
          <p:cNvPr id="15" name="Title 1"/>
          <p:cNvSpPr>
            <a:spLocks noGrp="1"/>
          </p:cNvSpPr>
          <p:nvPr>
            <p:ph type="title"/>
          </p:nvPr>
        </p:nvSpPr>
        <p:spPr>
          <a:xfrm>
            <a:off x="477608" y="264368"/>
            <a:ext cx="10387113" cy="674694"/>
          </a:xfrm>
        </p:spPr>
        <p:txBody>
          <a:bodyPr/>
          <a:lstStyle/>
          <a:p>
            <a:r>
              <a:rPr lang="en-US" dirty="0" smtClean="0"/>
              <a:t>Power of Policies</a:t>
            </a:r>
            <a:endParaRPr lang="en-US" dirty="0"/>
          </a:p>
        </p:txBody>
      </p:sp>
    </p:spTree>
    <p:extLst>
      <p:ext uri="{BB962C8B-B14F-4D97-AF65-F5344CB8AC3E}">
        <p14:creationId xmlns:p14="http://schemas.microsoft.com/office/powerpoint/2010/main" val="23029887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pPr>
              <a:buClr>
                <a:srgbClr val="FF0000"/>
              </a:buClr>
            </a:pPr>
            <a:r>
              <a:rPr lang="en-US" dirty="0" smtClean="0"/>
              <a:t>Immediate Value</a:t>
            </a:r>
          </a:p>
          <a:p>
            <a:pPr marL="0" indent="0">
              <a:buClr>
                <a:srgbClr val="FF0000"/>
              </a:buClr>
              <a:buNone/>
            </a:pPr>
            <a:endParaRPr lang="en-US" dirty="0"/>
          </a:p>
          <a:p>
            <a:pPr>
              <a:buClr>
                <a:srgbClr val="FF0000"/>
              </a:buClr>
            </a:pPr>
            <a:r>
              <a:rPr lang="en-US" dirty="0"/>
              <a:t>Development effort </a:t>
            </a:r>
            <a:endParaRPr lang="en-US" dirty="0" smtClean="0"/>
          </a:p>
          <a:p>
            <a:pPr marL="0" indent="0">
              <a:buClr>
                <a:srgbClr val="FF0000"/>
              </a:buClr>
              <a:buNone/>
            </a:pPr>
            <a:endParaRPr lang="en-US" dirty="0"/>
          </a:p>
          <a:p>
            <a:pPr>
              <a:buClr>
                <a:srgbClr val="FF0000"/>
              </a:buClr>
            </a:pPr>
            <a:r>
              <a:rPr lang="en-US" dirty="0"/>
              <a:t>Innovate new ideas and use information in ways not originally planned </a:t>
            </a:r>
            <a:r>
              <a:rPr lang="en-US" dirty="0" smtClean="0"/>
              <a:t>for</a:t>
            </a:r>
            <a:endParaRPr lang="en-US" dirty="0"/>
          </a:p>
        </p:txBody>
      </p:sp>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8</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1014577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p>
          <a:p>
            <a:pPr marL="0" indent="0">
              <a:buNone/>
            </a:pPr>
            <a:r>
              <a:rPr lang="en-US" dirty="0"/>
              <a:t> </a:t>
            </a:r>
            <a:r>
              <a:rPr lang="en-US" dirty="0" smtClean="0"/>
              <a:t>   </a:t>
            </a:r>
            <a:r>
              <a:rPr lang="en-US" sz="4000" dirty="0" smtClean="0">
                <a:solidFill>
                  <a:srgbClr val="FF0000"/>
                </a:solidFill>
              </a:rPr>
              <a:t> </a:t>
            </a:r>
            <a:r>
              <a:rPr lang="en-US" sz="4000" dirty="0">
                <a:solidFill>
                  <a:srgbClr val="FF0000"/>
                </a:solidFill>
              </a:rPr>
              <a:t>{</a:t>
            </a:r>
          </a:p>
          <a:p>
            <a:pPr marL="0" indent="0">
              <a:buNone/>
            </a:pPr>
            <a:r>
              <a:rPr lang="en-US" sz="4000" dirty="0">
                <a:solidFill>
                  <a:srgbClr val="FF0000"/>
                </a:solidFill>
              </a:rPr>
              <a:t>    </a:t>
            </a:r>
            <a:r>
              <a:rPr lang="en-US" sz="4000" dirty="0" smtClean="0">
                <a:solidFill>
                  <a:srgbClr val="FF0000"/>
                </a:solidFill>
              </a:rPr>
              <a:t>“Hungry?”: “</a:t>
            </a:r>
            <a:r>
              <a:rPr lang="en-US" sz="4000" dirty="0" err="1" smtClean="0">
                <a:solidFill>
                  <a:srgbClr val="FF0000"/>
                </a:solidFill>
              </a:rPr>
              <a:t>AskAnApigeek</a:t>
            </a:r>
            <a:r>
              <a:rPr lang="en-US" sz="4000" dirty="0" smtClean="0">
                <a:solidFill>
                  <a:srgbClr val="FF0000"/>
                </a:solidFill>
              </a:rPr>
              <a:t>!”,</a:t>
            </a:r>
            <a:endParaRPr lang="en-US" sz="4000" dirty="0">
              <a:solidFill>
                <a:srgbClr val="FF0000"/>
              </a:solidFill>
            </a:endParaRPr>
          </a:p>
          <a:p>
            <a:pPr marL="0" indent="0">
              <a:buNone/>
            </a:pPr>
            <a:r>
              <a:rPr lang="en-US" sz="4000" dirty="0">
                <a:solidFill>
                  <a:srgbClr val="FF0000"/>
                </a:solidFill>
              </a:rPr>
              <a:t>    </a:t>
            </a:r>
            <a:r>
              <a:rPr lang="en-US" sz="4000" dirty="0" smtClean="0">
                <a:solidFill>
                  <a:srgbClr val="FF0000"/>
                </a:solidFill>
              </a:rPr>
              <a:t>“Stressed</a:t>
            </a:r>
            <a:r>
              <a:rPr lang="en-US" sz="4000" dirty="0">
                <a:solidFill>
                  <a:srgbClr val="FF0000"/>
                </a:solidFill>
              </a:rPr>
              <a:t>?": </a:t>
            </a:r>
            <a:r>
              <a:rPr lang="en-US" sz="4000" dirty="0" smtClean="0">
                <a:solidFill>
                  <a:srgbClr val="FF0000"/>
                </a:solidFill>
              </a:rPr>
              <a:t>“</a:t>
            </a:r>
            <a:r>
              <a:rPr lang="en-US" sz="4000" dirty="0" err="1" smtClean="0">
                <a:solidFill>
                  <a:srgbClr val="FF0000"/>
                </a:solidFill>
              </a:rPr>
              <a:t>AskAnApigeek</a:t>
            </a:r>
            <a:r>
              <a:rPr lang="en-US" sz="4000" dirty="0" smtClean="0">
                <a:solidFill>
                  <a:srgbClr val="FF0000"/>
                </a:solidFill>
              </a:rPr>
              <a:t>!”,</a:t>
            </a:r>
            <a:endParaRPr lang="en-US" sz="4000" dirty="0">
              <a:solidFill>
                <a:srgbClr val="FF0000"/>
              </a:solidFill>
            </a:endParaRPr>
          </a:p>
          <a:p>
            <a:pPr marL="0" indent="0">
              <a:buNone/>
            </a:pPr>
            <a:r>
              <a:rPr lang="en-US" sz="4000" dirty="0">
                <a:solidFill>
                  <a:srgbClr val="FF0000"/>
                </a:solidFill>
              </a:rPr>
              <a:t>    </a:t>
            </a:r>
            <a:r>
              <a:rPr lang="en-US" sz="4000" dirty="0" smtClean="0">
                <a:solidFill>
                  <a:srgbClr val="FF0000"/>
                </a:solidFill>
              </a:rPr>
              <a:t>“Car </a:t>
            </a:r>
            <a:r>
              <a:rPr lang="en-US" sz="4000" dirty="0">
                <a:solidFill>
                  <a:srgbClr val="FF0000"/>
                </a:solidFill>
              </a:rPr>
              <a:t>Wash?": </a:t>
            </a:r>
            <a:r>
              <a:rPr lang="en-US" sz="4000" dirty="0" smtClean="0">
                <a:solidFill>
                  <a:srgbClr val="FF0000"/>
                </a:solidFill>
              </a:rPr>
              <a:t>“</a:t>
            </a:r>
            <a:r>
              <a:rPr lang="en-US" sz="4000" dirty="0" err="1" smtClean="0">
                <a:solidFill>
                  <a:srgbClr val="FF0000"/>
                </a:solidFill>
              </a:rPr>
              <a:t>AskAnApigeek</a:t>
            </a:r>
            <a:r>
              <a:rPr lang="en-US" sz="4000" dirty="0">
                <a:solidFill>
                  <a:srgbClr val="FF0000"/>
                </a:solidFill>
              </a:rPr>
              <a:t>!”,</a:t>
            </a:r>
          </a:p>
          <a:p>
            <a:pPr marL="0" indent="0">
              <a:buNone/>
            </a:pPr>
            <a:r>
              <a:rPr lang="en-US" sz="4000" dirty="0">
                <a:solidFill>
                  <a:srgbClr val="FF0000"/>
                </a:solidFill>
              </a:rPr>
              <a:t>    </a:t>
            </a:r>
            <a:r>
              <a:rPr lang="en-US" sz="4000" dirty="0" smtClean="0">
                <a:solidFill>
                  <a:srgbClr val="FF0000"/>
                </a:solidFill>
              </a:rPr>
              <a:t>“Beer?”: “</a:t>
            </a:r>
            <a:r>
              <a:rPr lang="en-US" sz="4000" dirty="0" err="1" smtClean="0">
                <a:solidFill>
                  <a:srgbClr val="FF0000"/>
                </a:solidFill>
              </a:rPr>
              <a:t>Definitely_AskAnApigeek</a:t>
            </a:r>
            <a:r>
              <a:rPr lang="en-US" sz="4000" dirty="0">
                <a:solidFill>
                  <a:srgbClr val="FF0000"/>
                </a:solidFill>
              </a:rPr>
              <a:t>!</a:t>
            </a:r>
            <a:r>
              <a:rPr lang="en-US" sz="4000" dirty="0" smtClean="0">
                <a:solidFill>
                  <a:srgbClr val="FF0000"/>
                </a:solidFill>
              </a:rPr>
              <a:t>!” </a:t>
            </a:r>
          </a:p>
          <a:p>
            <a:pPr marL="0" indent="0">
              <a:buNone/>
            </a:pPr>
            <a:r>
              <a:rPr lang="en-US" sz="4000" dirty="0">
                <a:solidFill>
                  <a:srgbClr val="FF0000"/>
                </a:solidFill>
              </a:rPr>
              <a:t> </a:t>
            </a:r>
            <a:r>
              <a:rPr lang="en-US" sz="4000" dirty="0" smtClean="0">
                <a:solidFill>
                  <a:srgbClr val="FF0000"/>
                </a:solidFill>
              </a:rPr>
              <a:t>    }</a:t>
            </a:r>
            <a:endParaRPr lang="en-US" sz="4000" dirty="0">
              <a:solidFill>
                <a:srgbClr val="FF0000"/>
              </a:solidFill>
            </a:endParaRPr>
          </a:p>
        </p:txBody>
      </p:sp>
      <p:sp>
        <p:nvSpPr>
          <p:cNvPr id="4" name="Slide Number Placeholder 3"/>
          <p:cNvSpPr>
            <a:spLocks noGrp="1"/>
          </p:cNvSpPr>
          <p:nvPr>
            <p:ph type="sldNum" sz="quarter" idx="4"/>
          </p:nvPr>
        </p:nvSpPr>
        <p:spPr/>
        <p:txBody>
          <a:bodyPr/>
          <a:lstStyle/>
          <a:p>
            <a:pPr defTabSz="456993" rtl="0">
              <a:spcBef>
                <a:spcPts val="0"/>
              </a:spcBef>
            </a:pPr>
            <a:fld id="{B9CF2066-C172-C043-9656-E2597F9B5BE6}" type="slidenum">
              <a:rPr lang="en-US" kern="1200" smtClean="0">
                <a:solidFill>
                  <a:srgbClr val="5A5A5A">
                    <a:lumMod val="40000"/>
                    <a:lumOff val="60000"/>
                  </a:srgbClr>
                </a:solidFill>
              </a:rPr>
              <a:pPr defTabSz="456993" rtl="0">
                <a:spcBef>
                  <a:spcPts val="0"/>
                </a:spcBef>
              </a:pPr>
              <a:t>9</a:t>
            </a:fld>
            <a:endParaRPr lang="en-US" kern="1200" dirty="0">
              <a:solidFill>
                <a:srgbClr val="5A5A5A">
                  <a:lumMod val="40000"/>
                  <a:lumOff val="60000"/>
                </a:srgbClr>
              </a:solidFill>
              <a:ea typeface="+mn-ea"/>
            </a:endParaRPr>
          </a:p>
        </p:txBody>
      </p:sp>
      <p:sp>
        <p:nvSpPr>
          <p:cNvPr id="5" name="Footer Placeholder 4"/>
          <p:cNvSpPr>
            <a:spLocks noGrp="1"/>
          </p:cNvSpPr>
          <p:nvPr>
            <p:ph type="ftr" sz="quarter" idx="3"/>
          </p:nvPr>
        </p:nvSpPr>
        <p:spPr/>
        <p:txBody>
          <a:bodyPr/>
          <a:lstStyle/>
          <a:p>
            <a:r>
              <a:rPr lang="en-US" smtClean="0"/>
              <a:t>©2015 Apigee. All Rights Reserved. </a:t>
            </a:r>
            <a:endParaRPr lang="en-US" dirty="0"/>
          </a:p>
        </p:txBody>
      </p:sp>
    </p:spTree>
    <p:extLst>
      <p:ext uri="{BB962C8B-B14F-4D97-AF65-F5344CB8AC3E}">
        <p14:creationId xmlns:p14="http://schemas.microsoft.com/office/powerpoint/2010/main" val="34278277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pigee Template 2015">
  <a:themeElements>
    <a:clrScheme name="Apigee (Sept 2015)">
      <a:dk1>
        <a:srgbClr val="5A5A5A"/>
      </a:dk1>
      <a:lt1>
        <a:sysClr val="window" lastClr="FFFFFF"/>
      </a:lt1>
      <a:dk2>
        <a:srgbClr val="FD2A00"/>
      </a:dk2>
      <a:lt2>
        <a:srgbClr val="F1F2F2"/>
      </a:lt2>
      <a:accent1>
        <a:srgbClr val="5287A2"/>
      </a:accent1>
      <a:accent2>
        <a:srgbClr val="7C5377"/>
      </a:accent2>
      <a:accent3>
        <a:srgbClr val="D3990A"/>
      </a:accent3>
      <a:accent4>
        <a:srgbClr val="4F5051"/>
      </a:accent4>
      <a:accent5>
        <a:srgbClr val="AC5D5F"/>
      </a:accent5>
      <a:accent6>
        <a:srgbClr val="7A9543"/>
      </a:accent6>
      <a:hlink>
        <a:srgbClr val="1B97D1"/>
      </a:hlink>
      <a:folHlink>
        <a:srgbClr val="064B7C"/>
      </a:folHlink>
    </a:clrScheme>
    <a:fontScheme name="Office 2">
      <a:majorFont>
        <a:latin typeface="Helvetica Neue Ligh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Helvetica Neue Light"/>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mpd="sng">
          <a:solidFill>
            <a:srgbClr val="FF4300"/>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500" dirty="0" smtClean="0">
            <a:solidFill>
              <a:srgbClr val="5A5A5A"/>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45720" tIns="45720" rIns="45720" bIns="91440" rtlCol="0" anchor="t">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Apigee Template 2015.potx</Template>
  <TotalTime>1113</TotalTime>
  <Words>1322</Words>
  <Application>Microsoft Macintosh PowerPoint</Application>
  <PresentationFormat>Custom</PresentationFormat>
  <Paragraphs>159</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Apigee Template 2015</vt:lpstr>
      <vt:lpstr>PowerPoint Presentation</vt:lpstr>
      <vt:lpstr>Mashup’s</vt:lpstr>
      <vt:lpstr>Mashup’s</vt:lpstr>
      <vt:lpstr>World of Mashup’s</vt:lpstr>
      <vt:lpstr>Architecture of Mashup’s</vt:lpstr>
      <vt:lpstr>PowerPoint Presentation</vt:lpstr>
      <vt:lpstr>Power of Policies</vt:lpstr>
      <vt:lpstr>Advantages </vt:lpstr>
      <vt:lpstr>PowerPoint Presentation</vt:lpstr>
      <vt:lpstr>PowerPoint Presentation</vt:lpstr>
      <vt:lpstr>PowerPoint Presentation</vt:lpstr>
    </vt:vector>
  </TitlesOfParts>
  <Company>Deckhand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Shanks</dc:creator>
  <cp:lastModifiedBy>Chandu</cp:lastModifiedBy>
  <cp:revision>21</cp:revision>
  <dcterms:created xsi:type="dcterms:W3CDTF">2015-09-02T19:27:31Z</dcterms:created>
  <dcterms:modified xsi:type="dcterms:W3CDTF">2015-10-12T17:30:23Z</dcterms:modified>
</cp:coreProperties>
</file>