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90743C8-4D09-4350-97DA-4FEBF7153ED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Focal Loss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530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主要观点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训练数据中的类别不平衡是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one-stage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检测器精度不高的主要原因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two-stage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cascaded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，启发式采样（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1:3, OHEM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提出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focal loss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来减少分类正确的样本对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的贡献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弱化（而非消灭）水军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该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的思想很重要，具体形式不重要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提出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RetinaNet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，用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focal loss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来训练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one-stage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two-stage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的精度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Focal Loss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516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起作用的是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而非网络结构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emphasize that our simple detector achieves top results not based on innovations in network design but due to our novel loss.”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Focal Loss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imbalance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大部分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locations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是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negatives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，不仅无法提供有效的训练，还能起副作用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常见策略：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 negative mining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本文策略：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focal loss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 training on a sparse set of hard examples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Focal Loss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528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CE-like loss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10120" y="2511360"/>
            <a:ext cx="3933360" cy="19998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504720" y="4732560"/>
            <a:ext cx="3943080" cy="157140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5651640" y="4561200"/>
            <a:ext cx="3924000" cy="24951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4"/>
          <a:stretch/>
        </p:blipFill>
        <p:spPr>
          <a:xfrm>
            <a:off x="504000" y="6413040"/>
            <a:ext cx="3819240" cy="57132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5"/>
          <a:stretch/>
        </p:blipFill>
        <p:spPr>
          <a:xfrm>
            <a:off x="5604120" y="1769040"/>
            <a:ext cx="3971520" cy="25236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RetinaNet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5207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网络结构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FPN backbone + class subnet+ box subnet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504000" y="3128040"/>
            <a:ext cx="9053640" cy="34880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RetinaNet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52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Anchors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five pyramid levels: P3-P7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three aspect ratios per pyramid level: { 1:2, 1:1, 2:1 }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three anchor scales per ratio: { 2^0, 2^(1/3), 2^(2/3) }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anchor → K classes targets + 4 boxes targets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target: one-hot vector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box target: offset between anchor box and GT box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anchor → GT box, if IoU &gt;= 0.5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anchor → background box, if IoU &lt; 0.4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anchor → ignore during training, if IoU in [ 0.4, 0.5 )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RetinaNet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521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分类子网络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用一个小的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FCN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，在每一个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pyramid level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map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的每一个位置上，预测每一个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anchor box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的类别分布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回归子网络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用一个小的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FCN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，在每一个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pyramid level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map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的每一个位置上，回归每一个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anchor box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和其邻近的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GT box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之间的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offset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虽然两个网络结构几乎相同，但不共享参数！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Focal Loss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514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深入分析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当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r=2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时，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20%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的难正样本贡献了超过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60%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当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r=2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时，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5%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的难负样本贡献了超过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95%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40000" y="3737880"/>
            <a:ext cx="8948520" cy="30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Focal Loss vs. OHEM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相同点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都增大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 examples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的权重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不同点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OHEM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丢弃了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examples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2018-09-15T04:21:31Z</dcterms:created>
  <dc:creator/>
  <dc:description/>
  <dc:language>zh-CN</dc:language>
  <cp:lastModifiedBy/>
  <dcterms:modified xsi:type="dcterms:W3CDTF">2018-09-15T21:11:32Z</dcterms:modified>
  <cp:revision>99</cp:revision>
  <dc:subject/>
  <dc:title/>
</cp:coreProperties>
</file>