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9E0FE17-585F-4D3B-8006-43CB517C30E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R-CNN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的缺点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多阶段，且包含多个训练任务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pre-training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fine-tuning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bounding box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存储空间需求量大，训练时间久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提取出的特征保存在磁盘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bounding box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预测时间太长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47s/image on GPU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没有共享计算，对每个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都要完整过一遍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提升检测精度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single-stage training with a multi-task loss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训练可更新网络的全部参数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无需额外的存储空间来保存特征数据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28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385080" y="2520000"/>
            <a:ext cx="6190560" cy="450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输入：原始图像，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→ feature map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对每一个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 pooling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层提取一个固定长度的特征向量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每一个特征向量喂给一系列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，得到两个分支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一个分支分类，一个分支回归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R-CNN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 pooling layer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pooling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将任意矩形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中的特征转到一个固定大小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(H*W)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map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(r,c,h,w)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(r,c)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top-left corner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(h, w)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具体操作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h*w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划分成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H*W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的网格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在每个网格窗口中执行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pooling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操作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H*W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map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pyramid pooling layer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的特例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(SPPnet)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2018-09-06T13:29:10Z</dcterms:created>
  <dc:creator/>
  <dc:description/>
  <dc:language>zh-CN</dc:language>
  <cp:lastModifiedBy/>
  <dcterms:modified xsi:type="dcterms:W3CDTF">2018-09-10T00:55:25Z</dcterms:modified>
  <cp:revision>116</cp:revision>
  <dc:subject/>
  <dc:title/>
</cp:coreProperties>
</file>