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1A25DDA-6825-4E90-A07B-CCFF4D47342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 Proposal Network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全卷积网络，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trained end-to-end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在每一个位置，同时预测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bboxes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objectness scores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和检测网络共享卷积层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 proposal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几乎不耗时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rcnn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作为检测网络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R-CNN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合并到同一个大网络里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解释：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告诉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R-CNN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该往哪里看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514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为什么引入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Proposals are the test-time computation bottleneck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 proposal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时间不少于检测网络的时间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后效果如何？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和检测网络共享卷积层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 proposal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时间缩短为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10ms/image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为什么可以共享卷积层？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观察和思考：输入给检测网络的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maps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同样可用来生成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 proposals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网络结构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生成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R-CNN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使用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926600" y="1783800"/>
            <a:ext cx="4646160" cy="520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514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 Proposal Network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332000" y="2376000"/>
            <a:ext cx="7356960" cy="45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76000" y="4320000"/>
            <a:ext cx="9000000" cy="266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2018-09-09T22:21:14Z</dcterms:created>
  <dc:creator/>
  <dc:description/>
  <dc:language>zh-CN</dc:language>
  <cp:lastModifiedBy/>
  <dcterms:modified xsi:type="dcterms:W3CDTF">2018-09-09T23:32:55Z</dcterms:modified>
  <cp:revision>37</cp:revision>
  <dc:subject/>
  <dc:title/>
</cp:coreProperties>
</file>