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C2D8F96-5F3F-49E7-9C0C-EE2C9319CAB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 proposals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extraction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20000" y="3685320"/>
            <a:ext cx="8640000" cy="32266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 proposals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有非常多方法，论文里使用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selective search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主要是为了和先前的工作进行对比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extraction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proposal region =&gt; tight bounding box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tight bounding box → dilated bounding box (context)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warp to fixed size 227x227 (RGB)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尺寸取决于用来提特征的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有多种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的方法，论文里忽略长宽比直接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resize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先减均值，再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输出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4096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维特征向量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pipeline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one image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selective search to get ~2000 region proposals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Warp each proposal and extract feature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svm to score extracted feature vector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针对每一类都会单独训练一个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对每一类的每一个特征向量进行评分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nms to all scored regions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reject a region if its IoU overlap with a higher scoring region larger than a learned threshold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对每个类分别执行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Supervised pre-training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ILSVRC2012 classification (CNN with 1000-way out)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Domain-specific fine-tuning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将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结构中的输出层节点数从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改为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(N+1)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warped region proposals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positives: RPs with &gt;= 0.5 IoU overlap with a GT box, negative: the rest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在每一轮迭代中，均匀采样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个正样本和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个负样本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mini-batch size: 128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 category classifiers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IoU overlap threshold: 0.3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 search over {0,0.1,…,0.5} on a validation set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feature vectors and labels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针对每个类别单独训练一个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为什么使用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，而不是直接使用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fine-tuned CNN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的输出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softmax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层？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RCNN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2018-09-06T13:29:10Z</dcterms:created>
  <dc:creator/>
  <dc:description/>
  <dc:language>zh-CN</dc:language>
  <cp:lastModifiedBy/>
  <dcterms:modified xsi:type="dcterms:W3CDTF">2018-09-09T21:57:06Z</dcterms:modified>
  <cp:revision>99</cp:revision>
  <dc:subject/>
  <dc:title/>
</cp:coreProperties>
</file>