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191768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F8DA9FA-F641-4505-95CA-E1D2FC584E2D}" type="datetimeFigureOut">
              <a:rPr lang="es-GT" smtClean="0"/>
              <a:t>11/02/2017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16889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365809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981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628811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4035196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306766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407166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16507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52850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28477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F8DA9FA-F641-4505-95CA-E1D2FC584E2D}" type="datetimeFigureOut">
              <a:rPr lang="es-GT" smtClean="0"/>
              <a:t>11/02/2017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260548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8DA9FA-F641-4505-95CA-E1D2FC584E2D}" type="datetimeFigureOut">
              <a:rPr lang="es-GT" smtClean="0"/>
              <a:t>11/02/2017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317364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36184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83434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5F8DA9FA-F641-4505-95CA-E1D2FC584E2D}" type="datetimeFigureOut">
              <a:rPr lang="es-GT" smtClean="0"/>
              <a:t>11/02/2017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390864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F8DA9FA-F641-4505-95CA-E1D2FC584E2D}" type="datetimeFigureOut">
              <a:rPr lang="es-GT" smtClean="0"/>
              <a:t>11/02/2017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16E347F-6D27-4F92-8664-E90F768E51E1}" type="slidenum">
              <a:rPr lang="es-GT" smtClean="0"/>
              <a:t>‹Nº›</a:t>
            </a:fld>
            <a:endParaRPr lang="es-GT"/>
          </a:p>
        </p:txBody>
      </p:sp>
    </p:spTree>
    <p:extLst>
      <p:ext uri="{BB962C8B-B14F-4D97-AF65-F5344CB8AC3E}">
        <p14:creationId xmlns:p14="http://schemas.microsoft.com/office/powerpoint/2010/main" val="172384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8DA9FA-F641-4505-95CA-E1D2FC584E2D}" type="datetimeFigureOut">
              <a:rPr lang="es-GT" smtClean="0"/>
              <a:t>11/02/2017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6E347F-6D27-4F92-8664-E90F768E51E1}" type="slidenum">
              <a:rPr lang="es-GT" smtClean="0"/>
              <a:t>‹Nº›</a:t>
            </a:fld>
            <a:endParaRPr lang="es-GT"/>
          </a:p>
        </p:txBody>
      </p:sp>
    </p:spTree>
    <p:extLst>
      <p:ext uri="{BB962C8B-B14F-4D97-AF65-F5344CB8AC3E}">
        <p14:creationId xmlns:p14="http://schemas.microsoft.com/office/powerpoint/2010/main" val="239735003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sz="5400" dirty="0" smtClean="0"/>
              <a:t>Las 7 maravillas del mundo </a:t>
            </a:r>
            <a:endParaRPr lang="es-GT" sz="5400" dirty="0"/>
          </a:p>
        </p:txBody>
      </p:sp>
      <p:sp>
        <p:nvSpPr>
          <p:cNvPr id="5" name="Marcador de contenido 4"/>
          <p:cNvSpPr>
            <a:spLocks noGrp="1"/>
          </p:cNvSpPr>
          <p:nvPr>
            <p:ph idx="1"/>
          </p:nvPr>
        </p:nvSpPr>
        <p:spPr/>
        <p:txBody>
          <a:bodyPr>
            <a:normAutofit/>
          </a:bodyPr>
          <a:lstStyle/>
          <a:p>
            <a:r>
              <a:rPr lang="es-GT" sz="4000" dirty="0" smtClean="0"/>
              <a:t>Joseph cruz</a:t>
            </a:r>
            <a:endParaRPr lang="es-GT" sz="4000" dirty="0"/>
          </a:p>
        </p:txBody>
      </p:sp>
    </p:spTree>
    <p:extLst>
      <p:ext uri="{BB962C8B-B14F-4D97-AF65-F5344CB8AC3E}">
        <p14:creationId xmlns:p14="http://schemas.microsoft.com/office/powerpoint/2010/main" val="3685510712"/>
      </p:ext>
    </p:extLst>
  </p:cSld>
  <p:clrMapOvr>
    <a:masterClrMapping/>
  </p:clrMapOvr>
  <p:transition spd="slow" advTm="5984">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LA GRAN PIRÁMIDE DE GIZA</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2" y="2052918"/>
            <a:ext cx="4996863" cy="4195481"/>
          </a:xfrm>
        </p:spPr>
        <p:txBody>
          <a:bodyPr/>
          <a:lstStyle/>
          <a:p>
            <a:r>
              <a:rPr lang="es-GT" sz="1600" dirty="0"/>
              <a:t>Fecha aproximada de construcción 2570 a. C.. Es la tumba del </a:t>
            </a:r>
            <a:r>
              <a:rPr lang="es-GT" sz="1600" b="1" dirty="0"/>
              <a:t>faraón Keops </a:t>
            </a:r>
            <a:r>
              <a:rPr lang="es-GT" sz="1600" dirty="0"/>
              <a:t>y se encuentra en </a:t>
            </a:r>
            <a:r>
              <a:rPr lang="es-GT" sz="1600" b="1" dirty="0" err="1"/>
              <a:t>Giza</a:t>
            </a:r>
            <a:r>
              <a:rPr lang="es-GT" sz="1600" b="1" dirty="0"/>
              <a:t>, Egipto</a:t>
            </a:r>
            <a:r>
              <a:rPr lang="es-GT" sz="1600" dirty="0"/>
              <a:t>. Es la única que aún sobrevive.</a:t>
            </a:r>
          </a:p>
          <a:p>
            <a:r>
              <a:rPr lang="es-GT" sz="1600" dirty="0"/>
              <a:t>No hay duda de que las pirámides de Egipto son unas de las obras arquitectónicas más impresionantes que se conocen. Para levantarlas se necesitaron 200 años y el trabajo de 100.000 hombres (en un principio se pensó que eran soldados, pero con el tiempo se ha demostrado que se trataba de obreros asalariado</a:t>
            </a:r>
            <a:r>
              <a:rPr lang="es-GT" dirty="0"/>
              <a:t>s.</a:t>
            </a:r>
          </a:p>
        </p:txBody>
      </p:sp>
      <p:pic>
        <p:nvPicPr>
          <p:cNvPr id="1026" name="Picture 2" descr="siete-maravillas-del-mundo-antiguo-la-gran-piramide-de-gi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175" y="1749881"/>
            <a:ext cx="57150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714918"/>
      </p:ext>
    </p:extLst>
  </p:cSld>
  <p:clrMapOvr>
    <a:masterClrMapping/>
  </p:clrMapOvr>
  <mc:AlternateContent xmlns:mc="http://schemas.openxmlformats.org/markup-compatibility/2006">
    <mc:Choice xmlns:p14="http://schemas.microsoft.com/office/powerpoint/2010/main" Requires="p14">
      <p:transition spd="slow" p14:dur="1500" advTm="8003">
        <p:split orient="vert"/>
      </p:transition>
    </mc:Choice>
    <mc:Fallback>
      <p:transition spd="slow" advTm="8003">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.LOS JARDINES COLGANTES DE BABILONIA</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3" y="2052918"/>
            <a:ext cx="5685794" cy="4195481"/>
          </a:xfrm>
        </p:spPr>
        <p:txBody>
          <a:bodyPr>
            <a:normAutofit fontScale="92500" lnSpcReduction="20000"/>
          </a:bodyPr>
          <a:lstStyle/>
          <a:p>
            <a:r>
              <a:rPr lang="es-GT" sz="1700" dirty="0"/>
              <a:t>Construidos en el siglo VI a. C.  aproximadamente, los </a:t>
            </a:r>
            <a:r>
              <a:rPr lang="es-GT" sz="1700" b="1" dirty="0"/>
              <a:t>jardines colgantes de babilonia</a:t>
            </a:r>
            <a:r>
              <a:rPr lang="es-GT" sz="1700" dirty="0"/>
              <a:t> se encontraban en la </a:t>
            </a:r>
            <a:r>
              <a:rPr lang="es-GT" sz="1700" b="1" dirty="0"/>
              <a:t>ciudad de Babilonia,</a:t>
            </a:r>
            <a:r>
              <a:rPr lang="es-GT" sz="1700" dirty="0"/>
              <a:t> actualmente</a:t>
            </a:r>
            <a:r>
              <a:rPr lang="es-GT" sz="1700" b="1" dirty="0"/>
              <a:t> Iraq</a:t>
            </a:r>
            <a:r>
              <a:rPr lang="es-GT" sz="1700" dirty="0"/>
              <a:t> y fueron  erigidos por orden del poderoso rey </a:t>
            </a:r>
            <a:r>
              <a:rPr lang="es-GT" sz="1700" b="1" dirty="0"/>
              <a:t>Nabucodonosor II</a:t>
            </a:r>
            <a:r>
              <a:rPr lang="es-GT" sz="1700" dirty="0"/>
              <a:t>.  Se encontraban junto al palacio real y en las márgenes del río, desde donde podían ser apreciados por los habitantes y los viajeros que llegaban a la capital del Imperio.</a:t>
            </a:r>
          </a:p>
          <a:p>
            <a:r>
              <a:rPr lang="es-GT" sz="1700" dirty="0"/>
              <a:t>Estos jardines estaban a la orilla del río Éufrates y tan solo el rey y la Corte podían admirarlos, ya que el pueblo llano tenía totalmente prohibida la entrada en los terrenos. Ya que los jardines no se conservan, todo lo que sabemos acerca de ellos se basa en relatos e historias.</a:t>
            </a:r>
          </a:p>
          <a:p>
            <a:r>
              <a:rPr lang="es-GT" sz="1700" dirty="0"/>
              <a:t>La construcción de estos jardines consistía en una serie de terrazas de piedra que se sostenían por amplias arcadas, de tal forma que, al verlo desde abajo, </a:t>
            </a:r>
            <a:r>
              <a:rPr lang="es-GT" sz="1700" b="1" dirty="0"/>
              <a:t>el jardín suspendido pareciese una alta escalinata rebosante de flores. </a:t>
            </a:r>
            <a:endParaRPr lang="es-GT" sz="1700" dirty="0"/>
          </a:p>
          <a:p>
            <a:endParaRPr lang="es-GT" dirty="0"/>
          </a:p>
        </p:txBody>
      </p:sp>
      <p:pic>
        <p:nvPicPr>
          <p:cNvPr id="2050" name="Picture 2" descr="siete-maravillas-del-mundo-antiguo-los-jardines-de-babilo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789" y="1152983"/>
            <a:ext cx="4897676" cy="561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034696"/>
      </p:ext>
    </p:extLst>
  </p:cSld>
  <p:clrMapOvr>
    <a:masterClrMapping/>
  </p:clrMapOvr>
  <p:transition spd="slow" advTm="5085">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EL TEMPLO DE ARTEMISA</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3" y="2052918"/>
            <a:ext cx="5410222" cy="4195481"/>
          </a:xfrm>
        </p:spPr>
        <p:txBody>
          <a:bodyPr>
            <a:normAutofit fontScale="92500" lnSpcReduction="20000"/>
          </a:bodyPr>
          <a:lstStyle/>
          <a:p>
            <a:r>
              <a:rPr lang="es-GT" dirty="0"/>
              <a:t>Se encontraba ubicado en la ciudad de </a:t>
            </a:r>
            <a:r>
              <a:rPr lang="es-GT" b="1" dirty="0"/>
              <a:t>Éfeso </a:t>
            </a:r>
            <a:r>
              <a:rPr lang="es-GT" dirty="0"/>
              <a:t>(actual </a:t>
            </a:r>
            <a:r>
              <a:rPr lang="es-GT" b="1" dirty="0"/>
              <a:t>Turquía</a:t>
            </a:r>
            <a:r>
              <a:rPr lang="es-GT" dirty="0"/>
              <a:t>). Originalmente data del 550 a. C. El templo fue destruido, pero por orden de </a:t>
            </a:r>
            <a:r>
              <a:rPr lang="es-GT" b="1" dirty="0"/>
              <a:t>Alejandro Magno</a:t>
            </a:r>
            <a:r>
              <a:rPr lang="es-GT" dirty="0"/>
              <a:t> se reconstruyó a fines del siglo IV a.C.</a:t>
            </a:r>
          </a:p>
          <a:p>
            <a:r>
              <a:rPr lang="es-GT" dirty="0"/>
              <a:t>Era un complejo de gran tamaño, donde sus distintas salas y monumentos eran designados con letras sucesivas del abecedario. Fue incluido por </a:t>
            </a:r>
            <a:r>
              <a:rPr lang="es-GT" dirty="0" err="1"/>
              <a:t>Antípatro</a:t>
            </a:r>
            <a:r>
              <a:rPr lang="es-GT" dirty="0"/>
              <a:t> de Sidón en la lista de maravillas del mundo antiguo. El templo fue reconstruido una vez, pero lo que queda de él es lo que quedó después de que un incendio provocado por un hombre llamado </a:t>
            </a:r>
            <a:r>
              <a:rPr lang="es-GT" dirty="0" err="1"/>
              <a:t>Eróstato</a:t>
            </a:r>
            <a:r>
              <a:rPr lang="es-GT" dirty="0"/>
              <a:t> lo dejara en ruina</a:t>
            </a:r>
          </a:p>
          <a:p>
            <a:endParaRPr lang="es-GT" dirty="0"/>
          </a:p>
        </p:txBody>
      </p:sp>
      <p:pic>
        <p:nvPicPr>
          <p:cNvPr id="3074" name="Picture 2" descr="http://static3.sobrehistoria.com/wp-content/uploads/2010/07/Temple_of_Artemis-429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373" y="1853248"/>
            <a:ext cx="4830529" cy="40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61843"/>
      </p:ext>
    </p:extLst>
  </p:cSld>
  <p:clrMapOvr>
    <a:masterClrMapping/>
  </p:clrMapOvr>
  <mc:AlternateContent xmlns:mc="http://schemas.openxmlformats.org/markup-compatibility/2006">
    <mc:Choice xmlns:p14="http://schemas.microsoft.com/office/powerpoint/2010/main" Requires="p14">
      <p:transition spd="med" p14:dur="700" advTm="6056">
        <p:fade/>
      </p:transition>
    </mc:Choice>
    <mc:Fallback>
      <p:transition spd="med" advTm="605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 LA ESTATUA DE ZEUS</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2" y="2052918"/>
            <a:ext cx="5660743" cy="4195481"/>
          </a:xfrm>
        </p:spPr>
        <p:txBody>
          <a:bodyPr>
            <a:normAutofit fontScale="85000" lnSpcReduction="10000"/>
          </a:bodyPr>
          <a:lstStyle/>
          <a:p>
            <a:r>
              <a:rPr lang="es-GT" dirty="0"/>
              <a:t>Creada en el año  430 a. C. por el célebre escultor </a:t>
            </a:r>
            <a:r>
              <a:rPr lang="es-GT" b="1" dirty="0"/>
              <a:t>Fidias,</a:t>
            </a:r>
            <a:r>
              <a:rPr lang="es-GT" dirty="0"/>
              <a:t> se encontraba en el </a:t>
            </a:r>
            <a:r>
              <a:rPr lang="es-GT" b="1" dirty="0"/>
              <a:t>templo de Zeus</a:t>
            </a:r>
            <a:r>
              <a:rPr lang="es-GT" dirty="0"/>
              <a:t> en </a:t>
            </a:r>
            <a:r>
              <a:rPr lang="es-GT" b="1" dirty="0"/>
              <a:t>Olimpia, Grecia</a:t>
            </a:r>
            <a:r>
              <a:rPr lang="es-GT" dirty="0"/>
              <a:t>. Su impactante obra fue destruida unos 800 años después, ya en tiempos de</a:t>
            </a:r>
            <a:r>
              <a:rPr lang="es-GT" b="1" dirty="0"/>
              <a:t>l Imperio Romano</a:t>
            </a:r>
            <a:r>
              <a:rPr lang="es-GT" dirty="0"/>
              <a:t>, cuando se prohibieron los cultos “paganos” y se eliminaron todas sus imágenes.</a:t>
            </a:r>
          </a:p>
          <a:p>
            <a:r>
              <a:rPr lang="es-GT" dirty="0"/>
              <a:t>Zeus era el dios de dioses, y como tal fue representado en dicha escultura. Medía alrededor de 12 metros de altura y ocupaba todo el pasillo central del templo. Según los relatos de la época, la estatua mostraba a Zeus con el torso desnudo y una banda rodeándole. Su mirada se fijaba en algo que estaba por debajo de él, seguramente las plegarias de alguna persona, </a:t>
            </a:r>
            <a:r>
              <a:rPr lang="es-GT" dirty="0" err="1"/>
              <a:t>paa</a:t>
            </a:r>
            <a:r>
              <a:rPr lang="es-GT" dirty="0"/>
              <a:t> darle a la estatua un aspecto a la vez poderoso pero paternal.</a:t>
            </a:r>
          </a:p>
          <a:p>
            <a:endParaRPr lang="es-GT" dirty="0"/>
          </a:p>
        </p:txBody>
      </p:sp>
      <p:pic>
        <p:nvPicPr>
          <p:cNvPr id="4098" name="Picture 2" descr="http://static3.sobrehistoria.com/wp-content/uploads/2015/07/siete-maravillas-del-mundo-antiguo-la-estatua-de-zeus-600x7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737" y="267852"/>
            <a:ext cx="4881018" cy="659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63906"/>
      </p:ext>
    </p:extLst>
  </p:cSld>
  <p:clrMapOvr>
    <a:masterClrMapping/>
  </p:clrMapOvr>
  <mc:AlternateContent xmlns:mc="http://schemas.openxmlformats.org/markup-compatibility/2006">
    <mc:Choice xmlns:p14="http://schemas.microsoft.com/office/powerpoint/2010/main" Requires="p14">
      <p:transition spd="slow" p14:dur="3400" advTm="5032">
        <p14:reveal/>
      </p:transition>
    </mc:Choice>
    <mc:Fallback>
      <p:transition spd="slow" advTm="503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LA TUMBA DEL REY MAUSOLO</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2" y="2052918"/>
            <a:ext cx="4984337" cy="4195481"/>
          </a:xfrm>
        </p:spPr>
        <p:txBody>
          <a:bodyPr>
            <a:normAutofit fontScale="92500" lnSpcReduction="10000"/>
          </a:bodyPr>
          <a:lstStyle/>
          <a:p>
            <a:r>
              <a:rPr lang="es-GT" dirty="0"/>
              <a:t>Se trata de un </a:t>
            </a:r>
            <a:r>
              <a:rPr lang="es-GT" b="1" dirty="0"/>
              <a:t>impactante templo funerario erigido en la antigua ciudad griega de  </a:t>
            </a:r>
            <a:r>
              <a:rPr lang="es-GT" b="1" dirty="0" err="1"/>
              <a:t>Halicarnaso</a:t>
            </a:r>
            <a:r>
              <a:rPr lang="es-GT" dirty="0"/>
              <a:t> (actualmente es </a:t>
            </a:r>
            <a:r>
              <a:rPr lang="es-GT" b="1" dirty="0"/>
              <a:t>Turquía</a:t>
            </a:r>
            <a:r>
              <a:rPr lang="es-GT" dirty="0"/>
              <a:t>), en honor al rey </a:t>
            </a:r>
            <a:r>
              <a:rPr lang="es-GT" b="1" dirty="0" err="1"/>
              <a:t>Mausolo</a:t>
            </a:r>
            <a:r>
              <a:rPr lang="es-GT" dirty="0"/>
              <a:t>. Se conoce como tumba del rey </a:t>
            </a:r>
            <a:r>
              <a:rPr lang="es-GT" dirty="0" err="1"/>
              <a:t>Mausolo</a:t>
            </a:r>
            <a:r>
              <a:rPr lang="es-GT" dirty="0"/>
              <a:t> así como </a:t>
            </a:r>
            <a:r>
              <a:rPr lang="es-GT" b="1" dirty="0"/>
              <a:t>Mausoleo de </a:t>
            </a:r>
            <a:r>
              <a:rPr lang="es-GT" b="1" dirty="0" err="1"/>
              <a:t>Halicarnaso</a:t>
            </a:r>
            <a:r>
              <a:rPr lang="es-GT" b="1" dirty="0"/>
              <a:t>.</a:t>
            </a:r>
            <a:endParaRPr lang="es-GT" dirty="0"/>
          </a:p>
          <a:p>
            <a:r>
              <a:rPr lang="es-GT" dirty="0"/>
              <a:t>La construcción data del año 353 a. C., y su legado </a:t>
            </a:r>
            <a:r>
              <a:rPr lang="es-GT" dirty="0" err="1"/>
              <a:t>legado</a:t>
            </a:r>
            <a:r>
              <a:rPr lang="es-GT" dirty="0"/>
              <a:t> trascendió no sólo por ser una de las siete maravillas del mundo, sino que se convirtió en el ejemplo mismo de la arquitectura funeraria: de ella toma su nombre el actual término de “mausoleo” que se le da a ciertas tumbas.</a:t>
            </a:r>
          </a:p>
          <a:p>
            <a:endParaRPr lang="es-GT" dirty="0"/>
          </a:p>
        </p:txBody>
      </p:sp>
      <p:pic>
        <p:nvPicPr>
          <p:cNvPr id="5122" name="Picture 2" descr="http://static1.sobrehistoria.com/wp-content/uploads/2010/07/Mausoleum_of_Halicarnassus-402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793" y="2052919"/>
            <a:ext cx="5440108" cy="405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425860"/>
      </p:ext>
    </p:extLst>
  </p:cSld>
  <p:clrMapOvr>
    <a:masterClrMapping/>
  </p:clrMapOvr>
  <mc:AlternateContent xmlns:mc="http://schemas.openxmlformats.org/markup-compatibility/2006">
    <mc:Choice xmlns:p14="http://schemas.microsoft.com/office/powerpoint/2010/main" Requires="p14">
      <p:transition spd="slow" p14:dur="800" advTm="6046">
        <p:circle/>
      </p:transition>
    </mc:Choice>
    <mc:Fallback>
      <p:transition spd="slow" advTm="6046">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 EL COLOSO DE RODAS</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3" y="1615858"/>
            <a:ext cx="5147176" cy="4632541"/>
          </a:xfrm>
        </p:spPr>
        <p:txBody>
          <a:bodyPr>
            <a:normAutofit fontScale="92500" lnSpcReduction="20000"/>
          </a:bodyPr>
          <a:lstStyle/>
          <a:p>
            <a:r>
              <a:rPr lang="es-GT" dirty="0"/>
              <a:t>Fue levantado a comienzos del siglo III </a:t>
            </a:r>
            <a:r>
              <a:rPr lang="es-GT" dirty="0" err="1"/>
              <a:t>a.C</a:t>
            </a:r>
            <a:r>
              <a:rPr lang="es-GT" dirty="0"/>
              <a:t>, entre el 294 </a:t>
            </a:r>
            <a:r>
              <a:rPr lang="es-GT" dirty="0" err="1"/>
              <a:t>aC</a:t>
            </a:r>
            <a:r>
              <a:rPr lang="es-GT" dirty="0"/>
              <a:t> y el 282 </a:t>
            </a:r>
            <a:r>
              <a:rPr lang="es-GT" dirty="0" err="1"/>
              <a:t>aC</a:t>
            </a:r>
            <a:r>
              <a:rPr lang="es-GT" dirty="0"/>
              <a:t> , en la entrada del puerto de la </a:t>
            </a:r>
            <a:r>
              <a:rPr lang="es-GT" b="1" dirty="0"/>
              <a:t>Isla de Rodas</a:t>
            </a:r>
            <a:r>
              <a:rPr lang="es-GT" dirty="0"/>
              <a:t>. Fue la</a:t>
            </a:r>
            <a:r>
              <a:rPr lang="es-GT" b="1" dirty="0"/>
              <a:t> Maravilla del Mundo Antiguo</a:t>
            </a:r>
            <a:r>
              <a:rPr lang="es-GT" dirty="0"/>
              <a:t> que menos perduró, con tan sólo 66 años de duración . Según los testigos de aquellas épocas la estatua medía unos 32 metros de alto y a ello se sumaban 15 metros de su base de mármol (dimensiones similares a las de la </a:t>
            </a:r>
            <a:r>
              <a:rPr lang="es-GT" b="1" dirty="0"/>
              <a:t>Estatua de la Libertad</a:t>
            </a:r>
            <a:r>
              <a:rPr lang="es-GT" dirty="0"/>
              <a:t>, de 45 m de alto).</a:t>
            </a:r>
          </a:p>
          <a:p>
            <a:r>
              <a:rPr lang="es-GT" dirty="0"/>
              <a:t>Era una estatua del dios Helios, al que había que sumarle un pedestal de entre 15 y 20 metros de manera que alcanzaba una altura total de casi 50 metros. Se mantuvo en pie hasta que en el año </a:t>
            </a:r>
            <a:r>
              <a:rPr lang="es-GT" b="1" dirty="0"/>
              <a:t>226 </a:t>
            </a:r>
            <a:r>
              <a:rPr lang="es-GT" b="1" dirty="0" err="1"/>
              <a:t>aC</a:t>
            </a:r>
            <a:r>
              <a:rPr lang="es-GT" b="1" dirty="0"/>
              <a:t> fue derribado por un terremoto</a:t>
            </a:r>
            <a:endParaRPr lang="es-GT" dirty="0"/>
          </a:p>
          <a:p>
            <a:endParaRPr lang="es-GT" dirty="0"/>
          </a:p>
        </p:txBody>
      </p:sp>
      <p:pic>
        <p:nvPicPr>
          <p:cNvPr id="6146" name="Picture 2" descr="siete-maravillas-del-mundo-antiguo-el-coloso-de-ro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691" y="1181730"/>
            <a:ext cx="4491581" cy="55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076112"/>
      </p:ext>
    </p:extLst>
  </p:cSld>
  <p:clrMapOvr>
    <a:masterClrMapping/>
  </p:clrMapOvr>
  <mc:AlternateContent xmlns:mc="http://schemas.openxmlformats.org/markup-compatibility/2006">
    <mc:Choice xmlns:p14="http://schemas.microsoft.com/office/powerpoint/2010/main" Requires="p14">
      <p:transition spd="slow" p14:dur="2000" advTm="6077"/>
    </mc:Choice>
    <mc:Fallback>
      <p:transition spd="slow" advTm="607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cap="all" dirty="0">
                <a:solidFill>
                  <a:srgbClr val="000000"/>
                </a:solidFill>
                <a:latin typeface="Oswald"/>
              </a:rPr>
              <a:t>EL FARO DE ALEJANDRÍA</a:t>
            </a:r>
            <a:br>
              <a:rPr lang="es-GT" cap="all" dirty="0">
                <a:solidFill>
                  <a:srgbClr val="000000"/>
                </a:solidFill>
                <a:latin typeface="Oswald"/>
              </a:rPr>
            </a:br>
            <a:endParaRPr lang="es-GT" dirty="0"/>
          </a:p>
        </p:txBody>
      </p:sp>
      <p:sp>
        <p:nvSpPr>
          <p:cNvPr id="3" name="Marcador de contenido 2"/>
          <p:cNvSpPr>
            <a:spLocks noGrp="1"/>
          </p:cNvSpPr>
          <p:nvPr>
            <p:ph idx="1"/>
          </p:nvPr>
        </p:nvSpPr>
        <p:spPr>
          <a:xfrm>
            <a:off x="1103312" y="2052918"/>
            <a:ext cx="4708765" cy="4195481"/>
          </a:xfrm>
        </p:spPr>
        <p:txBody>
          <a:bodyPr>
            <a:normAutofit fontScale="70000" lnSpcReduction="20000"/>
          </a:bodyPr>
          <a:lstStyle/>
          <a:p>
            <a:r>
              <a:rPr lang="es-GT" dirty="0"/>
              <a:t>Su construcción data de entre 285 a. C. y 247 a. C.  por Sócrates de </a:t>
            </a:r>
            <a:r>
              <a:rPr lang="es-GT" dirty="0" err="1"/>
              <a:t>Cnido</a:t>
            </a:r>
            <a:r>
              <a:rPr lang="es-GT" dirty="0"/>
              <a:t> para Tolomeo II. Se ubicaba en la </a:t>
            </a:r>
            <a:r>
              <a:rPr lang="es-GT" b="1" dirty="0"/>
              <a:t>isla de Pharos</a:t>
            </a:r>
            <a:r>
              <a:rPr lang="es-GT" dirty="0"/>
              <a:t>, cerca de la </a:t>
            </a:r>
            <a:r>
              <a:rPr lang="es-GT" b="1" dirty="0"/>
              <a:t>ciudad de Alejandría</a:t>
            </a:r>
            <a:r>
              <a:rPr lang="es-GT" dirty="0"/>
              <a:t> (actual </a:t>
            </a:r>
            <a:r>
              <a:rPr lang="es-GT" b="1" dirty="0"/>
              <a:t>Egipto</a:t>
            </a:r>
            <a:r>
              <a:rPr lang="es-GT" dirty="0"/>
              <a:t>), de la cual se origina la palabra Faro, para estas señalizaciones costeras. Mil quinientos años aproximadamente fue vigía a la vera del </a:t>
            </a:r>
            <a:r>
              <a:rPr lang="es-GT" b="1" dirty="0"/>
              <a:t>Mediterráneo,</a:t>
            </a:r>
            <a:r>
              <a:rPr lang="es-GT" dirty="0"/>
              <a:t> hasta que fue destruido por un terremoto, en el siglo XIV a.C.</a:t>
            </a:r>
          </a:p>
          <a:p>
            <a:r>
              <a:rPr lang="es-GT" dirty="0"/>
              <a:t>Con una altura de 135 metros aproximadamente, fue durante muchos años (siglos incluso) una de las construcciones más altas jamás levantadas por el hombre. Al igual que el Coloso de Rodas, existe un proyecto en marcha para reconstruir el Faro de Alejandría, un proyecto estimado en 40 millones de dólares y financiado por diversos países de la Unión Europea.</a:t>
            </a:r>
          </a:p>
          <a:p>
            <a:endParaRPr lang="es-GT" dirty="0"/>
          </a:p>
        </p:txBody>
      </p:sp>
      <p:pic>
        <p:nvPicPr>
          <p:cNvPr id="7170" name="Picture 2" descr="http://static2.sobrehistoria.com/wp-content/uploads/2015/07/siete-maravillas-del-mundo-antiguo-el-faro-de-alejand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742" y="1065342"/>
            <a:ext cx="3559262" cy="525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0125"/>
      </p:ext>
    </p:extLst>
  </p:cSld>
  <p:clrMapOvr>
    <a:masterClrMapping/>
  </p:clrMapOvr>
  <mc:AlternateContent xmlns:mc="http://schemas.openxmlformats.org/markup-compatibility/2006">
    <mc:Choice xmlns:p14="http://schemas.microsoft.com/office/powerpoint/2010/main" Requires="p14">
      <p:transition spd="slow" p14:dur="800" advTm="5062">
        <p:circle/>
      </p:transition>
    </mc:Choice>
    <mc:Fallback>
      <p:transition spd="slow" advTm="5062">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93</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Oswald</vt:lpstr>
      <vt:lpstr>Wingdings 3</vt:lpstr>
      <vt:lpstr>Ion</vt:lpstr>
      <vt:lpstr>Las 7 maravillas del mundo </vt:lpstr>
      <vt:lpstr>LA GRAN PIRÁMIDE DE GIZA </vt:lpstr>
      <vt:lpstr>.LOS JARDINES COLGANTES DE BABILONIA </vt:lpstr>
      <vt:lpstr>EL TEMPLO DE ARTEMISA </vt:lpstr>
      <vt:lpstr> LA ESTATUA DE ZEUS </vt:lpstr>
      <vt:lpstr>LA TUMBA DEL REY MAUSOLO </vt:lpstr>
      <vt:lpstr> EL COLOSO DE RODAS </vt:lpstr>
      <vt:lpstr>EL FARO DE ALEJANDRÍA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7 maravillas del mundo</dc:title>
  <dc:creator>estudiante de Liceo Compu-market</dc:creator>
  <cp:lastModifiedBy>estudiante de Liceo Compu-market</cp:lastModifiedBy>
  <cp:revision>3</cp:revision>
  <dcterms:created xsi:type="dcterms:W3CDTF">2017-02-11T13:58:32Z</dcterms:created>
  <dcterms:modified xsi:type="dcterms:W3CDTF">2017-02-11T14:24:52Z</dcterms:modified>
</cp:coreProperties>
</file>