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94660"/>
  </p:normalViewPr>
  <p:slideViewPr>
    <p:cSldViewPr>
      <p:cViewPr varScale="1">
        <p:scale>
          <a:sx n="69" d="100"/>
          <a:sy n="69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E7C17E9-55CC-43D0-9060-8BD092D67F4E}" type="datetimeFigureOut">
              <a:rPr lang="es-GT" smtClean="0"/>
              <a:t>17/06/2017</a:t>
            </a:fld>
            <a:endParaRPr lang="es-GT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GT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6F3B9C8-F30F-4C9D-BFB1-FFFB092FFE6F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17E9-55CC-43D0-9060-8BD092D67F4E}" type="datetimeFigureOut">
              <a:rPr lang="es-GT" smtClean="0"/>
              <a:t>17/06/2017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B9C8-F30F-4C9D-BFB1-FFFB092FFE6F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17E9-55CC-43D0-9060-8BD092D67F4E}" type="datetimeFigureOut">
              <a:rPr lang="es-GT" smtClean="0"/>
              <a:t>17/06/2017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B9C8-F30F-4C9D-BFB1-FFFB092FFE6F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E7C17E9-55CC-43D0-9060-8BD092D67F4E}" type="datetimeFigureOut">
              <a:rPr lang="es-GT" smtClean="0"/>
              <a:t>17/06/2017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B9C8-F30F-4C9D-BFB1-FFFB092FFE6F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E7C17E9-55CC-43D0-9060-8BD092D67F4E}" type="datetimeFigureOut">
              <a:rPr lang="es-GT" smtClean="0"/>
              <a:t>17/06/2017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6F3B9C8-F30F-4C9D-BFB1-FFFB092FFE6F}" type="slidenum">
              <a:rPr lang="es-GT" smtClean="0"/>
              <a:t>‹Nº›</a:t>
            </a:fld>
            <a:endParaRPr lang="es-GT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E7C17E9-55CC-43D0-9060-8BD092D67F4E}" type="datetimeFigureOut">
              <a:rPr lang="es-GT" smtClean="0"/>
              <a:t>17/06/2017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6F3B9C8-F30F-4C9D-BFB1-FFFB092FFE6F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E7C17E9-55CC-43D0-9060-8BD092D67F4E}" type="datetimeFigureOut">
              <a:rPr lang="es-GT" smtClean="0"/>
              <a:t>17/06/2017</a:t>
            </a:fld>
            <a:endParaRPr lang="es-GT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GT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6F3B9C8-F30F-4C9D-BFB1-FFFB092FFE6F}" type="slidenum">
              <a:rPr lang="es-GT" smtClean="0"/>
              <a:t>‹Nº›</a:t>
            </a:fld>
            <a:endParaRPr lang="es-G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17E9-55CC-43D0-9060-8BD092D67F4E}" type="datetimeFigureOut">
              <a:rPr lang="es-GT" smtClean="0"/>
              <a:t>17/06/2017</a:t>
            </a:fld>
            <a:endParaRPr lang="es-GT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B9C8-F30F-4C9D-BFB1-FFFB092FFE6F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E7C17E9-55CC-43D0-9060-8BD092D67F4E}" type="datetimeFigureOut">
              <a:rPr lang="es-GT" smtClean="0"/>
              <a:t>17/06/2017</a:t>
            </a:fld>
            <a:endParaRPr lang="es-GT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6F3B9C8-F30F-4C9D-BFB1-FFFB092FFE6F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E7C17E9-55CC-43D0-9060-8BD092D67F4E}" type="datetimeFigureOut">
              <a:rPr lang="es-GT" smtClean="0"/>
              <a:t>17/06/2017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6F3B9C8-F30F-4C9D-BFB1-FFFB092FFE6F}" type="slidenum">
              <a:rPr lang="es-GT" smtClean="0"/>
              <a:t>‹Nº›</a:t>
            </a:fld>
            <a:endParaRPr lang="es-G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E7C17E9-55CC-43D0-9060-8BD092D67F4E}" type="datetimeFigureOut">
              <a:rPr lang="es-GT" smtClean="0"/>
              <a:t>17/06/2017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6F3B9C8-F30F-4C9D-BFB1-FFFB092FFE6F}" type="slidenum">
              <a:rPr lang="es-GT" smtClean="0"/>
              <a:t>‹Nº›</a:t>
            </a:fld>
            <a:endParaRPr lang="es-G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E7C17E9-55CC-43D0-9060-8BD092D67F4E}" type="datetimeFigureOut">
              <a:rPr lang="es-GT" smtClean="0"/>
              <a:t>17/06/2017</a:t>
            </a:fld>
            <a:endParaRPr lang="es-GT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GT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6F3B9C8-F30F-4C9D-BFB1-FFFB092FFE6F}" type="slidenum">
              <a:rPr lang="es-GT" smtClean="0"/>
              <a:t>‹Nº›</a:t>
            </a:fld>
            <a:endParaRPr lang="es-G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268761"/>
            <a:ext cx="7772400" cy="4320480"/>
          </a:xfrm>
        </p:spPr>
        <p:txBody>
          <a:bodyPr/>
          <a:lstStyle/>
          <a:p>
            <a:r>
              <a:rPr lang="es-GT" dirty="0" smtClean="0"/>
              <a:t>La computadora y sus componentes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020994457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power\descarga (1)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84784"/>
            <a:ext cx="5127609" cy="384075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781198"/>
      </p:ext>
    </p:extLst>
  </p:cSld>
  <p:clrMapOvr>
    <a:masterClrMapping/>
  </p:clrMapOvr>
  <p:transition spd="slow" advTm="3000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UNIDADES OPTICAS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Es un disco que tiene una luz laser donde puede reconocer la información.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685637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Tm="3000">
        <p14:glitter pattern="hexagon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:\power\descarga (3)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628800"/>
            <a:ext cx="4680519" cy="434265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979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La computadora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Es una maquina que procesa datos y esta constituida por dos partes esenciales las cuales son hardware y software, es una maquina de unidad central y también almacena información.</a:t>
            </a:r>
          </a:p>
        </p:txBody>
      </p:sp>
    </p:spTree>
    <p:extLst>
      <p:ext uri="{BB962C8B-B14F-4D97-AF65-F5344CB8AC3E}">
        <p14:creationId xmlns:p14="http://schemas.microsoft.com/office/powerpoint/2010/main" val="1413148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78136"/>
          </a:xfr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marL="64008" indent="0">
              <a:buNone/>
            </a:pPr>
            <a:endParaRPr lang="es-GT" dirty="0"/>
          </a:p>
        </p:txBody>
      </p:sp>
      <p:pic>
        <p:nvPicPr>
          <p:cNvPr id="1026" name="Picture 2" descr="F:\power\imagen-de-computado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648" y="1484784"/>
            <a:ext cx="5488663" cy="44250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139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19775632">
            <a:off x="700912" y="2347932"/>
            <a:ext cx="8144419" cy="1712703"/>
          </a:xfrm>
        </p:spPr>
        <p:txBody>
          <a:bodyPr>
            <a:normAutofit/>
          </a:bodyPr>
          <a:lstStyle/>
          <a:p>
            <a:pPr algn="ctr"/>
            <a:r>
              <a:rPr lang="es-GT" sz="8000" dirty="0" smtClean="0"/>
              <a:t>partes del CPU</a:t>
            </a:r>
            <a:endParaRPr lang="es-GT" sz="8000" dirty="0"/>
          </a:p>
        </p:txBody>
      </p:sp>
    </p:spTree>
    <p:extLst>
      <p:ext uri="{BB962C8B-B14F-4D97-AF65-F5344CB8AC3E}">
        <p14:creationId xmlns:p14="http://schemas.microsoft.com/office/powerpoint/2010/main" val="3022405408"/>
      </p:ext>
    </p:extLst>
  </p:cSld>
  <p:clrMapOvr>
    <a:masterClrMapping/>
  </p:clrMapOvr>
  <p:transition spd="slow" advTm="3000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dirty="0" smtClean="0"/>
              <a:t>TARJETA MADRE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Es una tarjeta que esta conectada a los componentes que son partes de una computadora</a:t>
            </a:r>
          </a:p>
        </p:txBody>
      </p:sp>
    </p:spTree>
    <p:extLst>
      <p:ext uri="{BB962C8B-B14F-4D97-AF65-F5344CB8AC3E}">
        <p14:creationId xmlns:p14="http://schemas.microsoft.com/office/powerpoint/2010/main" val="736545569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power\cp-biostar-g31d-m7-fcf20b9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1" y="1268760"/>
            <a:ext cx="5328592" cy="44416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602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FUENTE DE PODER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Es una fuente eléctrica que tiene una conexión  con todo lo eléctrico del CPU y sus demás componentes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029652131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power\descarg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836712"/>
            <a:ext cx="5296669" cy="49685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661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3000">
        <p14:flash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PROCESADOR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Es el que forma parte de un microprocesador del CPU es el cerebro de la computadora y de los procesos informativos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726425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3000">
        <p:cut/>
      </p:transition>
    </mc:Choice>
    <mc:Fallback>
      <p:transition advTm="3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117</Words>
  <Application>Microsoft Office PowerPoint</Application>
  <PresentationFormat>Presentación en pantalla (4:3)</PresentationFormat>
  <Paragraphs>12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Brío</vt:lpstr>
      <vt:lpstr>La computadora y sus componentes </vt:lpstr>
      <vt:lpstr>La computadora</vt:lpstr>
      <vt:lpstr>Presentación de PowerPoint</vt:lpstr>
      <vt:lpstr>partes del CPU</vt:lpstr>
      <vt:lpstr>TARJETA MADRE</vt:lpstr>
      <vt:lpstr>Presentación de PowerPoint</vt:lpstr>
      <vt:lpstr>FUENTE DE PODER</vt:lpstr>
      <vt:lpstr>Presentación de PowerPoint</vt:lpstr>
      <vt:lpstr>PROCESADOR</vt:lpstr>
      <vt:lpstr>Presentación de PowerPoint</vt:lpstr>
      <vt:lpstr>UNIDADES OPTICAS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computadora y sus componentes</dc:title>
  <dc:creator>Edison</dc:creator>
  <cp:lastModifiedBy>Edison</cp:lastModifiedBy>
  <cp:revision>3</cp:revision>
  <dcterms:created xsi:type="dcterms:W3CDTF">2017-06-17T17:59:34Z</dcterms:created>
  <dcterms:modified xsi:type="dcterms:W3CDTF">2017-06-17T18:20:34Z</dcterms:modified>
</cp:coreProperties>
</file>