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76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5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3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83BD-478B-4845-A629-3040BB6E364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4510-6C7D-46A1-979B-B5FD643DB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26" y="737370"/>
            <a:ext cx="10009497" cy="53801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87639" y="3380992"/>
            <a:ext cx="1061174" cy="213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58445" y="3353542"/>
            <a:ext cx="3689131" cy="667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839181" y="3594538"/>
            <a:ext cx="219264" cy="92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8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83549"/>
            <a:ext cx="10220325" cy="5493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17789" y="4089017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81425" y="2667741"/>
            <a:ext cx="3470275" cy="258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1"/>
            <a:endCxn id="3" idx="3"/>
          </p:cNvCxnSpPr>
          <p:nvPr/>
        </p:nvCxnSpPr>
        <p:spPr>
          <a:xfrm flipH="1">
            <a:off x="3560974" y="3958008"/>
            <a:ext cx="220451" cy="21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68" y="778674"/>
            <a:ext cx="10689515" cy="57456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36839" y="1907792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05600" y="3819525"/>
            <a:ext cx="650875" cy="200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1"/>
            <a:endCxn id="3" idx="3"/>
          </p:cNvCxnSpPr>
          <p:nvPr/>
        </p:nvCxnSpPr>
        <p:spPr>
          <a:xfrm flipH="1" flipV="1">
            <a:off x="3580024" y="1991953"/>
            <a:ext cx="3125576" cy="1927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9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36" y="536874"/>
            <a:ext cx="11173610" cy="60058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2539" y="2622167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0750" y="4525117"/>
            <a:ext cx="1076325" cy="161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1"/>
            <a:endCxn id="5" idx="3"/>
          </p:cNvCxnSpPr>
          <p:nvPr/>
        </p:nvCxnSpPr>
        <p:spPr>
          <a:xfrm flipH="1" flipV="1">
            <a:off x="3465724" y="2706328"/>
            <a:ext cx="2535026" cy="1899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7638"/>
            <a:ext cx="9705975" cy="52169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44789" y="4314442"/>
            <a:ext cx="1061174" cy="213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53795" y="3744067"/>
            <a:ext cx="1046955" cy="240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1"/>
            <a:endCxn id="5" idx="3"/>
          </p:cNvCxnSpPr>
          <p:nvPr/>
        </p:nvCxnSpPr>
        <p:spPr>
          <a:xfrm flipH="1">
            <a:off x="4005963" y="3864565"/>
            <a:ext cx="947832" cy="556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3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31996"/>
            <a:ext cx="9944100" cy="53449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8671" y="2416096"/>
            <a:ext cx="1061174" cy="213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33801" y="4258417"/>
            <a:ext cx="3267074" cy="418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V="1">
            <a:off x="3733801" y="2629644"/>
            <a:ext cx="96044" cy="1837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49" y="419548"/>
            <a:ext cx="11117487" cy="59756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03188" y="3699800"/>
            <a:ext cx="1061174" cy="164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2573" y="3064326"/>
            <a:ext cx="3689131" cy="243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464362" y="3779928"/>
            <a:ext cx="158211" cy="38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1" y="462803"/>
            <a:ext cx="11898041" cy="63951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9689" y="2098292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68045" y="2667742"/>
            <a:ext cx="2583655" cy="52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  <a:endCxn id="6" idx="3"/>
          </p:cNvCxnSpPr>
          <p:nvPr/>
        </p:nvCxnSpPr>
        <p:spPr>
          <a:xfrm flipH="1" flipV="1">
            <a:off x="3522874" y="2182453"/>
            <a:ext cx="1145171" cy="748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1" y="563970"/>
            <a:ext cx="11388763" cy="61214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08239" y="1993517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22875" y="2667742"/>
            <a:ext cx="4125700" cy="3599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1"/>
            <a:endCxn id="5" idx="3"/>
          </p:cNvCxnSpPr>
          <p:nvPr/>
        </p:nvCxnSpPr>
        <p:spPr>
          <a:xfrm flipH="1" flipV="1">
            <a:off x="3351424" y="2077678"/>
            <a:ext cx="171451" cy="238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3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" y="700413"/>
            <a:ext cx="11055275" cy="59422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3964" y="1955417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44270" y="4610842"/>
            <a:ext cx="1266029" cy="21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1"/>
            <a:endCxn id="4" idx="3"/>
          </p:cNvCxnSpPr>
          <p:nvPr/>
        </p:nvCxnSpPr>
        <p:spPr>
          <a:xfrm flipH="1" flipV="1">
            <a:off x="3437149" y="2039578"/>
            <a:ext cx="1507121" cy="2680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82" y="840829"/>
            <a:ext cx="10646158" cy="57223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74939" y="2930896"/>
            <a:ext cx="743185" cy="168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15696" y="2799318"/>
            <a:ext cx="1447004" cy="299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1"/>
            <a:endCxn id="4" idx="3"/>
          </p:cNvCxnSpPr>
          <p:nvPr/>
        </p:nvCxnSpPr>
        <p:spPr>
          <a:xfrm flipH="1">
            <a:off x="3618124" y="2949268"/>
            <a:ext cx="1297572" cy="65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04" y="1005793"/>
            <a:ext cx="10226937" cy="54969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08289" y="4231892"/>
            <a:ext cx="745012" cy="161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38467" y="2639167"/>
            <a:ext cx="989805" cy="189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1"/>
            <a:endCxn id="3" idx="3"/>
          </p:cNvCxnSpPr>
          <p:nvPr/>
        </p:nvCxnSpPr>
        <p:spPr>
          <a:xfrm flipH="1">
            <a:off x="3753301" y="2734046"/>
            <a:ext cx="1385166" cy="1578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0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5</cp:revision>
  <dcterms:created xsi:type="dcterms:W3CDTF">2020-07-06T07:54:58Z</dcterms:created>
  <dcterms:modified xsi:type="dcterms:W3CDTF">2020-07-10T02:41:22Z</dcterms:modified>
</cp:coreProperties>
</file>