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357305D-2682-4B90-82DF-BB4424720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55AA8D-FFE9-4122-A813-CA8147900FE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Pytcraft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report is based on v1.6.9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Pytcraft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Pytcraft</a:t>
            </a:r>
            <a:r>
              <a:rPr lang="en-US" dirty="0" smtClean="0"/>
              <a:t> is a 2d </a:t>
            </a:r>
            <a:r>
              <a:rPr lang="en-US" dirty="0" err="1" smtClean="0"/>
              <a:t>minecraft</a:t>
            </a:r>
            <a:r>
              <a:rPr lang="en-US" dirty="0" smtClean="0"/>
              <a:t> made with python and </a:t>
            </a:r>
            <a:r>
              <a:rPr lang="en-US" dirty="0" err="1" smtClean="0"/>
              <a:t>pygame</a:t>
            </a:r>
            <a:r>
              <a:rPr lang="en-US" dirty="0" smtClean="0"/>
              <a:t> made by Andrew </a:t>
            </a:r>
            <a:r>
              <a:rPr lang="en-US" dirty="0" err="1" smtClean="0"/>
              <a:t>Rodebaugh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 simple coding language that is sometimes not used because it’s not as powerful as Java or c and other languages.</a:t>
            </a:r>
          </a:p>
          <a:p>
            <a:r>
              <a:rPr lang="en-US" dirty="0" smtClean="0"/>
              <a:t>But, it also has an advantage because you can import add-ons called modules to make stuff like GUI’s that you can not do without a module.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 is very simple there are 3 parts:</a:t>
            </a:r>
          </a:p>
          <a:p>
            <a:r>
              <a:rPr lang="en-US" dirty="0" err="1" smtClean="0"/>
              <a:t>Pylaunch</a:t>
            </a:r>
            <a:r>
              <a:rPr lang="en-US" dirty="0" smtClean="0"/>
              <a:t> – Checks if everything is ok to see if it is </a:t>
            </a:r>
            <a:r>
              <a:rPr lang="en-US" dirty="0" err="1" smtClean="0"/>
              <a:t>launchable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Door – Checks if all modules exists.</a:t>
            </a:r>
          </a:p>
          <a:p>
            <a:r>
              <a:rPr lang="en-US" dirty="0" err="1" smtClean="0"/>
              <a:t>Pytcraft</a:t>
            </a:r>
            <a:r>
              <a:rPr lang="en-US" dirty="0" smtClean="0"/>
              <a:t> – The Main Game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Screenshots!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373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371600"/>
            <a:ext cx="52578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67200"/>
            <a:ext cx="35052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9200" y="3886200"/>
            <a:ext cx="538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Screenshots!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448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48200" y="3352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0574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190500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Character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61722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- @</a:t>
            </a:r>
            <a:r>
              <a:rPr lang="en-US" dirty="0" err="1" smtClean="0"/>
              <a:t>andrewrodebaugh</a:t>
            </a:r>
            <a:endParaRPr lang="en-US" dirty="0" smtClean="0"/>
          </a:p>
          <a:p>
            <a:r>
              <a:rPr lang="en-US" smtClean="0"/>
              <a:t>Email – rodeboys5@gmail.com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</TotalTime>
  <Words>144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Pytcraft</vt:lpstr>
      <vt:lpstr>What is Pytcraft?</vt:lpstr>
      <vt:lpstr>Why Python?</vt:lpstr>
      <vt:lpstr>How it works!</vt:lpstr>
      <vt:lpstr>Code Screenshots!</vt:lpstr>
      <vt:lpstr>Game Screenshots!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Pytcraft</dc:title>
  <dc:creator>Owner</dc:creator>
  <cp:lastModifiedBy>Owner</cp:lastModifiedBy>
  <cp:revision>4</cp:revision>
  <dcterms:created xsi:type="dcterms:W3CDTF">2014-10-01T18:51:30Z</dcterms:created>
  <dcterms:modified xsi:type="dcterms:W3CDTF">2014-10-01T19:10:54Z</dcterms:modified>
</cp:coreProperties>
</file>