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6" r:id="rId5"/>
    <p:sldId id="305" r:id="rId6"/>
    <p:sldId id="310" r:id="rId7"/>
    <p:sldId id="311" r:id="rId8"/>
    <p:sldId id="312" r:id="rId9"/>
    <p:sldId id="313" r:id="rId10"/>
    <p:sldId id="314" r:id="rId11"/>
    <p:sldId id="3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1E9898-0749-43C3-8C5F-AE90564458F8}">
          <p14:sldIdLst>
            <p14:sldId id="256"/>
            <p14:sldId id="305"/>
            <p14:sldId id="310"/>
            <p14:sldId id="311"/>
            <p14:sldId id="312"/>
            <p14:sldId id="313"/>
            <p14:sldId id="314"/>
            <p14:sldId id="3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B3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937AF-AF16-4DB9-BC82-FDB93F43DD9E}" v="60" dt="2025-05-04T03:56:43.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75" d="100"/>
          <a:sy n="75" d="100"/>
        </p:scale>
        <p:origin x="1542"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orin Teodorescu" userId="c0861eb71ccff382" providerId="LiveId" clId="{73307D59-441B-4CAB-86AF-0356AECC0127}"/>
    <pc:docChg chg="custSel modSld">
      <pc:chgData name="Florin Teodorescu" userId="c0861eb71ccff382" providerId="LiveId" clId="{73307D59-441B-4CAB-86AF-0356AECC0127}" dt="2025-03-05T17:15:51.687" v="85" actId="1038"/>
      <pc:docMkLst>
        <pc:docMk/>
      </pc:docMkLst>
      <pc:sldChg chg="modSp mod">
        <pc:chgData name="Florin Teodorescu" userId="c0861eb71ccff382" providerId="LiveId" clId="{73307D59-441B-4CAB-86AF-0356AECC0127}" dt="2025-03-05T17:14:29.099" v="39" actId="1036"/>
        <pc:sldMkLst>
          <pc:docMk/>
          <pc:sldMk cId="2822775787" sldId="290"/>
        </pc:sldMkLst>
      </pc:sldChg>
      <pc:sldChg chg="addSp delSp modSp mod">
        <pc:chgData name="Florin Teodorescu" userId="c0861eb71ccff382" providerId="LiveId" clId="{73307D59-441B-4CAB-86AF-0356AECC0127}" dt="2025-03-05T17:15:51.687" v="85" actId="1038"/>
        <pc:sldMkLst>
          <pc:docMk/>
          <pc:sldMk cId="3142259526" sldId="306"/>
        </pc:sldMkLst>
      </pc:sldChg>
    </pc:docChg>
  </pc:docChgLst>
  <pc:docChgLst>
    <pc:chgData name="InProTEd" userId="7e0dedf4-1993-45e0-93f4-3595ba7977c9" providerId="ADAL" clId="{676781B7-BF7B-4008-87CF-DAAADB869A35}"/>
    <pc:docChg chg="undo redo custSel addSld delSld modSld sldOrd addSection modSection">
      <pc:chgData name="InProTEd" userId="7e0dedf4-1993-45e0-93f4-3595ba7977c9" providerId="ADAL" clId="{676781B7-BF7B-4008-87CF-DAAADB869A35}" dt="2023-02-02T00:31:03.551" v="14176" actId="20577"/>
      <pc:docMkLst>
        <pc:docMk/>
      </pc:docMkLst>
      <pc:sldChg chg="modSp mod">
        <pc:chgData name="InProTEd" userId="7e0dedf4-1993-45e0-93f4-3595ba7977c9" providerId="ADAL" clId="{676781B7-BF7B-4008-87CF-DAAADB869A35}" dt="2023-01-31T22:48:52.016" v="10437" actId="20577"/>
        <pc:sldMkLst>
          <pc:docMk/>
          <pc:sldMk cId="2861367701" sldId="256"/>
        </pc:sldMkLst>
      </pc:sldChg>
      <pc:sldChg chg="del">
        <pc:chgData name="InProTEd" userId="7e0dedf4-1993-45e0-93f4-3595ba7977c9" providerId="ADAL" clId="{676781B7-BF7B-4008-87CF-DAAADB869A35}" dt="2023-01-28T19:53:09.882" v="303" actId="47"/>
        <pc:sldMkLst>
          <pc:docMk/>
          <pc:sldMk cId="2349371857" sldId="257"/>
        </pc:sldMkLst>
      </pc:sldChg>
      <pc:sldChg chg="addSp delSp modSp mod ord modShow">
        <pc:chgData name="InProTEd" userId="7e0dedf4-1993-45e0-93f4-3595ba7977c9" providerId="ADAL" clId="{676781B7-BF7B-4008-87CF-DAAADB869A35}" dt="2023-02-01T21:52:54.711" v="13975" actId="20577"/>
        <pc:sldMkLst>
          <pc:docMk/>
          <pc:sldMk cId="2822775787" sldId="290"/>
        </pc:sldMkLst>
      </pc:sldChg>
      <pc:sldChg chg="modSp mod">
        <pc:chgData name="InProTEd" userId="7e0dedf4-1993-45e0-93f4-3595ba7977c9" providerId="ADAL" clId="{676781B7-BF7B-4008-87CF-DAAADB869A35}" dt="2023-01-31T20:28:21.885" v="9938" actId="20577"/>
        <pc:sldMkLst>
          <pc:docMk/>
          <pc:sldMk cId="4204882599" sldId="304"/>
        </pc:sldMkLst>
      </pc:sldChg>
      <pc:sldChg chg="del">
        <pc:chgData name="InProTEd" userId="7e0dedf4-1993-45e0-93f4-3595ba7977c9" providerId="ADAL" clId="{676781B7-BF7B-4008-87CF-DAAADB869A35}" dt="2023-01-28T19:53:09.882" v="303" actId="47"/>
        <pc:sldMkLst>
          <pc:docMk/>
          <pc:sldMk cId="253324151" sldId="305"/>
        </pc:sldMkLst>
      </pc:sldChg>
      <pc:sldChg chg="addSp delSp modSp new mod ord">
        <pc:chgData name="InProTEd" userId="7e0dedf4-1993-45e0-93f4-3595ba7977c9" providerId="ADAL" clId="{676781B7-BF7B-4008-87CF-DAAADB869A35}" dt="2023-01-31T20:48:36.623" v="10320" actId="20577"/>
        <pc:sldMkLst>
          <pc:docMk/>
          <pc:sldMk cId="3229580853" sldId="305"/>
        </pc:sldMkLst>
      </pc:sldChg>
      <pc:sldChg chg="addSp delSp modSp new mod">
        <pc:chgData name="InProTEd" userId="7e0dedf4-1993-45e0-93f4-3595ba7977c9" providerId="ADAL" clId="{676781B7-BF7B-4008-87CF-DAAADB869A35}" dt="2023-02-02T00:31:03.551" v="14176" actId="20577"/>
        <pc:sldMkLst>
          <pc:docMk/>
          <pc:sldMk cId="3142259526" sldId="306"/>
        </pc:sldMkLst>
      </pc:sldChg>
      <pc:sldChg chg="del">
        <pc:chgData name="InProTEd" userId="7e0dedf4-1993-45e0-93f4-3595ba7977c9" providerId="ADAL" clId="{676781B7-BF7B-4008-87CF-DAAADB869A35}" dt="2023-01-28T19:53:09.882" v="303" actId="47"/>
        <pc:sldMkLst>
          <pc:docMk/>
          <pc:sldMk cId="3514050886" sldId="306"/>
        </pc:sldMkLst>
      </pc:sldChg>
      <pc:sldChg chg="addSp delSp modSp add del mod setBg modShow">
        <pc:chgData name="InProTEd" userId="7e0dedf4-1993-45e0-93f4-3595ba7977c9" providerId="ADAL" clId="{676781B7-BF7B-4008-87CF-DAAADB869A35}" dt="2023-01-31T23:05:39.721" v="11135" actId="2696"/>
        <pc:sldMkLst>
          <pc:docMk/>
          <pc:sldMk cId="1433029735" sldId="307"/>
        </pc:sldMkLst>
      </pc:sldChg>
    </pc:docChg>
  </pc:docChgLst>
  <pc:docChgLst>
    <pc:chgData name="Florin Teodorescu" userId="b0d868d7-309d-40b8-8e5b-d66bfe89ee87" providerId="ADAL" clId="{A6C59A00-4B97-4E9C-B55D-5E612D111724}"/>
    <pc:docChg chg="undo custSel modSld">
      <pc:chgData name="Florin Teodorescu" userId="b0d868d7-309d-40b8-8e5b-d66bfe89ee87" providerId="ADAL" clId="{A6C59A00-4B97-4E9C-B55D-5E612D111724}" dt="2023-02-03T07:00:11.779" v="3223" actId="1037"/>
      <pc:docMkLst>
        <pc:docMk/>
      </pc:docMkLst>
      <pc:sldChg chg="addSp modSp mod modShow">
        <pc:chgData name="Florin Teodorescu" userId="b0d868d7-309d-40b8-8e5b-d66bfe89ee87" providerId="ADAL" clId="{A6C59A00-4B97-4E9C-B55D-5E612D111724}" dt="2023-02-03T07:00:11.779" v="3223" actId="1037"/>
        <pc:sldMkLst>
          <pc:docMk/>
          <pc:sldMk cId="2822775787" sldId="290"/>
        </pc:sldMkLst>
      </pc:sldChg>
    </pc:docChg>
  </pc:docChgLst>
  <pc:docChgLst>
    <pc:chgData name="Florin Teodorescu" userId="b0d868d7-309d-40b8-8e5b-d66bfe89ee87" providerId="ADAL" clId="{9CF3FBD2-2BB5-477D-B173-67DBF204A941}"/>
    <pc:docChg chg="undo redo custSel addSld delSld modSld addSection modSection">
      <pc:chgData name="Florin Teodorescu" userId="b0d868d7-309d-40b8-8e5b-d66bfe89ee87" providerId="ADAL" clId="{9CF3FBD2-2BB5-477D-B173-67DBF204A941}" dt="2023-03-30T06:09:07.269" v="8653" actId="1035"/>
      <pc:docMkLst>
        <pc:docMk/>
      </pc:docMkLst>
      <pc:sldChg chg="modSp mod">
        <pc:chgData name="Florin Teodorescu" userId="b0d868d7-309d-40b8-8e5b-d66bfe89ee87" providerId="ADAL" clId="{9CF3FBD2-2BB5-477D-B173-67DBF204A941}" dt="2023-03-23T05:26:01.816" v="4340"/>
        <pc:sldMkLst>
          <pc:docMk/>
          <pc:sldMk cId="4204882599" sldId="304"/>
        </pc:sldMkLst>
      </pc:sldChg>
      <pc:sldChg chg="addSp delSp modSp add mod">
        <pc:chgData name="Florin Teodorescu" userId="b0d868d7-309d-40b8-8e5b-d66bfe89ee87" providerId="ADAL" clId="{9CF3FBD2-2BB5-477D-B173-67DBF204A941}" dt="2023-03-23T05:48:27.666" v="4418" actId="1076"/>
        <pc:sldMkLst>
          <pc:docMk/>
          <pc:sldMk cId="1801938293" sldId="307"/>
        </pc:sldMkLst>
      </pc:sldChg>
      <pc:sldChg chg="delSp modSp add del mod">
        <pc:chgData name="Florin Teodorescu" userId="b0d868d7-309d-40b8-8e5b-d66bfe89ee87" providerId="ADAL" clId="{9CF3FBD2-2BB5-477D-B173-67DBF204A941}" dt="2023-03-23T05:08:53.053" v="3607" actId="2696"/>
        <pc:sldMkLst>
          <pc:docMk/>
          <pc:sldMk cId="3292899135" sldId="308"/>
        </pc:sldMkLst>
      </pc:sldChg>
      <pc:sldChg chg="addSp delSp modSp add mod">
        <pc:chgData name="Florin Teodorescu" userId="b0d868d7-309d-40b8-8e5b-d66bfe89ee87" providerId="ADAL" clId="{9CF3FBD2-2BB5-477D-B173-67DBF204A941}" dt="2023-03-30T06:09:07.269" v="8653" actId="1035"/>
        <pc:sldMkLst>
          <pc:docMk/>
          <pc:sldMk cId="3371108829" sldId="308"/>
        </pc:sldMkLst>
      </pc:sldChg>
    </pc:docChg>
  </pc:docChgLst>
  <pc:docChgLst>
    <pc:chgData name="InProTEd" userId="7e0dedf4-1993-45e0-93f4-3595ba7977c9" providerId="ADAL" clId="{FDAAE5F0-46EB-4B59-A305-B2FB1FAE2093}"/>
    <pc:docChg chg="undo custSel addSld delSld modSld">
      <pc:chgData name="InProTEd" userId="7e0dedf4-1993-45e0-93f4-3595ba7977c9" providerId="ADAL" clId="{FDAAE5F0-46EB-4B59-A305-B2FB1FAE2093}" dt="2022-09-11T05:45:52.682" v="5125" actId="113"/>
      <pc:docMkLst>
        <pc:docMk/>
      </pc:docMkLst>
      <pc:sldChg chg="modSp new mod">
        <pc:chgData name="InProTEd" userId="7e0dedf4-1993-45e0-93f4-3595ba7977c9" providerId="ADAL" clId="{FDAAE5F0-46EB-4B59-A305-B2FB1FAE2093}" dt="2022-09-10T17:45:10.255" v="98" actId="20577"/>
        <pc:sldMkLst>
          <pc:docMk/>
          <pc:sldMk cId="2861367701" sldId="256"/>
        </pc:sldMkLst>
      </pc:sldChg>
      <pc:sldChg chg="addSp modSp new mod">
        <pc:chgData name="InProTEd" userId="7e0dedf4-1993-45e0-93f4-3595ba7977c9" providerId="ADAL" clId="{FDAAE5F0-46EB-4B59-A305-B2FB1FAE2093}" dt="2022-09-10T19:07:45.250" v="3750" actId="20577"/>
        <pc:sldMkLst>
          <pc:docMk/>
          <pc:sldMk cId="2349371857" sldId="257"/>
        </pc:sldMkLst>
      </pc:sldChg>
      <pc:sldChg chg="addSp delSp modSp add mod delAnim modAnim">
        <pc:chgData name="InProTEd" userId="7e0dedf4-1993-45e0-93f4-3595ba7977c9" providerId="ADAL" clId="{FDAAE5F0-46EB-4B59-A305-B2FB1FAE2093}" dt="2022-09-11T05:45:52.682" v="5125" actId="113"/>
        <pc:sldMkLst>
          <pc:docMk/>
          <pc:sldMk cId="3796149266" sldId="258"/>
        </pc:sldMkLst>
      </pc:sldChg>
      <pc:sldChg chg="new del">
        <pc:chgData name="InProTEd" userId="7e0dedf4-1993-45e0-93f4-3595ba7977c9" providerId="ADAL" clId="{FDAAE5F0-46EB-4B59-A305-B2FB1FAE2093}" dt="2022-09-11T03:39:14.033" v="3752" actId="2696"/>
        <pc:sldMkLst>
          <pc:docMk/>
          <pc:sldMk cId="4255308246" sldId="258"/>
        </pc:sldMkLst>
      </pc:sldChg>
    </pc:docChg>
  </pc:docChgLst>
  <pc:docChgLst>
    <pc:chgData name="InProTEd" userId="7e0dedf4-1993-45e0-93f4-3595ba7977c9" providerId="ADAL" clId="{95EFCE63-44FE-46C0-9439-AE5B3762B979}"/>
    <pc:docChg chg="undo redo custSel addSld modSld">
      <pc:chgData name="InProTEd" userId="7e0dedf4-1993-45e0-93f4-3595ba7977c9" providerId="ADAL" clId="{95EFCE63-44FE-46C0-9439-AE5B3762B979}" dt="2022-11-10T05:29:10.005" v="13548" actId="14100"/>
      <pc:docMkLst>
        <pc:docMk/>
      </pc:docMkLst>
      <pc:sldChg chg="modSp mod">
        <pc:chgData name="InProTEd" userId="7e0dedf4-1993-45e0-93f4-3595ba7977c9" providerId="ADAL" clId="{95EFCE63-44FE-46C0-9439-AE5B3762B979}" dt="2022-11-09T19:15:17.333" v="5868" actId="113"/>
        <pc:sldMkLst>
          <pc:docMk/>
          <pc:sldMk cId="2861367701" sldId="256"/>
        </pc:sldMkLst>
      </pc:sldChg>
      <pc:sldChg chg="addSp delSp modSp mod">
        <pc:chgData name="InProTEd" userId="7e0dedf4-1993-45e0-93f4-3595ba7977c9" providerId="ADAL" clId="{95EFCE63-44FE-46C0-9439-AE5B3762B979}" dt="2022-11-10T05:29:10.005" v="13548" actId="14100"/>
        <pc:sldMkLst>
          <pc:docMk/>
          <pc:sldMk cId="2349371857" sldId="257"/>
        </pc:sldMkLst>
      </pc:sldChg>
      <pc:sldChg chg="addSp delSp modSp mod">
        <pc:chgData name="InProTEd" userId="7e0dedf4-1993-45e0-93f4-3595ba7977c9" providerId="ADAL" clId="{95EFCE63-44FE-46C0-9439-AE5B3762B979}" dt="2022-11-09T23:04:08.329" v="12700" actId="20577"/>
        <pc:sldMkLst>
          <pc:docMk/>
          <pc:sldMk cId="4204882599" sldId="304"/>
        </pc:sldMkLst>
      </pc:sldChg>
      <pc:sldChg chg="addSp delSp modSp add mod">
        <pc:chgData name="InProTEd" userId="7e0dedf4-1993-45e0-93f4-3595ba7977c9" providerId="ADAL" clId="{95EFCE63-44FE-46C0-9439-AE5B3762B979}" dt="2022-11-10T03:26:52.623" v="13277" actId="20577"/>
        <pc:sldMkLst>
          <pc:docMk/>
          <pc:sldMk cId="253324151" sldId="305"/>
        </pc:sldMkLst>
      </pc:sldChg>
      <pc:sldChg chg="addSp delSp modSp add mod">
        <pc:chgData name="InProTEd" userId="7e0dedf4-1993-45e0-93f4-3595ba7977c9" providerId="ADAL" clId="{95EFCE63-44FE-46C0-9439-AE5B3762B979}" dt="2022-11-10T03:35:07.539" v="13337" actId="1076"/>
        <pc:sldMkLst>
          <pc:docMk/>
          <pc:sldMk cId="3514050886" sldId="306"/>
        </pc:sldMkLst>
      </pc:sldChg>
    </pc:docChg>
  </pc:docChgLst>
  <pc:docChgLst>
    <pc:chgData name="Florin Teodorescu" userId="c0861eb71ccff382" providerId="LiveId" clId="{89C4AA18-C141-45E8-B45E-9C2C7CB494BB}"/>
    <pc:docChg chg="undo custSel addSld delSld modSld delMainMaster delSection modSection">
      <pc:chgData name="Florin Teodorescu" userId="c0861eb71ccff382" providerId="LiveId" clId="{89C4AA18-C141-45E8-B45E-9C2C7CB494BB}" dt="2025-04-22T15:13:51.461" v="3718" actId="20577"/>
      <pc:docMkLst>
        <pc:docMk/>
      </pc:docMkLst>
      <pc:sldChg chg="modSp mod">
        <pc:chgData name="Florin Teodorescu" userId="c0861eb71ccff382" providerId="LiveId" clId="{89C4AA18-C141-45E8-B45E-9C2C7CB494BB}" dt="2025-04-22T15:05:06.502" v="3584" actId="20577"/>
        <pc:sldMkLst>
          <pc:docMk/>
          <pc:sldMk cId="2861367701" sldId="256"/>
        </pc:sldMkLst>
        <pc:spChg chg="mod">
          <ac:chgData name="Florin Teodorescu" userId="c0861eb71ccff382" providerId="LiveId" clId="{89C4AA18-C141-45E8-B45E-9C2C7CB494BB}" dt="2025-04-22T14:18:19.003" v="388" actId="20577"/>
          <ac:spMkLst>
            <pc:docMk/>
            <pc:sldMk cId="2861367701" sldId="256"/>
            <ac:spMk id="2" creationId="{022E8B21-AFB7-F9E4-ED69-4B40EFA04B03}"/>
          </ac:spMkLst>
        </pc:spChg>
        <pc:spChg chg="mod">
          <ac:chgData name="Florin Teodorescu" userId="c0861eb71ccff382" providerId="LiveId" clId="{89C4AA18-C141-45E8-B45E-9C2C7CB494BB}" dt="2025-04-22T15:05:06.502" v="3584" actId="20577"/>
          <ac:spMkLst>
            <pc:docMk/>
            <pc:sldMk cId="2861367701" sldId="256"/>
            <ac:spMk id="3" creationId="{60E8A63B-C7A4-376E-3F8B-C569C15C5850}"/>
          </ac:spMkLst>
        </pc:spChg>
      </pc:sldChg>
      <pc:sldChg chg="del">
        <pc:chgData name="Florin Teodorescu" userId="c0861eb71ccff382" providerId="LiveId" clId="{89C4AA18-C141-45E8-B45E-9C2C7CB494BB}" dt="2025-04-22T15:04:36.936" v="3567" actId="47"/>
        <pc:sldMkLst>
          <pc:docMk/>
          <pc:sldMk cId="2822775787" sldId="290"/>
        </pc:sldMkLst>
      </pc:sldChg>
      <pc:sldChg chg="addSp delSp modSp mod">
        <pc:chgData name="Florin Teodorescu" userId="c0861eb71ccff382" providerId="LiveId" clId="{89C4AA18-C141-45E8-B45E-9C2C7CB494BB}" dt="2025-04-22T15:08:14.337" v="3595" actId="20577"/>
        <pc:sldMkLst>
          <pc:docMk/>
          <pc:sldMk cId="3229580853" sldId="305"/>
        </pc:sldMkLst>
        <pc:spChg chg="add mod">
          <ac:chgData name="Florin Teodorescu" userId="c0861eb71ccff382" providerId="LiveId" clId="{89C4AA18-C141-45E8-B45E-9C2C7CB494BB}" dt="2025-04-22T14:27:57.574" v="698" actId="14100"/>
          <ac:spMkLst>
            <pc:docMk/>
            <pc:sldMk cId="3229580853" sldId="305"/>
            <ac:spMk id="4" creationId="{3B155324-B1BD-55FD-C939-B00825C3E8FE}"/>
          </ac:spMkLst>
        </pc:spChg>
        <pc:spChg chg="add mod">
          <ac:chgData name="Florin Teodorescu" userId="c0861eb71ccff382" providerId="LiveId" clId="{89C4AA18-C141-45E8-B45E-9C2C7CB494BB}" dt="2025-04-22T15:01:30.616" v="3453" actId="1076"/>
          <ac:spMkLst>
            <pc:docMk/>
            <pc:sldMk cId="3229580853" sldId="305"/>
            <ac:spMk id="9" creationId="{187F3A27-4827-2A29-7421-298B09D31258}"/>
          </ac:spMkLst>
        </pc:spChg>
        <pc:spChg chg="mod">
          <ac:chgData name="Florin Teodorescu" userId="c0861eb71ccff382" providerId="LiveId" clId="{89C4AA18-C141-45E8-B45E-9C2C7CB494BB}" dt="2025-04-22T14:25:06.514" v="495" actId="20577"/>
          <ac:spMkLst>
            <pc:docMk/>
            <pc:sldMk cId="3229580853" sldId="305"/>
            <ac:spMk id="11" creationId="{C8238685-F882-5FEF-5411-D1E4FE2715FC}"/>
          </ac:spMkLst>
        </pc:spChg>
        <pc:spChg chg="add mod">
          <ac:chgData name="Florin Teodorescu" userId="c0861eb71ccff382" providerId="LiveId" clId="{89C4AA18-C141-45E8-B45E-9C2C7CB494BB}" dt="2025-04-22T15:08:14.337" v="3595" actId="20577"/>
          <ac:spMkLst>
            <pc:docMk/>
            <pc:sldMk cId="3229580853" sldId="305"/>
            <ac:spMk id="12" creationId="{F2B6E141-3C06-CDAE-835F-7CE189C02741}"/>
          </ac:spMkLst>
        </pc:spChg>
      </pc:sldChg>
      <pc:sldChg chg="del">
        <pc:chgData name="Florin Teodorescu" userId="c0861eb71ccff382" providerId="LiveId" clId="{89C4AA18-C141-45E8-B45E-9C2C7CB494BB}" dt="2025-04-22T15:04:36.936" v="3567" actId="47"/>
        <pc:sldMkLst>
          <pc:docMk/>
          <pc:sldMk cId="3142259526" sldId="306"/>
        </pc:sldMkLst>
      </pc:sldChg>
      <pc:sldChg chg="del">
        <pc:chgData name="Florin Teodorescu" userId="c0861eb71ccff382" providerId="LiveId" clId="{89C4AA18-C141-45E8-B45E-9C2C7CB494BB}" dt="2025-04-22T15:04:36.936" v="3567" actId="47"/>
        <pc:sldMkLst>
          <pc:docMk/>
          <pc:sldMk cId="1801938293" sldId="307"/>
        </pc:sldMkLst>
      </pc:sldChg>
      <pc:sldChg chg="del">
        <pc:chgData name="Florin Teodorescu" userId="c0861eb71ccff382" providerId="LiveId" clId="{89C4AA18-C141-45E8-B45E-9C2C7CB494BB}" dt="2025-04-22T15:04:36.936" v="3567" actId="47"/>
        <pc:sldMkLst>
          <pc:docMk/>
          <pc:sldMk cId="3371108829" sldId="308"/>
        </pc:sldMkLst>
      </pc:sldChg>
      <pc:sldChg chg="addSp delSp modSp add del mod">
        <pc:chgData name="Florin Teodorescu" userId="c0861eb71ccff382" providerId="LiveId" clId="{89C4AA18-C141-45E8-B45E-9C2C7CB494BB}" dt="2025-04-22T15:05:34.810" v="3585" actId="2696"/>
        <pc:sldMkLst>
          <pc:docMk/>
          <pc:sldMk cId="2654734975" sldId="309"/>
        </pc:sldMkLst>
      </pc:sldChg>
      <pc:sldChg chg="addSp modSp add mod">
        <pc:chgData name="Florin Teodorescu" userId="c0861eb71ccff382" providerId="LiveId" clId="{89C4AA18-C141-45E8-B45E-9C2C7CB494BB}" dt="2025-04-22T14:25:21.959" v="505" actId="20577"/>
        <pc:sldMkLst>
          <pc:docMk/>
          <pc:sldMk cId="106765186" sldId="310"/>
        </pc:sldMkLst>
        <pc:spChg chg="add mod">
          <ac:chgData name="Florin Teodorescu" userId="c0861eb71ccff382" providerId="LiveId" clId="{89C4AA18-C141-45E8-B45E-9C2C7CB494BB}" dt="2025-04-22T14:25:21.959" v="505" actId="20577"/>
          <ac:spMkLst>
            <pc:docMk/>
            <pc:sldMk cId="106765186" sldId="310"/>
            <ac:spMk id="2" creationId="{E0BAC64A-6BA9-2432-D291-5019202A4D0D}"/>
          </ac:spMkLst>
        </pc:spChg>
        <pc:spChg chg="mod">
          <ac:chgData name="Florin Teodorescu" userId="c0861eb71ccff382" providerId="LiveId" clId="{89C4AA18-C141-45E8-B45E-9C2C7CB494BB}" dt="2025-04-22T14:23:28.901" v="477" actId="20577"/>
          <ac:spMkLst>
            <pc:docMk/>
            <pc:sldMk cId="106765186" sldId="310"/>
            <ac:spMk id="11" creationId="{C8238685-F882-5FEF-5411-D1E4FE2715FC}"/>
          </ac:spMkLst>
        </pc:spChg>
      </pc:sldChg>
      <pc:sldChg chg="modSp add mod">
        <pc:chgData name="Florin Teodorescu" userId="c0861eb71ccff382" providerId="LiveId" clId="{89C4AA18-C141-45E8-B45E-9C2C7CB494BB}" dt="2025-04-22T15:11:51.288" v="3623" actId="20577"/>
        <pc:sldMkLst>
          <pc:docMk/>
          <pc:sldMk cId="1103719069" sldId="311"/>
        </pc:sldMkLst>
        <pc:spChg chg="mod">
          <ac:chgData name="Florin Teodorescu" userId="c0861eb71ccff382" providerId="LiveId" clId="{89C4AA18-C141-45E8-B45E-9C2C7CB494BB}" dt="2025-04-22T15:11:51.288" v="3623" actId="20577"/>
          <ac:spMkLst>
            <pc:docMk/>
            <pc:sldMk cId="1103719069" sldId="311"/>
            <ac:spMk id="11" creationId="{C8238685-F882-5FEF-5411-D1E4FE2715FC}"/>
          </ac:spMkLst>
        </pc:spChg>
      </pc:sldChg>
      <pc:sldChg chg="modSp add mod">
        <pc:chgData name="Florin Teodorescu" userId="c0861eb71ccff382" providerId="LiveId" clId="{89C4AA18-C141-45E8-B45E-9C2C7CB494BB}" dt="2025-04-22T15:12:12.823" v="3649" actId="20577"/>
        <pc:sldMkLst>
          <pc:docMk/>
          <pc:sldMk cId="146622420" sldId="312"/>
        </pc:sldMkLst>
        <pc:spChg chg="mod">
          <ac:chgData name="Florin Teodorescu" userId="c0861eb71ccff382" providerId="LiveId" clId="{89C4AA18-C141-45E8-B45E-9C2C7CB494BB}" dt="2025-04-22T15:12:12.823" v="3649" actId="20577"/>
          <ac:spMkLst>
            <pc:docMk/>
            <pc:sldMk cId="146622420" sldId="312"/>
            <ac:spMk id="11" creationId="{C8238685-F882-5FEF-5411-D1E4FE2715FC}"/>
          </ac:spMkLst>
        </pc:spChg>
      </pc:sldChg>
      <pc:sldChg chg="modSp add mod">
        <pc:chgData name="Florin Teodorescu" userId="c0861eb71ccff382" providerId="LiveId" clId="{89C4AA18-C141-45E8-B45E-9C2C7CB494BB}" dt="2025-04-22T15:12:59.179" v="3664" actId="20577"/>
        <pc:sldMkLst>
          <pc:docMk/>
          <pc:sldMk cId="3466846507" sldId="313"/>
        </pc:sldMkLst>
        <pc:spChg chg="mod">
          <ac:chgData name="Florin Teodorescu" userId="c0861eb71ccff382" providerId="LiveId" clId="{89C4AA18-C141-45E8-B45E-9C2C7CB494BB}" dt="2025-04-22T15:12:59.179" v="3664" actId="20577"/>
          <ac:spMkLst>
            <pc:docMk/>
            <pc:sldMk cId="3466846507" sldId="313"/>
            <ac:spMk id="11" creationId="{C8238685-F882-5FEF-5411-D1E4FE2715FC}"/>
          </ac:spMkLst>
        </pc:spChg>
      </pc:sldChg>
      <pc:sldChg chg="modSp add mod">
        <pc:chgData name="Florin Teodorescu" userId="c0861eb71ccff382" providerId="LiveId" clId="{89C4AA18-C141-45E8-B45E-9C2C7CB494BB}" dt="2025-04-22T15:13:24.090" v="3680" actId="20577"/>
        <pc:sldMkLst>
          <pc:docMk/>
          <pc:sldMk cId="3397056524" sldId="314"/>
        </pc:sldMkLst>
        <pc:spChg chg="mod">
          <ac:chgData name="Florin Teodorescu" userId="c0861eb71ccff382" providerId="LiveId" clId="{89C4AA18-C141-45E8-B45E-9C2C7CB494BB}" dt="2025-04-22T15:13:24.090" v="3680" actId="20577"/>
          <ac:spMkLst>
            <pc:docMk/>
            <pc:sldMk cId="3397056524" sldId="314"/>
            <ac:spMk id="11" creationId="{C8238685-F882-5FEF-5411-D1E4FE2715FC}"/>
          </ac:spMkLst>
        </pc:spChg>
      </pc:sldChg>
      <pc:sldChg chg="modSp add mod">
        <pc:chgData name="Florin Teodorescu" userId="c0861eb71ccff382" providerId="LiveId" clId="{89C4AA18-C141-45E8-B45E-9C2C7CB494BB}" dt="2025-04-22T15:13:38.370" v="3695" actId="20577"/>
        <pc:sldMkLst>
          <pc:docMk/>
          <pc:sldMk cId="466358738" sldId="315"/>
        </pc:sldMkLst>
      </pc:sldChg>
      <pc:sldChg chg="modSp add mod">
        <pc:chgData name="Florin Teodorescu" userId="c0861eb71ccff382" providerId="LiveId" clId="{89C4AA18-C141-45E8-B45E-9C2C7CB494BB}" dt="2025-04-22T15:13:51.461" v="3718" actId="20577"/>
        <pc:sldMkLst>
          <pc:docMk/>
          <pc:sldMk cId="798707663" sldId="316"/>
        </pc:sldMkLst>
        <pc:spChg chg="mod">
          <ac:chgData name="Florin Teodorescu" userId="c0861eb71ccff382" providerId="LiveId" clId="{89C4AA18-C141-45E8-B45E-9C2C7CB494BB}" dt="2025-04-22T15:13:51.461" v="3718" actId="20577"/>
          <ac:spMkLst>
            <pc:docMk/>
            <pc:sldMk cId="798707663" sldId="316"/>
            <ac:spMk id="11" creationId="{C8238685-F882-5FEF-5411-D1E4FE2715FC}"/>
          </ac:spMkLst>
        </pc:spChg>
      </pc:sldChg>
      <pc:sldMasterChg chg="del delSldLayout">
        <pc:chgData name="Florin Teodorescu" userId="c0861eb71ccff382" providerId="LiveId" clId="{89C4AA18-C141-45E8-B45E-9C2C7CB494BB}" dt="2025-04-22T15:04:36.936" v="3567" actId="47"/>
        <pc:sldMasterMkLst>
          <pc:docMk/>
          <pc:sldMasterMk cId="1780989464" sldId="2147483660"/>
        </pc:sldMasterMkLst>
        <pc:sldLayoutChg chg="del">
          <pc:chgData name="Florin Teodorescu" userId="c0861eb71ccff382" providerId="LiveId" clId="{89C4AA18-C141-45E8-B45E-9C2C7CB494BB}" dt="2025-04-22T15:04:36.936" v="3567" actId="47"/>
          <pc:sldLayoutMkLst>
            <pc:docMk/>
            <pc:sldMasterMk cId="1780989464" sldId="2147483660"/>
            <pc:sldLayoutMk cId="1175620411" sldId="2147483661"/>
          </pc:sldLayoutMkLst>
        </pc:sldLayoutChg>
        <pc:sldLayoutChg chg="del">
          <pc:chgData name="Florin Teodorescu" userId="c0861eb71ccff382" providerId="LiveId" clId="{89C4AA18-C141-45E8-B45E-9C2C7CB494BB}" dt="2025-04-22T15:04:36.936" v="3567" actId="47"/>
          <pc:sldLayoutMkLst>
            <pc:docMk/>
            <pc:sldMasterMk cId="1780989464" sldId="2147483660"/>
            <pc:sldLayoutMk cId="1569902596" sldId="2147483662"/>
          </pc:sldLayoutMkLst>
        </pc:sldLayoutChg>
        <pc:sldLayoutChg chg="del">
          <pc:chgData name="Florin Teodorescu" userId="c0861eb71ccff382" providerId="LiveId" clId="{89C4AA18-C141-45E8-B45E-9C2C7CB494BB}" dt="2025-04-22T15:04:36.936" v="3567" actId="47"/>
          <pc:sldLayoutMkLst>
            <pc:docMk/>
            <pc:sldMasterMk cId="1780989464" sldId="2147483660"/>
            <pc:sldLayoutMk cId="569038403" sldId="2147483663"/>
          </pc:sldLayoutMkLst>
        </pc:sldLayoutChg>
        <pc:sldLayoutChg chg="del">
          <pc:chgData name="Florin Teodorescu" userId="c0861eb71ccff382" providerId="LiveId" clId="{89C4AA18-C141-45E8-B45E-9C2C7CB494BB}" dt="2025-04-22T15:04:36.936" v="3567" actId="47"/>
          <pc:sldLayoutMkLst>
            <pc:docMk/>
            <pc:sldMasterMk cId="1780989464" sldId="2147483660"/>
            <pc:sldLayoutMk cId="1466655759" sldId="2147483664"/>
          </pc:sldLayoutMkLst>
        </pc:sldLayoutChg>
        <pc:sldLayoutChg chg="del">
          <pc:chgData name="Florin Teodorescu" userId="c0861eb71ccff382" providerId="LiveId" clId="{89C4AA18-C141-45E8-B45E-9C2C7CB494BB}" dt="2025-04-22T15:04:36.936" v="3567" actId="47"/>
          <pc:sldLayoutMkLst>
            <pc:docMk/>
            <pc:sldMasterMk cId="1780989464" sldId="2147483660"/>
            <pc:sldLayoutMk cId="2790440802" sldId="2147483665"/>
          </pc:sldLayoutMkLst>
        </pc:sldLayoutChg>
        <pc:sldLayoutChg chg="del">
          <pc:chgData name="Florin Teodorescu" userId="c0861eb71ccff382" providerId="LiveId" clId="{89C4AA18-C141-45E8-B45E-9C2C7CB494BB}" dt="2025-04-22T15:04:36.936" v="3567" actId="47"/>
          <pc:sldLayoutMkLst>
            <pc:docMk/>
            <pc:sldMasterMk cId="1780989464" sldId="2147483660"/>
            <pc:sldLayoutMk cId="227528327" sldId="2147483666"/>
          </pc:sldLayoutMkLst>
        </pc:sldLayoutChg>
        <pc:sldLayoutChg chg="del">
          <pc:chgData name="Florin Teodorescu" userId="c0861eb71ccff382" providerId="LiveId" clId="{89C4AA18-C141-45E8-B45E-9C2C7CB494BB}" dt="2025-04-22T15:04:36.936" v="3567" actId="47"/>
          <pc:sldLayoutMkLst>
            <pc:docMk/>
            <pc:sldMasterMk cId="1780989464" sldId="2147483660"/>
            <pc:sldLayoutMk cId="1138924055" sldId="2147483667"/>
          </pc:sldLayoutMkLst>
        </pc:sldLayoutChg>
        <pc:sldLayoutChg chg="del">
          <pc:chgData name="Florin Teodorescu" userId="c0861eb71ccff382" providerId="LiveId" clId="{89C4AA18-C141-45E8-B45E-9C2C7CB494BB}" dt="2025-04-22T15:04:36.936" v="3567" actId="47"/>
          <pc:sldLayoutMkLst>
            <pc:docMk/>
            <pc:sldMasterMk cId="1780989464" sldId="2147483660"/>
            <pc:sldLayoutMk cId="2045001758" sldId="2147483668"/>
          </pc:sldLayoutMkLst>
        </pc:sldLayoutChg>
        <pc:sldLayoutChg chg="del">
          <pc:chgData name="Florin Teodorescu" userId="c0861eb71ccff382" providerId="LiveId" clId="{89C4AA18-C141-45E8-B45E-9C2C7CB494BB}" dt="2025-04-22T15:04:36.936" v="3567" actId="47"/>
          <pc:sldLayoutMkLst>
            <pc:docMk/>
            <pc:sldMasterMk cId="1780989464" sldId="2147483660"/>
            <pc:sldLayoutMk cId="626380487" sldId="2147483669"/>
          </pc:sldLayoutMkLst>
        </pc:sldLayoutChg>
        <pc:sldLayoutChg chg="del">
          <pc:chgData name="Florin Teodorescu" userId="c0861eb71ccff382" providerId="LiveId" clId="{89C4AA18-C141-45E8-B45E-9C2C7CB494BB}" dt="2025-04-22T15:04:36.936" v="3567" actId="47"/>
          <pc:sldLayoutMkLst>
            <pc:docMk/>
            <pc:sldMasterMk cId="1780989464" sldId="2147483660"/>
            <pc:sldLayoutMk cId="224561194" sldId="2147483670"/>
          </pc:sldLayoutMkLst>
        </pc:sldLayoutChg>
        <pc:sldLayoutChg chg="del">
          <pc:chgData name="Florin Teodorescu" userId="c0861eb71ccff382" providerId="LiveId" clId="{89C4AA18-C141-45E8-B45E-9C2C7CB494BB}" dt="2025-04-22T15:04:36.936" v="3567" actId="47"/>
          <pc:sldLayoutMkLst>
            <pc:docMk/>
            <pc:sldMasterMk cId="1780989464" sldId="2147483660"/>
            <pc:sldLayoutMk cId="906433293" sldId="2147483671"/>
          </pc:sldLayoutMkLst>
        </pc:sldLayoutChg>
      </pc:sldMasterChg>
    </pc:docChg>
  </pc:docChgLst>
  <pc:docChgLst>
    <pc:chgData name="Florin Teodorescu" userId="5a9a629557a7747a" providerId="LiveId" clId="{D7E937AF-AF16-4DB9-BC82-FDB93F43DD9E}"/>
    <pc:docChg chg="undo redo custSel addSld delSld modSld modSection">
      <pc:chgData name="Florin Teodorescu" userId="5a9a629557a7747a" providerId="LiveId" clId="{D7E937AF-AF16-4DB9-BC82-FDB93F43DD9E}" dt="2025-05-04T04:38:08.186" v="24309" actId="108"/>
      <pc:docMkLst>
        <pc:docMk/>
      </pc:docMkLst>
      <pc:sldChg chg="modSp mod">
        <pc:chgData name="Florin Teodorescu" userId="5a9a629557a7747a" providerId="LiveId" clId="{D7E937AF-AF16-4DB9-BC82-FDB93F43DD9E}" dt="2025-05-04T04:37:53.771" v="24307" actId="20577"/>
        <pc:sldMkLst>
          <pc:docMk/>
          <pc:sldMk cId="2861367701" sldId="256"/>
        </pc:sldMkLst>
        <pc:spChg chg="mod">
          <ac:chgData name="Florin Teodorescu" userId="5a9a629557a7747a" providerId="LiveId" clId="{D7E937AF-AF16-4DB9-BC82-FDB93F43DD9E}" dt="2025-05-04T04:37:53.771" v="24307" actId="20577"/>
          <ac:spMkLst>
            <pc:docMk/>
            <pc:sldMk cId="2861367701" sldId="256"/>
            <ac:spMk id="3" creationId="{60E8A63B-C7A4-376E-3F8B-C569C15C5850}"/>
          </ac:spMkLst>
        </pc:spChg>
      </pc:sldChg>
      <pc:sldChg chg="addSp delSp modSp mod">
        <pc:chgData name="Florin Teodorescu" userId="5a9a629557a7747a" providerId="LiveId" clId="{D7E937AF-AF16-4DB9-BC82-FDB93F43DD9E}" dt="2025-05-04T04:38:08.186" v="24309" actId="108"/>
        <pc:sldMkLst>
          <pc:docMk/>
          <pc:sldMk cId="3229580853" sldId="305"/>
        </pc:sldMkLst>
        <pc:spChg chg="add mod">
          <ac:chgData name="Florin Teodorescu" userId="5a9a629557a7747a" providerId="LiveId" clId="{D7E937AF-AF16-4DB9-BC82-FDB93F43DD9E}" dt="2025-04-30T06:08:43.218" v="5469" actId="14100"/>
          <ac:spMkLst>
            <pc:docMk/>
            <pc:sldMk cId="3229580853" sldId="305"/>
            <ac:spMk id="7" creationId="{1C3E0C36-E2FE-8C6C-433D-60E2829DFCF2}"/>
          </ac:spMkLst>
        </pc:spChg>
        <pc:spChg chg="mod">
          <ac:chgData name="Florin Teodorescu" userId="5a9a629557a7747a" providerId="LiveId" clId="{D7E937AF-AF16-4DB9-BC82-FDB93F43DD9E}" dt="2025-04-30T05:49:55.937" v="5428" actId="1036"/>
          <ac:spMkLst>
            <pc:docMk/>
            <pc:sldMk cId="3229580853" sldId="305"/>
            <ac:spMk id="9" creationId="{187F3A27-4827-2A29-7421-298B09D31258}"/>
          </ac:spMkLst>
        </pc:spChg>
        <pc:spChg chg="add mod">
          <ac:chgData name="Florin Teodorescu" userId="5a9a629557a7747a" providerId="LiveId" clId="{D7E937AF-AF16-4DB9-BC82-FDB93F43DD9E}" dt="2025-04-30T05:49:59.551" v="5429" actId="1076"/>
          <ac:spMkLst>
            <pc:docMk/>
            <pc:sldMk cId="3229580853" sldId="305"/>
            <ac:spMk id="10" creationId="{49AFB1B0-2534-E538-58A8-C89ECF2FC996}"/>
          </ac:spMkLst>
        </pc:spChg>
        <pc:spChg chg="mod">
          <ac:chgData name="Florin Teodorescu" userId="5a9a629557a7747a" providerId="LiveId" clId="{D7E937AF-AF16-4DB9-BC82-FDB93F43DD9E}" dt="2025-04-30T02:24:22.722" v="25" actId="20577"/>
          <ac:spMkLst>
            <pc:docMk/>
            <pc:sldMk cId="3229580853" sldId="305"/>
            <ac:spMk id="11" creationId="{C8238685-F882-5FEF-5411-D1E4FE2715FC}"/>
          </ac:spMkLst>
        </pc:spChg>
        <pc:spChg chg="mod">
          <ac:chgData name="Florin Teodorescu" userId="5a9a629557a7747a" providerId="LiveId" clId="{D7E937AF-AF16-4DB9-BC82-FDB93F43DD9E}" dt="2025-04-30T06:09:03.661" v="5471" actId="14100"/>
          <ac:spMkLst>
            <pc:docMk/>
            <pc:sldMk cId="3229580853" sldId="305"/>
            <ac:spMk id="12" creationId="{F2B6E141-3C06-CDAE-835F-7CE189C02741}"/>
          </ac:spMkLst>
        </pc:spChg>
        <pc:picChg chg="add mod">
          <ac:chgData name="Florin Teodorescu" userId="5a9a629557a7747a" providerId="LiveId" clId="{D7E937AF-AF16-4DB9-BC82-FDB93F43DD9E}" dt="2025-05-04T04:38:08.186" v="24309" actId="108"/>
          <ac:picMkLst>
            <pc:docMk/>
            <pc:sldMk cId="3229580853" sldId="305"/>
            <ac:picMk id="6" creationId="{E4742B3B-A758-9BDF-912A-E004D6BF24BF}"/>
          </ac:picMkLst>
        </pc:picChg>
        <pc:picChg chg="add mod">
          <ac:chgData name="Florin Teodorescu" userId="5a9a629557a7747a" providerId="LiveId" clId="{D7E937AF-AF16-4DB9-BC82-FDB93F43DD9E}" dt="2025-05-04T04:38:05.718" v="24308" actId="108"/>
          <ac:picMkLst>
            <pc:docMk/>
            <pc:sldMk cId="3229580853" sldId="305"/>
            <ac:picMk id="14" creationId="{6B2B119C-D1C3-BB21-C64E-7D4D683470BB}"/>
          </ac:picMkLst>
        </pc:picChg>
      </pc:sldChg>
      <pc:sldChg chg="addSp delSp modSp mod">
        <pc:chgData name="Florin Teodorescu" userId="5a9a629557a7747a" providerId="LiveId" clId="{D7E937AF-AF16-4DB9-BC82-FDB93F43DD9E}" dt="2025-05-04T03:52:42.578" v="21167" actId="20577"/>
        <pc:sldMkLst>
          <pc:docMk/>
          <pc:sldMk cId="106765186" sldId="310"/>
        </pc:sldMkLst>
        <pc:spChg chg="mod">
          <ac:chgData name="Florin Teodorescu" userId="5a9a629557a7747a" providerId="LiveId" clId="{D7E937AF-AF16-4DB9-BC82-FDB93F43DD9E}" dt="2025-04-30T05:26:08.665" v="3978" actId="20577"/>
          <ac:spMkLst>
            <pc:docMk/>
            <pc:sldMk cId="106765186" sldId="310"/>
            <ac:spMk id="2" creationId="{E0BAC64A-6BA9-2432-D291-5019202A4D0D}"/>
          </ac:spMkLst>
        </pc:spChg>
        <pc:spChg chg="add mod">
          <ac:chgData name="Florin Teodorescu" userId="5a9a629557a7747a" providerId="LiveId" clId="{D7E937AF-AF16-4DB9-BC82-FDB93F43DD9E}" dt="2025-04-30T05:56:58.872" v="5447" actId="179"/>
          <ac:spMkLst>
            <pc:docMk/>
            <pc:sldMk cId="106765186" sldId="310"/>
            <ac:spMk id="3" creationId="{77E40084-582C-9BAD-FD5A-60CC284436FB}"/>
          </ac:spMkLst>
        </pc:spChg>
        <pc:spChg chg="add mod">
          <ac:chgData name="Florin Teodorescu" userId="5a9a629557a7747a" providerId="LiveId" clId="{D7E937AF-AF16-4DB9-BC82-FDB93F43DD9E}" dt="2025-04-30T05:33:23.030" v="4459" actId="20577"/>
          <ac:spMkLst>
            <pc:docMk/>
            <pc:sldMk cId="106765186" sldId="310"/>
            <ac:spMk id="17" creationId="{4519D64C-D561-84E3-E2BC-EF26E8308FAA}"/>
          </ac:spMkLst>
        </pc:spChg>
        <pc:spChg chg="add mod">
          <ac:chgData name="Florin Teodorescu" userId="5a9a629557a7747a" providerId="LiveId" clId="{D7E937AF-AF16-4DB9-BC82-FDB93F43DD9E}" dt="2025-04-30T05:20:56.090" v="3571" actId="1037"/>
          <ac:spMkLst>
            <pc:docMk/>
            <pc:sldMk cId="106765186" sldId="310"/>
            <ac:spMk id="22" creationId="{1CF392B0-7601-20F4-F7BC-5081E2000946}"/>
          </ac:spMkLst>
        </pc:spChg>
        <pc:spChg chg="add mod">
          <ac:chgData name="Florin Teodorescu" userId="5a9a629557a7747a" providerId="LiveId" clId="{D7E937AF-AF16-4DB9-BC82-FDB93F43DD9E}" dt="2025-04-30T05:23:45.135" v="3806" actId="20577"/>
          <ac:spMkLst>
            <pc:docMk/>
            <pc:sldMk cId="106765186" sldId="310"/>
            <ac:spMk id="23" creationId="{FB386E1D-FDD6-8326-1564-E21E00EC7D52}"/>
          </ac:spMkLst>
        </pc:spChg>
        <pc:spChg chg="add mod ord">
          <ac:chgData name="Florin Teodorescu" userId="5a9a629557a7747a" providerId="LiveId" clId="{D7E937AF-AF16-4DB9-BC82-FDB93F43DD9E}" dt="2025-04-30T05:37:14.063" v="4720" actId="21"/>
          <ac:spMkLst>
            <pc:docMk/>
            <pc:sldMk cId="106765186" sldId="310"/>
            <ac:spMk id="24" creationId="{68F27EDE-F8DF-7727-4644-D15AB4BAEF37}"/>
          </ac:spMkLst>
        </pc:spChg>
        <pc:spChg chg="add mod">
          <ac:chgData name="Florin Teodorescu" userId="5a9a629557a7747a" providerId="LiveId" clId="{D7E937AF-AF16-4DB9-BC82-FDB93F43DD9E}" dt="2025-05-04T03:52:42.578" v="21167" actId="20577"/>
          <ac:spMkLst>
            <pc:docMk/>
            <pc:sldMk cId="106765186" sldId="310"/>
            <ac:spMk id="28" creationId="{088A4336-B98D-C53C-CCFF-8EEEB7577D16}"/>
          </ac:spMkLst>
        </pc:spChg>
        <pc:spChg chg="add mod">
          <ac:chgData name="Florin Teodorescu" userId="5a9a629557a7747a" providerId="LiveId" clId="{D7E937AF-AF16-4DB9-BC82-FDB93F43DD9E}" dt="2025-04-30T05:37:38.801" v="4754" actId="571"/>
          <ac:spMkLst>
            <pc:docMk/>
            <pc:sldMk cId="106765186" sldId="310"/>
            <ac:spMk id="29" creationId="{96946341-94EB-C244-373A-436A355E4204}"/>
          </ac:spMkLst>
        </pc:spChg>
        <pc:spChg chg="add mod">
          <ac:chgData name="Florin Teodorescu" userId="5a9a629557a7747a" providerId="LiveId" clId="{D7E937AF-AF16-4DB9-BC82-FDB93F43DD9E}" dt="2025-04-30T05:40:24.830" v="4788" actId="571"/>
          <ac:spMkLst>
            <pc:docMk/>
            <pc:sldMk cId="106765186" sldId="310"/>
            <ac:spMk id="32" creationId="{8414BCA1-0185-4491-4B35-D295907EA5BC}"/>
          </ac:spMkLst>
        </pc:spChg>
        <pc:picChg chg="add mod ord">
          <ac:chgData name="Florin Teodorescu" userId="5a9a629557a7747a" providerId="LiveId" clId="{D7E937AF-AF16-4DB9-BC82-FDB93F43DD9E}" dt="2025-04-30T05:18:55.631" v="3464" actId="1076"/>
          <ac:picMkLst>
            <pc:docMk/>
            <pc:sldMk cId="106765186" sldId="310"/>
            <ac:picMk id="16" creationId="{09B757BA-4C51-FC55-9C6A-753A0184707D}"/>
          </ac:picMkLst>
        </pc:picChg>
        <pc:picChg chg="add mod">
          <ac:chgData name="Florin Teodorescu" userId="5a9a629557a7747a" providerId="LiveId" clId="{D7E937AF-AF16-4DB9-BC82-FDB93F43DD9E}" dt="2025-04-30T05:17:37.877" v="3430" actId="1076"/>
          <ac:picMkLst>
            <pc:docMk/>
            <pc:sldMk cId="106765186" sldId="310"/>
            <ac:picMk id="19" creationId="{67083C1B-7A62-E8EF-4382-EA2122E72F8B}"/>
          </ac:picMkLst>
        </pc:picChg>
        <pc:picChg chg="add mod">
          <ac:chgData name="Florin Teodorescu" userId="5a9a629557a7747a" providerId="LiveId" clId="{D7E937AF-AF16-4DB9-BC82-FDB93F43DD9E}" dt="2025-04-30T05:18:03.557" v="3451" actId="1038"/>
          <ac:picMkLst>
            <pc:docMk/>
            <pc:sldMk cId="106765186" sldId="310"/>
            <ac:picMk id="21" creationId="{CFBE87A4-7443-245D-F62A-6FA435E762F8}"/>
          </ac:picMkLst>
        </pc:picChg>
        <pc:picChg chg="add mod">
          <ac:chgData name="Florin Teodorescu" userId="5a9a629557a7747a" providerId="LiveId" clId="{D7E937AF-AF16-4DB9-BC82-FDB93F43DD9E}" dt="2025-04-30T05:30:48.654" v="4242" actId="1038"/>
          <ac:picMkLst>
            <pc:docMk/>
            <pc:sldMk cId="106765186" sldId="310"/>
            <ac:picMk id="25" creationId="{1ADD3BFA-A702-B6CA-3248-222B58233D9E}"/>
          </ac:picMkLst>
        </pc:picChg>
        <pc:picChg chg="add mod">
          <ac:chgData name="Florin Teodorescu" userId="5a9a629557a7747a" providerId="LiveId" clId="{D7E937AF-AF16-4DB9-BC82-FDB93F43DD9E}" dt="2025-04-30T05:37:42.253" v="4771" actId="1038"/>
          <ac:picMkLst>
            <pc:docMk/>
            <pc:sldMk cId="106765186" sldId="310"/>
            <ac:picMk id="27" creationId="{93C6A34F-9738-93A9-235E-DAB876EEEA7E}"/>
          </ac:picMkLst>
        </pc:picChg>
        <pc:picChg chg="add mod">
          <ac:chgData name="Florin Teodorescu" userId="5a9a629557a7747a" providerId="LiveId" clId="{D7E937AF-AF16-4DB9-BC82-FDB93F43DD9E}" dt="2025-04-30T05:39:25.467" v="4778" actId="1076"/>
          <ac:picMkLst>
            <pc:docMk/>
            <pc:sldMk cId="106765186" sldId="310"/>
            <ac:picMk id="31" creationId="{AB20172C-6242-E92A-4A97-F0024DA14BB9}"/>
          </ac:picMkLst>
        </pc:picChg>
      </pc:sldChg>
      <pc:sldChg chg="addSp delSp modSp mod">
        <pc:chgData name="Florin Teodorescu" userId="5a9a629557a7747a" providerId="LiveId" clId="{D7E937AF-AF16-4DB9-BC82-FDB93F43DD9E}" dt="2025-05-04T02:46:06.536" v="18734" actId="20577"/>
        <pc:sldMkLst>
          <pc:docMk/>
          <pc:sldMk cId="1103719069" sldId="311"/>
        </pc:sldMkLst>
        <pc:spChg chg="mod">
          <ac:chgData name="Florin Teodorescu" userId="5a9a629557a7747a" providerId="LiveId" clId="{D7E937AF-AF16-4DB9-BC82-FDB93F43DD9E}" dt="2025-05-04T02:45:05.448" v="18695" actId="1035"/>
          <ac:spMkLst>
            <pc:docMk/>
            <pc:sldMk cId="1103719069" sldId="311"/>
            <ac:spMk id="10" creationId="{1CDDD8DC-ECAD-AC77-D16F-FC08B15586C3}"/>
          </ac:spMkLst>
        </pc:spChg>
        <pc:spChg chg="mod">
          <ac:chgData name="Florin Teodorescu" userId="5a9a629557a7747a" providerId="LiveId" clId="{D7E937AF-AF16-4DB9-BC82-FDB93F43DD9E}" dt="2025-05-04T02:45:46.601" v="18713" actId="1038"/>
          <ac:spMkLst>
            <pc:docMk/>
            <pc:sldMk cId="1103719069" sldId="311"/>
            <ac:spMk id="12" creationId="{F36470E5-06DC-C17F-B2A6-7BD84063AC14}"/>
          </ac:spMkLst>
        </pc:spChg>
        <pc:spChg chg="mod">
          <ac:chgData name="Florin Teodorescu" userId="5a9a629557a7747a" providerId="LiveId" clId="{D7E937AF-AF16-4DB9-BC82-FDB93F43DD9E}" dt="2025-05-04T02:46:06.536" v="18734" actId="20577"/>
          <ac:spMkLst>
            <pc:docMk/>
            <pc:sldMk cId="1103719069" sldId="311"/>
            <ac:spMk id="15" creationId="{B05FD39E-C0EE-3117-1F70-13BC09FF45CF}"/>
          </ac:spMkLst>
        </pc:spChg>
        <pc:spChg chg="mod">
          <ac:chgData name="Florin Teodorescu" userId="5a9a629557a7747a" providerId="LiveId" clId="{D7E937AF-AF16-4DB9-BC82-FDB93F43DD9E}" dt="2025-05-04T02:45:46.601" v="18713" actId="1038"/>
          <ac:spMkLst>
            <pc:docMk/>
            <pc:sldMk cId="1103719069" sldId="311"/>
            <ac:spMk id="17" creationId="{7ABF0AC2-8B1C-FBD3-E617-1C15D4C66F7F}"/>
          </ac:spMkLst>
        </pc:spChg>
        <pc:spChg chg="add mod">
          <ac:chgData name="Florin Teodorescu" userId="5a9a629557a7747a" providerId="LiveId" clId="{D7E937AF-AF16-4DB9-BC82-FDB93F43DD9E}" dt="2025-05-01T00:40:29.724" v="9219" actId="115"/>
          <ac:spMkLst>
            <pc:docMk/>
            <pc:sldMk cId="1103719069" sldId="311"/>
            <ac:spMk id="19" creationId="{993F1525-7F92-97D0-84AF-A615EFA395C0}"/>
          </ac:spMkLst>
        </pc:spChg>
        <pc:spChg chg="add mod">
          <ac:chgData name="Florin Teodorescu" userId="5a9a629557a7747a" providerId="LiveId" clId="{D7E937AF-AF16-4DB9-BC82-FDB93F43DD9E}" dt="2025-05-04T02:45:53.715" v="18723" actId="1038"/>
          <ac:spMkLst>
            <pc:docMk/>
            <pc:sldMk cId="1103719069" sldId="311"/>
            <ac:spMk id="20" creationId="{13F8AA7E-248B-E1FF-1415-60A1797F543D}"/>
          </ac:spMkLst>
        </pc:spChg>
        <pc:picChg chg="mod">
          <ac:chgData name="Florin Teodorescu" userId="5a9a629557a7747a" providerId="LiveId" clId="{D7E937AF-AF16-4DB9-BC82-FDB93F43DD9E}" dt="2025-05-04T02:45:46.601" v="18713" actId="1038"/>
          <ac:picMkLst>
            <pc:docMk/>
            <pc:sldMk cId="1103719069" sldId="311"/>
            <ac:picMk id="7" creationId="{3994E175-B73C-5DF3-16EF-89B8DAEEF6FE}"/>
          </ac:picMkLst>
        </pc:picChg>
        <pc:picChg chg="add mod">
          <ac:chgData name="Florin Teodorescu" userId="5a9a629557a7747a" providerId="LiveId" clId="{D7E937AF-AF16-4DB9-BC82-FDB93F43DD9E}" dt="2025-04-30T21:04:45.996" v="6490" actId="1036"/>
          <ac:picMkLst>
            <pc:docMk/>
            <pc:sldMk cId="1103719069" sldId="311"/>
            <ac:picMk id="8" creationId="{A69EFF80-3074-609C-2CF0-77F008A6C91B}"/>
          </ac:picMkLst>
        </pc:picChg>
        <pc:picChg chg="add mod">
          <ac:chgData name="Florin Teodorescu" userId="5a9a629557a7747a" providerId="LiveId" clId="{D7E937AF-AF16-4DB9-BC82-FDB93F43DD9E}" dt="2025-05-01T00:02:15.336" v="8412" actId="1037"/>
          <ac:picMkLst>
            <pc:docMk/>
            <pc:sldMk cId="1103719069" sldId="311"/>
            <ac:picMk id="21" creationId="{89A0F665-4A82-7F2E-CBAF-CC93E48493BF}"/>
          </ac:picMkLst>
        </pc:picChg>
        <pc:picChg chg="add mod">
          <ac:chgData name="Florin Teodorescu" userId="5a9a629557a7747a" providerId="LiveId" clId="{D7E937AF-AF16-4DB9-BC82-FDB93F43DD9E}" dt="2025-05-04T02:45:57.918" v="18733" actId="1038"/>
          <ac:picMkLst>
            <pc:docMk/>
            <pc:sldMk cId="1103719069" sldId="311"/>
            <ac:picMk id="25" creationId="{37B53CA3-4B54-5C16-3CF2-D5EC756BA976}"/>
          </ac:picMkLst>
        </pc:picChg>
        <pc:cxnChg chg="mod">
          <ac:chgData name="Florin Teodorescu" userId="5a9a629557a7747a" providerId="LiveId" clId="{D7E937AF-AF16-4DB9-BC82-FDB93F43DD9E}" dt="2025-05-01T00:17:41.374" v="8884" actId="14100"/>
          <ac:cxnSpMkLst>
            <pc:docMk/>
            <pc:sldMk cId="1103719069" sldId="311"/>
            <ac:cxnSpMk id="9" creationId="{C281A6E0-0301-9027-DAC0-714BADF87134}"/>
          </ac:cxnSpMkLst>
        </pc:cxnChg>
      </pc:sldChg>
      <pc:sldChg chg="addSp delSp modSp mod">
        <pc:chgData name="Florin Teodorescu" userId="5a9a629557a7747a" providerId="LiveId" clId="{D7E937AF-AF16-4DB9-BC82-FDB93F43DD9E}" dt="2025-05-04T03:15:58.649" v="19305" actId="165"/>
        <pc:sldMkLst>
          <pc:docMk/>
          <pc:sldMk cId="146622420" sldId="312"/>
        </pc:sldMkLst>
        <pc:spChg chg="mod">
          <ac:chgData name="Florin Teodorescu" userId="5a9a629557a7747a" providerId="LiveId" clId="{D7E937AF-AF16-4DB9-BC82-FDB93F43DD9E}" dt="2025-05-01T03:01:25.161" v="11089" actId="14100"/>
          <ac:spMkLst>
            <pc:docMk/>
            <pc:sldMk cId="146622420" sldId="312"/>
            <ac:spMk id="2" creationId="{E0BAC64A-6BA9-2432-D291-5019202A4D0D}"/>
          </ac:spMkLst>
        </pc:spChg>
        <pc:spChg chg="add mod">
          <ac:chgData name="Florin Teodorescu" userId="5a9a629557a7747a" providerId="LiveId" clId="{D7E937AF-AF16-4DB9-BC82-FDB93F43DD9E}" dt="2025-05-01T03:29:51.022" v="11398" actId="1036"/>
          <ac:spMkLst>
            <pc:docMk/>
            <pc:sldMk cId="146622420" sldId="312"/>
            <ac:spMk id="6" creationId="{8908837D-F83C-B0A1-8D2E-AF249A4BB325}"/>
          </ac:spMkLst>
        </pc:spChg>
        <pc:spChg chg="add mod">
          <ac:chgData name="Florin Teodorescu" userId="5a9a629557a7747a" providerId="LiveId" clId="{D7E937AF-AF16-4DB9-BC82-FDB93F43DD9E}" dt="2025-05-01T03:29:51.022" v="11398" actId="1036"/>
          <ac:spMkLst>
            <pc:docMk/>
            <pc:sldMk cId="146622420" sldId="312"/>
            <ac:spMk id="9" creationId="{2A90033B-FA4C-8108-B99C-C2AAB1703B04}"/>
          </ac:spMkLst>
        </pc:spChg>
        <pc:spChg chg="mod">
          <ac:chgData name="Florin Teodorescu" userId="5a9a629557a7747a" providerId="LiveId" clId="{D7E937AF-AF16-4DB9-BC82-FDB93F43DD9E}" dt="2025-04-30T01:41:20.515" v="5" actId="20577"/>
          <ac:spMkLst>
            <pc:docMk/>
            <pc:sldMk cId="146622420" sldId="312"/>
            <ac:spMk id="11" creationId="{C8238685-F882-5FEF-5411-D1E4FE2715FC}"/>
          </ac:spMkLst>
        </pc:spChg>
        <pc:spChg chg="add mod">
          <ac:chgData name="Florin Teodorescu" userId="5a9a629557a7747a" providerId="LiveId" clId="{D7E937AF-AF16-4DB9-BC82-FDB93F43DD9E}" dt="2025-05-01T03:29:51.022" v="11398" actId="1036"/>
          <ac:spMkLst>
            <pc:docMk/>
            <pc:sldMk cId="146622420" sldId="312"/>
            <ac:spMk id="18" creationId="{BDEA406B-0A6C-37B8-B54E-B9CAD3F01503}"/>
          </ac:spMkLst>
        </pc:spChg>
        <pc:spChg chg="add mod">
          <ac:chgData name="Florin Teodorescu" userId="5a9a629557a7747a" providerId="LiveId" clId="{D7E937AF-AF16-4DB9-BC82-FDB93F43DD9E}" dt="2025-05-01T03:29:51.022" v="11398" actId="1036"/>
          <ac:spMkLst>
            <pc:docMk/>
            <pc:sldMk cId="146622420" sldId="312"/>
            <ac:spMk id="22" creationId="{023600F2-101E-9138-89E5-D9FA951DB6DA}"/>
          </ac:spMkLst>
        </pc:spChg>
        <pc:spChg chg="add mod">
          <ac:chgData name="Florin Teodorescu" userId="5a9a629557a7747a" providerId="LiveId" clId="{D7E937AF-AF16-4DB9-BC82-FDB93F43DD9E}" dt="2025-05-01T04:02:10.150" v="11512" actId="14100"/>
          <ac:spMkLst>
            <pc:docMk/>
            <pc:sldMk cId="146622420" sldId="312"/>
            <ac:spMk id="81" creationId="{BB2632CF-7F02-3E8A-B652-E6DF7CFDA3BC}"/>
          </ac:spMkLst>
        </pc:spChg>
        <pc:spChg chg="add mod">
          <ac:chgData name="Florin Teodorescu" userId="5a9a629557a7747a" providerId="LiveId" clId="{D7E937AF-AF16-4DB9-BC82-FDB93F43DD9E}" dt="2025-05-01T04:20:59.847" v="11519" actId="164"/>
          <ac:spMkLst>
            <pc:docMk/>
            <pc:sldMk cId="146622420" sldId="312"/>
            <ac:spMk id="83" creationId="{9D3E4C9A-ACF5-1D8A-9173-648A1A791CDD}"/>
          </ac:spMkLst>
        </pc:spChg>
        <pc:spChg chg="add mod">
          <ac:chgData name="Florin Teodorescu" userId="5a9a629557a7747a" providerId="LiveId" clId="{D7E937AF-AF16-4DB9-BC82-FDB93F43DD9E}" dt="2025-05-01T04:20:59.847" v="11519" actId="164"/>
          <ac:spMkLst>
            <pc:docMk/>
            <pc:sldMk cId="146622420" sldId="312"/>
            <ac:spMk id="84" creationId="{FADDFD22-E1B0-EF27-EE79-34F39F7BE452}"/>
          </ac:spMkLst>
        </pc:spChg>
        <pc:spChg chg="add mod">
          <ac:chgData name="Florin Teodorescu" userId="5a9a629557a7747a" providerId="LiveId" clId="{D7E937AF-AF16-4DB9-BC82-FDB93F43DD9E}" dt="2025-05-01T03:16:33.727" v="11218" actId="1037"/>
          <ac:spMkLst>
            <pc:docMk/>
            <pc:sldMk cId="146622420" sldId="312"/>
            <ac:spMk id="85" creationId="{26EFB3DB-76AE-4D2E-BABC-0D34046EB501}"/>
          </ac:spMkLst>
        </pc:spChg>
        <pc:spChg chg="add mod">
          <ac:chgData name="Florin Teodorescu" userId="5a9a629557a7747a" providerId="LiveId" clId="{D7E937AF-AF16-4DB9-BC82-FDB93F43DD9E}" dt="2025-05-01T04:20:59.847" v="11519" actId="164"/>
          <ac:spMkLst>
            <pc:docMk/>
            <pc:sldMk cId="146622420" sldId="312"/>
            <ac:spMk id="86" creationId="{51FFD58A-704C-4486-1B0F-63D7C066DC14}"/>
          </ac:spMkLst>
        </pc:spChg>
        <pc:spChg chg="add mod">
          <ac:chgData name="Florin Teodorescu" userId="5a9a629557a7747a" providerId="LiveId" clId="{D7E937AF-AF16-4DB9-BC82-FDB93F43DD9E}" dt="2025-05-01T04:20:59.847" v="11519" actId="164"/>
          <ac:spMkLst>
            <pc:docMk/>
            <pc:sldMk cId="146622420" sldId="312"/>
            <ac:spMk id="87" creationId="{5533A083-621B-F57F-4D3E-85D4E9F37D98}"/>
          </ac:spMkLst>
        </pc:spChg>
        <pc:spChg chg="add mod">
          <ac:chgData name="Florin Teodorescu" userId="5a9a629557a7747a" providerId="LiveId" clId="{D7E937AF-AF16-4DB9-BC82-FDB93F43DD9E}" dt="2025-05-01T04:20:59.847" v="11519" actId="164"/>
          <ac:spMkLst>
            <pc:docMk/>
            <pc:sldMk cId="146622420" sldId="312"/>
            <ac:spMk id="88" creationId="{790A9E83-9E19-479E-73F3-6D93794ADE8B}"/>
          </ac:spMkLst>
        </pc:spChg>
        <pc:spChg chg="add mod">
          <ac:chgData name="Florin Teodorescu" userId="5a9a629557a7747a" providerId="LiveId" clId="{D7E937AF-AF16-4DB9-BC82-FDB93F43DD9E}" dt="2025-05-01T04:20:59.847" v="11519" actId="164"/>
          <ac:spMkLst>
            <pc:docMk/>
            <pc:sldMk cId="146622420" sldId="312"/>
            <ac:spMk id="91" creationId="{5D0EE14B-797C-4D36-1D2E-BE147E17E3F5}"/>
          </ac:spMkLst>
        </pc:spChg>
        <pc:spChg chg="add mod">
          <ac:chgData name="Florin Teodorescu" userId="5a9a629557a7747a" providerId="LiveId" clId="{D7E937AF-AF16-4DB9-BC82-FDB93F43DD9E}" dt="2025-05-01T04:20:59.847" v="11519" actId="164"/>
          <ac:spMkLst>
            <pc:docMk/>
            <pc:sldMk cId="146622420" sldId="312"/>
            <ac:spMk id="97" creationId="{CC4339D5-CA02-6FFD-F237-C0F701C5F94D}"/>
          </ac:spMkLst>
        </pc:spChg>
        <pc:spChg chg="add mod">
          <ac:chgData name="Florin Teodorescu" userId="5a9a629557a7747a" providerId="LiveId" clId="{D7E937AF-AF16-4DB9-BC82-FDB93F43DD9E}" dt="2025-05-01T03:37:48.705" v="11423" actId="571"/>
          <ac:spMkLst>
            <pc:docMk/>
            <pc:sldMk cId="146622420" sldId="312"/>
            <ac:spMk id="99" creationId="{4D85D858-D79D-2278-101E-0445568A67E9}"/>
          </ac:spMkLst>
        </pc:spChg>
        <pc:spChg chg="add mod">
          <ac:chgData name="Florin Teodorescu" userId="5a9a629557a7747a" providerId="LiveId" clId="{D7E937AF-AF16-4DB9-BC82-FDB93F43DD9E}" dt="2025-05-01T04:20:59.847" v="11519" actId="164"/>
          <ac:spMkLst>
            <pc:docMk/>
            <pc:sldMk cId="146622420" sldId="312"/>
            <ac:spMk id="100" creationId="{E15484D4-4205-5069-2A38-0871E573723E}"/>
          </ac:spMkLst>
        </pc:spChg>
        <pc:spChg chg="add mod">
          <ac:chgData name="Florin Teodorescu" userId="5a9a629557a7747a" providerId="LiveId" clId="{D7E937AF-AF16-4DB9-BC82-FDB93F43DD9E}" dt="2025-05-01T04:20:59.847" v="11519" actId="164"/>
          <ac:spMkLst>
            <pc:docMk/>
            <pc:sldMk cId="146622420" sldId="312"/>
            <ac:spMk id="101" creationId="{0B846C5D-131B-A110-82E9-76027BA58A42}"/>
          </ac:spMkLst>
        </pc:spChg>
        <pc:spChg chg="add mod">
          <ac:chgData name="Florin Teodorescu" userId="5a9a629557a7747a" providerId="LiveId" clId="{D7E937AF-AF16-4DB9-BC82-FDB93F43DD9E}" dt="2025-05-01T03:38:15.923" v="11432" actId="14100"/>
          <ac:spMkLst>
            <pc:docMk/>
            <pc:sldMk cId="146622420" sldId="312"/>
            <ac:spMk id="102" creationId="{E2BDE8FD-63E8-6ECF-227F-5AE8AF18EA5B}"/>
          </ac:spMkLst>
        </pc:spChg>
        <pc:spChg chg="add mod">
          <ac:chgData name="Florin Teodorescu" userId="5a9a629557a7747a" providerId="LiveId" clId="{D7E937AF-AF16-4DB9-BC82-FDB93F43DD9E}" dt="2025-05-01T03:39:04.087" v="11452" actId="1076"/>
          <ac:spMkLst>
            <pc:docMk/>
            <pc:sldMk cId="146622420" sldId="312"/>
            <ac:spMk id="103" creationId="{D9C261E6-99AD-4D8B-713A-E88236618068}"/>
          </ac:spMkLst>
        </pc:spChg>
        <pc:spChg chg="add mod">
          <ac:chgData name="Florin Teodorescu" userId="5a9a629557a7747a" providerId="LiveId" clId="{D7E937AF-AF16-4DB9-BC82-FDB93F43DD9E}" dt="2025-05-01T04:20:59.847" v="11519" actId="164"/>
          <ac:spMkLst>
            <pc:docMk/>
            <pc:sldMk cId="146622420" sldId="312"/>
            <ac:spMk id="104" creationId="{FE86AB8E-4A9E-3E83-E43D-375E1FF5A18C}"/>
          </ac:spMkLst>
        </pc:spChg>
        <pc:spChg chg="add mod">
          <ac:chgData name="Florin Teodorescu" userId="5a9a629557a7747a" providerId="LiveId" clId="{D7E937AF-AF16-4DB9-BC82-FDB93F43DD9E}" dt="2025-05-01T06:02:26.267" v="13688" actId="20577"/>
          <ac:spMkLst>
            <pc:docMk/>
            <pc:sldMk cId="146622420" sldId="312"/>
            <ac:spMk id="105" creationId="{AE64D844-FC94-3D22-6767-79E715C9DEED}"/>
          </ac:spMkLst>
        </pc:spChg>
        <pc:grpChg chg="add del mod topLvl">
          <ac:chgData name="Florin Teodorescu" userId="5a9a629557a7747a" providerId="LiveId" clId="{D7E937AF-AF16-4DB9-BC82-FDB93F43DD9E}" dt="2025-05-04T03:15:58.649" v="19305" actId="165"/>
          <ac:grpSpMkLst>
            <pc:docMk/>
            <pc:sldMk cId="146622420" sldId="312"/>
            <ac:grpSpMk id="78" creationId="{44888A1E-8A22-8919-FAF5-63CBDE3EEE88}"/>
          </ac:grpSpMkLst>
        </pc:grpChg>
        <pc:grpChg chg="add mod topLvl">
          <ac:chgData name="Florin Teodorescu" userId="5a9a629557a7747a" providerId="LiveId" clId="{D7E937AF-AF16-4DB9-BC82-FDB93F43DD9E}" dt="2025-05-01T03:13:10.647" v="11153" actId="165"/>
          <ac:grpSpMkLst>
            <pc:docMk/>
            <pc:sldMk cId="146622420" sldId="312"/>
            <ac:grpSpMk id="79" creationId="{392AB56C-E093-D810-F9E1-5049ED3E7BDE}"/>
          </ac:grpSpMkLst>
        </pc:grpChg>
        <pc:picChg chg="add mod">
          <ac:chgData name="Florin Teodorescu" userId="5a9a629557a7747a" providerId="LiveId" clId="{D7E937AF-AF16-4DB9-BC82-FDB93F43DD9E}" dt="2025-05-01T03:29:51.022" v="11398" actId="1036"/>
          <ac:picMkLst>
            <pc:docMk/>
            <pc:sldMk cId="146622420" sldId="312"/>
            <ac:picMk id="4" creationId="{48B91771-61ED-1B7C-093A-22EBC958C2E8}"/>
          </ac:picMkLst>
        </pc:picChg>
        <pc:picChg chg="add mod">
          <ac:chgData name="Florin Teodorescu" userId="5a9a629557a7747a" providerId="LiveId" clId="{D7E937AF-AF16-4DB9-BC82-FDB93F43DD9E}" dt="2025-05-01T03:29:51.022" v="11398" actId="1036"/>
          <ac:picMkLst>
            <pc:docMk/>
            <pc:sldMk cId="146622420" sldId="312"/>
            <ac:picMk id="20" creationId="{944FFC06-FAB6-C575-56BA-0D306768B317}"/>
          </ac:picMkLst>
        </pc:picChg>
        <pc:picChg chg="add mod topLvl modCrop">
          <ac:chgData name="Florin Teodorescu" userId="5a9a629557a7747a" providerId="LiveId" clId="{D7E937AF-AF16-4DB9-BC82-FDB93F43DD9E}" dt="2025-05-01T03:38:05.735" v="11429" actId="1076"/>
          <ac:picMkLst>
            <pc:docMk/>
            <pc:sldMk cId="146622420" sldId="312"/>
            <ac:picMk id="27" creationId="{9E995752-AD7A-E06B-D877-0767FF37DD21}"/>
          </ac:picMkLst>
        </pc:picChg>
        <pc:cxnChg chg="add mod">
          <ac:chgData name="Florin Teodorescu" userId="5a9a629557a7747a" providerId="LiveId" clId="{D7E937AF-AF16-4DB9-BC82-FDB93F43DD9E}" dt="2025-05-01T03:29:51.022" v="11398" actId="1036"/>
          <ac:cxnSpMkLst>
            <pc:docMk/>
            <pc:sldMk cId="146622420" sldId="312"/>
            <ac:cxnSpMk id="8" creationId="{8909F67E-FAA7-CC2C-C9B2-CD98D78C9B40}"/>
          </ac:cxnSpMkLst>
        </pc:cxnChg>
        <pc:cxnChg chg="add mod">
          <ac:chgData name="Florin Teodorescu" userId="5a9a629557a7747a" providerId="LiveId" clId="{D7E937AF-AF16-4DB9-BC82-FDB93F43DD9E}" dt="2025-05-01T03:29:51.022" v="11398" actId="1036"/>
          <ac:cxnSpMkLst>
            <pc:docMk/>
            <pc:sldMk cId="146622420" sldId="312"/>
            <ac:cxnSpMk id="10" creationId="{3FF8FEFE-526D-7360-2694-340EC638BCCC}"/>
          </ac:cxnSpMkLst>
        </pc:cxnChg>
        <pc:cxnChg chg="add mod">
          <ac:chgData name="Florin Teodorescu" userId="5a9a629557a7747a" providerId="LiveId" clId="{D7E937AF-AF16-4DB9-BC82-FDB93F43DD9E}" dt="2025-05-01T03:29:51.022" v="11398" actId="1036"/>
          <ac:cxnSpMkLst>
            <pc:docMk/>
            <pc:sldMk cId="146622420" sldId="312"/>
            <ac:cxnSpMk id="23" creationId="{D4B03ED3-540D-A238-8C37-07BA0A0B74C3}"/>
          </ac:cxnSpMkLst>
        </pc:cxnChg>
        <pc:cxnChg chg="add mod topLvl">
          <ac:chgData name="Florin Teodorescu" userId="5a9a629557a7747a" providerId="LiveId" clId="{D7E937AF-AF16-4DB9-BC82-FDB93F43DD9E}" dt="2025-05-04T03:15:58.649" v="19305" actId="165"/>
          <ac:cxnSpMkLst>
            <pc:docMk/>
            <pc:sldMk cId="146622420" sldId="312"/>
            <ac:cxnSpMk id="29" creationId="{FE1CFD99-D115-CF98-CBE1-F6D77FD7DAB1}"/>
          </ac:cxnSpMkLst>
        </pc:cxnChg>
        <pc:cxnChg chg="add mod topLvl">
          <ac:chgData name="Florin Teodorescu" userId="5a9a629557a7747a" providerId="LiveId" clId="{D7E937AF-AF16-4DB9-BC82-FDB93F43DD9E}" dt="2025-05-04T03:15:58.649" v="19305" actId="165"/>
          <ac:cxnSpMkLst>
            <pc:docMk/>
            <pc:sldMk cId="146622420" sldId="312"/>
            <ac:cxnSpMk id="30" creationId="{33AF2CF4-96C4-FB43-CE21-090EE9AD84B4}"/>
          </ac:cxnSpMkLst>
        </pc:cxnChg>
        <pc:cxnChg chg="add mod topLvl">
          <ac:chgData name="Florin Teodorescu" userId="5a9a629557a7747a" providerId="LiveId" clId="{D7E937AF-AF16-4DB9-BC82-FDB93F43DD9E}" dt="2025-05-04T03:15:58.649" v="19305" actId="165"/>
          <ac:cxnSpMkLst>
            <pc:docMk/>
            <pc:sldMk cId="146622420" sldId="312"/>
            <ac:cxnSpMk id="31" creationId="{2B6BBE84-8333-2ADD-579C-41AA9884C95E}"/>
          </ac:cxnSpMkLst>
        </pc:cxnChg>
        <pc:cxnChg chg="add mod">
          <ac:chgData name="Florin Teodorescu" userId="5a9a629557a7747a" providerId="LiveId" clId="{D7E937AF-AF16-4DB9-BC82-FDB93F43DD9E}" dt="2025-05-01T03:07:59.275" v="11142" actId="164"/>
          <ac:cxnSpMkLst>
            <pc:docMk/>
            <pc:sldMk cId="146622420" sldId="312"/>
            <ac:cxnSpMk id="32" creationId="{01814300-4D4D-EA37-AFEF-4C4977BEF69A}"/>
          </ac:cxnSpMkLst>
        </pc:cxnChg>
        <pc:cxnChg chg="add mod topLvl">
          <ac:chgData name="Florin Teodorescu" userId="5a9a629557a7747a" providerId="LiveId" clId="{D7E937AF-AF16-4DB9-BC82-FDB93F43DD9E}" dt="2025-05-04T03:15:58.649" v="19305" actId="165"/>
          <ac:cxnSpMkLst>
            <pc:docMk/>
            <pc:sldMk cId="146622420" sldId="312"/>
            <ac:cxnSpMk id="33" creationId="{748AA817-2CC2-5285-11CB-558C672F2FFC}"/>
          </ac:cxnSpMkLst>
        </pc:cxnChg>
        <pc:cxnChg chg="add mod topLvl">
          <ac:chgData name="Florin Teodorescu" userId="5a9a629557a7747a" providerId="LiveId" clId="{D7E937AF-AF16-4DB9-BC82-FDB93F43DD9E}" dt="2025-05-04T03:15:58.649" v="19305" actId="165"/>
          <ac:cxnSpMkLst>
            <pc:docMk/>
            <pc:sldMk cId="146622420" sldId="312"/>
            <ac:cxnSpMk id="34" creationId="{7AC65D5D-EDF4-E3C3-6120-7F54A44F65D4}"/>
          </ac:cxnSpMkLst>
        </pc:cxnChg>
        <pc:cxnChg chg="add mod">
          <ac:chgData name="Florin Teodorescu" userId="5a9a629557a7747a" providerId="LiveId" clId="{D7E937AF-AF16-4DB9-BC82-FDB93F43DD9E}" dt="2025-05-01T03:13:10.647" v="11153" actId="165"/>
          <ac:cxnSpMkLst>
            <pc:docMk/>
            <pc:sldMk cId="146622420" sldId="312"/>
            <ac:cxnSpMk id="35" creationId="{1DA626BE-060D-C01C-F203-C590C920E1A4}"/>
          </ac:cxnSpMkLst>
        </pc:cxnChg>
        <pc:cxnChg chg="add mod">
          <ac:chgData name="Florin Teodorescu" userId="5a9a629557a7747a" providerId="LiveId" clId="{D7E937AF-AF16-4DB9-BC82-FDB93F43DD9E}" dt="2025-05-01T03:07:54.969" v="11141" actId="14100"/>
          <ac:cxnSpMkLst>
            <pc:docMk/>
            <pc:sldMk cId="146622420" sldId="312"/>
            <ac:cxnSpMk id="36" creationId="{3A17B50B-D647-C019-03EF-47E8D00182AA}"/>
          </ac:cxnSpMkLst>
        </pc:cxnChg>
        <pc:cxnChg chg="add mod topLvl">
          <ac:chgData name="Florin Teodorescu" userId="5a9a629557a7747a" providerId="LiveId" clId="{D7E937AF-AF16-4DB9-BC82-FDB93F43DD9E}" dt="2025-05-04T03:15:58.649" v="19305" actId="165"/>
          <ac:cxnSpMkLst>
            <pc:docMk/>
            <pc:sldMk cId="146622420" sldId="312"/>
            <ac:cxnSpMk id="37" creationId="{5AD24414-6BFF-B385-0C97-BFE082900918}"/>
          </ac:cxnSpMkLst>
        </pc:cxnChg>
        <pc:cxnChg chg="add mod topLvl">
          <ac:chgData name="Florin Teodorescu" userId="5a9a629557a7747a" providerId="LiveId" clId="{D7E937AF-AF16-4DB9-BC82-FDB93F43DD9E}" dt="2025-05-04T03:15:58.649" v="19305" actId="165"/>
          <ac:cxnSpMkLst>
            <pc:docMk/>
            <pc:sldMk cId="146622420" sldId="312"/>
            <ac:cxnSpMk id="38" creationId="{498CD583-1513-6775-1B05-70B74232C7BB}"/>
          </ac:cxnSpMkLst>
        </pc:cxnChg>
        <pc:cxnChg chg="add mod topLvl">
          <ac:chgData name="Florin Teodorescu" userId="5a9a629557a7747a" providerId="LiveId" clId="{D7E937AF-AF16-4DB9-BC82-FDB93F43DD9E}" dt="2025-05-04T03:15:58.649" v="19305" actId="165"/>
          <ac:cxnSpMkLst>
            <pc:docMk/>
            <pc:sldMk cId="146622420" sldId="312"/>
            <ac:cxnSpMk id="39" creationId="{B5D0C130-DCF4-336F-B64C-DBF800E9F06D}"/>
          </ac:cxnSpMkLst>
        </pc:cxnChg>
        <pc:cxnChg chg="add mod topLvl">
          <ac:chgData name="Florin Teodorescu" userId="5a9a629557a7747a" providerId="LiveId" clId="{D7E937AF-AF16-4DB9-BC82-FDB93F43DD9E}" dt="2025-05-04T03:15:58.649" v="19305" actId="165"/>
          <ac:cxnSpMkLst>
            <pc:docMk/>
            <pc:sldMk cId="146622420" sldId="312"/>
            <ac:cxnSpMk id="40" creationId="{39AA4C37-3042-7358-528E-51E93C102A8B}"/>
          </ac:cxnSpMkLst>
        </pc:cxnChg>
        <pc:cxnChg chg="add mod">
          <ac:chgData name="Florin Teodorescu" userId="5a9a629557a7747a" providerId="LiveId" clId="{D7E937AF-AF16-4DB9-BC82-FDB93F43DD9E}" dt="2025-05-01T03:08:30.625" v="11147" actId="164"/>
          <ac:cxnSpMkLst>
            <pc:docMk/>
            <pc:sldMk cId="146622420" sldId="312"/>
            <ac:cxnSpMk id="41" creationId="{DE4AAFAB-88CD-80E2-17EE-61C06160977B}"/>
          </ac:cxnSpMkLst>
        </pc:cxnChg>
        <pc:cxnChg chg="add mod">
          <ac:chgData name="Florin Teodorescu" userId="5a9a629557a7747a" providerId="LiveId" clId="{D7E937AF-AF16-4DB9-BC82-FDB93F43DD9E}" dt="2025-05-01T03:08:30.625" v="11147" actId="164"/>
          <ac:cxnSpMkLst>
            <pc:docMk/>
            <pc:sldMk cId="146622420" sldId="312"/>
            <ac:cxnSpMk id="47" creationId="{54CF0452-DF0F-23DC-C7A6-7C82DEAA7B14}"/>
          </ac:cxnSpMkLst>
        </pc:cxnChg>
        <pc:cxnChg chg="add mod">
          <ac:chgData name="Florin Teodorescu" userId="5a9a629557a7747a" providerId="LiveId" clId="{D7E937AF-AF16-4DB9-BC82-FDB93F43DD9E}" dt="2025-05-01T03:08:30.625" v="11147" actId="164"/>
          <ac:cxnSpMkLst>
            <pc:docMk/>
            <pc:sldMk cId="146622420" sldId="312"/>
            <ac:cxnSpMk id="48" creationId="{EEA6B217-B319-CD93-6567-E4E334FAA813}"/>
          </ac:cxnSpMkLst>
        </pc:cxnChg>
        <pc:cxnChg chg="add mod">
          <ac:chgData name="Florin Teodorescu" userId="5a9a629557a7747a" providerId="LiveId" clId="{D7E937AF-AF16-4DB9-BC82-FDB93F43DD9E}" dt="2025-05-01T03:08:30.625" v="11147" actId="164"/>
          <ac:cxnSpMkLst>
            <pc:docMk/>
            <pc:sldMk cId="146622420" sldId="312"/>
            <ac:cxnSpMk id="49" creationId="{AC19DEE2-64B9-5FDD-4B5E-24B17E5816E4}"/>
          </ac:cxnSpMkLst>
        </pc:cxnChg>
        <pc:cxnChg chg="add mod">
          <ac:chgData name="Florin Teodorescu" userId="5a9a629557a7747a" providerId="LiveId" clId="{D7E937AF-AF16-4DB9-BC82-FDB93F43DD9E}" dt="2025-05-01T03:08:30.625" v="11147" actId="164"/>
          <ac:cxnSpMkLst>
            <pc:docMk/>
            <pc:sldMk cId="146622420" sldId="312"/>
            <ac:cxnSpMk id="50" creationId="{C2968327-C317-E0AF-D217-6FCF40FB3DC7}"/>
          </ac:cxnSpMkLst>
        </pc:cxnChg>
        <pc:cxnChg chg="add mod">
          <ac:chgData name="Florin Teodorescu" userId="5a9a629557a7747a" providerId="LiveId" clId="{D7E937AF-AF16-4DB9-BC82-FDB93F43DD9E}" dt="2025-05-01T03:08:30.625" v="11147" actId="164"/>
          <ac:cxnSpMkLst>
            <pc:docMk/>
            <pc:sldMk cId="146622420" sldId="312"/>
            <ac:cxnSpMk id="51" creationId="{1FBBEB09-4044-9054-C97F-B6E337C3F43F}"/>
          </ac:cxnSpMkLst>
        </pc:cxnChg>
        <pc:cxnChg chg="add mod">
          <ac:chgData name="Florin Teodorescu" userId="5a9a629557a7747a" providerId="LiveId" clId="{D7E937AF-AF16-4DB9-BC82-FDB93F43DD9E}" dt="2025-05-01T03:08:30.625" v="11147" actId="164"/>
          <ac:cxnSpMkLst>
            <pc:docMk/>
            <pc:sldMk cId="146622420" sldId="312"/>
            <ac:cxnSpMk id="52" creationId="{31C5BA59-C5EC-A999-5758-538A7435C35E}"/>
          </ac:cxnSpMkLst>
        </pc:cxnChg>
        <pc:cxnChg chg="add mod">
          <ac:chgData name="Florin Teodorescu" userId="5a9a629557a7747a" providerId="LiveId" clId="{D7E937AF-AF16-4DB9-BC82-FDB93F43DD9E}" dt="2025-05-01T03:08:30.625" v="11147" actId="164"/>
          <ac:cxnSpMkLst>
            <pc:docMk/>
            <pc:sldMk cId="146622420" sldId="312"/>
            <ac:cxnSpMk id="53" creationId="{41E4181C-D295-EE5E-07E4-DF638EA3B170}"/>
          </ac:cxnSpMkLst>
        </pc:cxnChg>
      </pc:sldChg>
      <pc:sldChg chg="modSp mod">
        <pc:chgData name="Florin Teodorescu" userId="5a9a629557a7747a" providerId="LiveId" clId="{D7E937AF-AF16-4DB9-BC82-FDB93F43DD9E}" dt="2025-05-04T03:06:25.764" v="19157" actId="14100"/>
        <pc:sldMkLst>
          <pc:docMk/>
          <pc:sldMk cId="3466846507" sldId="313"/>
        </pc:sldMkLst>
        <pc:spChg chg="mod">
          <ac:chgData name="Florin Teodorescu" userId="5a9a629557a7747a" providerId="LiveId" clId="{D7E937AF-AF16-4DB9-BC82-FDB93F43DD9E}" dt="2025-04-30T01:41:33.880" v="8" actId="20577"/>
          <ac:spMkLst>
            <pc:docMk/>
            <pc:sldMk cId="3466846507" sldId="313"/>
            <ac:spMk id="11" creationId="{C8238685-F882-5FEF-5411-D1E4FE2715FC}"/>
          </ac:spMkLst>
        </pc:spChg>
        <pc:spChg chg="mod">
          <ac:chgData name="Florin Teodorescu" userId="5a9a629557a7747a" providerId="LiveId" clId="{D7E937AF-AF16-4DB9-BC82-FDB93F43DD9E}" dt="2025-05-04T03:06:25.764" v="19157" actId="14100"/>
          <ac:spMkLst>
            <pc:docMk/>
            <pc:sldMk cId="3466846507" sldId="313"/>
            <ac:spMk id="91" creationId="{61318801-99CB-D9A8-1DC2-F292C790E956}"/>
          </ac:spMkLst>
        </pc:spChg>
        <pc:grpChg chg="mod">
          <ac:chgData name="Florin Teodorescu" userId="5a9a629557a7747a" providerId="LiveId" clId="{D7E937AF-AF16-4DB9-BC82-FDB93F43DD9E}" dt="2025-05-04T02:44:13.629" v="18675" actId="1036"/>
          <ac:grpSpMkLst>
            <pc:docMk/>
            <pc:sldMk cId="3466846507" sldId="313"/>
            <ac:grpSpMk id="85" creationId="{E5DB935E-E750-AD47-D053-B6C96F351E3C}"/>
          </ac:grpSpMkLst>
        </pc:grpChg>
        <pc:graphicFrameChg chg="mod">
          <ac:chgData name="Florin Teodorescu" userId="5a9a629557a7747a" providerId="LiveId" clId="{D7E937AF-AF16-4DB9-BC82-FDB93F43DD9E}" dt="2025-05-04T02:44:13.629" v="18675" actId="1036"/>
          <ac:graphicFrameMkLst>
            <pc:docMk/>
            <pc:sldMk cId="3466846507" sldId="313"/>
            <ac:graphicFrameMk id="39" creationId="{935F2EC0-7031-DA9A-7E27-3AB34920FB83}"/>
          </ac:graphicFrameMkLst>
        </pc:graphicFrameChg>
        <pc:graphicFrameChg chg="mod modGraphic">
          <ac:chgData name="Florin Teodorescu" userId="5a9a629557a7747a" providerId="LiveId" clId="{D7E937AF-AF16-4DB9-BC82-FDB93F43DD9E}" dt="2025-05-04T02:44:01.098" v="18653" actId="1035"/>
          <ac:graphicFrameMkLst>
            <pc:docMk/>
            <pc:sldMk cId="3466846507" sldId="313"/>
            <ac:graphicFrameMk id="62" creationId="{326B5EFD-8DE0-C5E1-CF44-AD4D0001E11E}"/>
          </ac:graphicFrameMkLst>
        </pc:graphicFrameChg>
      </pc:sldChg>
      <pc:sldChg chg="addSp delSp modSp mod">
        <pc:chgData name="Florin Teodorescu" userId="5a9a629557a7747a" providerId="LiveId" clId="{D7E937AF-AF16-4DB9-BC82-FDB93F43DD9E}" dt="2025-05-04T03:53:04.353" v="21189" actId="20577"/>
        <pc:sldMkLst>
          <pc:docMk/>
          <pc:sldMk cId="3397056524" sldId="314"/>
        </pc:sldMkLst>
        <pc:spChg chg="mod">
          <ac:chgData name="Florin Teodorescu" userId="5a9a629557a7747a" providerId="LiveId" clId="{D7E937AF-AF16-4DB9-BC82-FDB93F43DD9E}" dt="2025-05-04T03:45:34.056" v="20571" actId="20577"/>
          <ac:spMkLst>
            <pc:docMk/>
            <pc:sldMk cId="3397056524" sldId="314"/>
            <ac:spMk id="2" creationId="{E0BAC64A-6BA9-2432-D291-5019202A4D0D}"/>
          </ac:spMkLst>
        </pc:spChg>
        <pc:spChg chg="mod">
          <ac:chgData name="Florin Teodorescu" userId="5a9a629557a7747a" providerId="LiveId" clId="{D7E937AF-AF16-4DB9-BC82-FDB93F43DD9E}" dt="2025-05-04T03:52:54.948" v="21178" actId="20577"/>
          <ac:spMkLst>
            <pc:docMk/>
            <pc:sldMk cId="3397056524" sldId="314"/>
            <ac:spMk id="11" creationId="{C8238685-F882-5FEF-5411-D1E4FE2715FC}"/>
          </ac:spMkLst>
        </pc:spChg>
        <pc:spChg chg="add del mod">
          <ac:chgData name="Florin Teodorescu" userId="5a9a629557a7747a" providerId="LiveId" clId="{D7E937AF-AF16-4DB9-BC82-FDB93F43DD9E}" dt="2025-05-03T19:32:29.121" v="13696" actId="478"/>
          <ac:spMkLst>
            <pc:docMk/>
            <pc:sldMk cId="3397056524" sldId="314"/>
            <ac:spMk id="27" creationId="{4FB21658-AA32-E510-5A52-573F6DF6FEE2}"/>
          </ac:spMkLst>
        </pc:spChg>
        <pc:spChg chg="add del mod">
          <ac:chgData name="Florin Teodorescu" userId="5a9a629557a7747a" providerId="LiveId" clId="{D7E937AF-AF16-4DB9-BC82-FDB93F43DD9E}" dt="2025-05-03T19:32:29.121" v="13696" actId="478"/>
          <ac:spMkLst>
            <pc:docMk/>
            <pc:sldMk cId="3397056524" sldId="314"/>
            <ac:spMk id="28" creationId="{BA336FC9-E668-6665-2736-76A3BBBFA398}"/>
          </ac:spMkLst>
        </pc:spChg>
        <pc:spChg chg="add del mod">
          <ac:chgData name="Florin Teodorescu" userId="5a9a629557a7747a" providerId="LiveId" clId="{D7E937AF-AF16-4DB9-BC82-FDB93F43DD9E}" dt="2025-05-03T19:32:29.121" v="13696" actId="478"/>
          <ac:spMkLst>
            <pc:docMk/>
            <pc:sldMk cId="3397056524" sldId="314"/>
            <ac:spMk id="29" creationId="{A6A65ADF-43C4-98AC-F92C-86EDFF1F8A72}"/>
          </ac:spMkLst>
        </pc:spChg>
        <pc:spChg chg="add del mod">
          <ac:chgData name="Florin Teodorescu" userId="5a9a629557a7747a" providerId="LiveId" clId="{D7E937AF-AF16-4DB9-BC82-FDB93F43DD9E}" dt="2025-05-03T19:32:29.121" v="13696" actId="478"/>
          <ac:spMkLst>
            <pc:docMk/>
            <pc:sldMk cId="3397056524" sldId="314"/>
            <ac:spMk id="30" creationId="{98911B58-CB94-D9C2-EC55-4621111206C3}"/>
          </ac:spMkLst>
        </pc:spChg>
        <pc:spChg chg="add del mod">
          <ac:chgData name="Florin Teodorescu" userId="5a9a629557a7747a" providerId="LiveId" clId="{D7E937AF-AF16-4DB9-BC82-FDB93F43DD9E}" dt="2025-05-03T19:32:29.121" v="13696" actId="478"/>
          <ac:spMkLst>
            <pc:docMk/>
            <pc:sldMk cId="3397056524" sldId="314"/>
            <ac:spMk id="31" creationId="{54262D3E-220B-17AE-CB48-8BDA4E50995B}"/>
          </ac:spMkLst>
        </pc:spChg>
        <pc:spChg chg="del">
          <ac:chgData name="Florin Teodorescu" userId="5a9a629557a7747a" providerId="LiveId" clId="{D7E937AF-AF16-4DB9-BC82-FDB93F43DD9E}" dt="2025-05-03T19:32:20.329" v="13694" actId="478"/>
          <ac:spMkLst>
            <pc:docMk/>
            <pc:sldMk cId="3397056524" sldId="314"/>
            <ac:spMk id="32" creationId="{D1ED4A61-F0AA-F2FD-934F-CD3355F5C727}"/>
          </ac:spMkLst>
        </pc:spChg>
        <pc:spChg chg="del">
          <ac:chgData name="Florin Teodorescu" userId="5a9a629557a7747a" providerId="LiveId" clId="{D7E937AF-AF16-4DB9-BC82-FDB93F43DD9E}" dt="2025-05-03T19:32:20.329" v="13694" actId="478"/>
          <ac:spMkLst>
            <pc:docMk/>
            <pc:sldMk cId="3397056524" sldId="314"/>
            <ac:spMk id="33" creationId="{D3B68C0F-BED7-58B0-AAD9-DBCCE8CC48C0}"/>
          </ac:spMkLst>
        </pc:spChg>
        <pc:spChg chg="add del mod">
          <ac:chgData name="Florin Teodorescu" userId="5a9a629557a7747a" providerId="LiveId" clId="{D7E937AF-AF16-4DB9-BC82-FDB93F43DD9E}" dt="2025-05-03T19:32:20.329" v="13694" actId="478"/>
          <ac:spMkLst>
            <pc:docMk/>
            <pc:sldMk cId="3397056524" sldId="314"/>
            <ac:spMk id="34" creationId="{6E6CEE0B-DC7D-5029-3F8E-EB061F5FDB20}"/>
          </ac:spMkLst>
        </pc:spChg>
        <pc:spChg chg="del">
          <ac:chgData name="Florin Teodorescu" userId="5a9a629557a7747a" providerId="LiveId" clId="{D7E937AF-AF16-4DB9-BC82-FDB93F43DD9E}" dt="2025-05-03T19:32:20.329" v="13694" actId="478"/>
          <ac:spMkLst>
            <pc:docMk/>
            <pc:sldMk cId="3397056524" sldId="314"/>
            <ac:spMk id="35" creationId="{273F8BDC-6423-8DFB-9A30-E94F0C9A6F4A}"/>
          </ac:spMkLst>
        </pc:spChg>
        <pc:spChg chg="add del mod">
          <ac:chgData name="Florin Teodorescu" userId="5a9a629557a7747a" providerId="LiveId" clId="{D7E937AF-AF16-4DB9-BC82-FDB93F43DD9E}" dt="2025-05-03T19:32:20.329" v="13694" actId="478"/>
          <ac:spMkLst>
            <pc:docMk/>
            <pc:sldMk cId="3397056524" sldId="314"/>
            <ac:spMk id="36" creationId="{5BBB8CDD-272F-E4E9-4FE5-AA88A390EB96}"/>
          </ac:spMkLst>
        </pc:spChg>
        <pc:spChg chg="del">
          <ac:chgData name="Florin Teodorescu" userId="5a9a629557a7747a" providerId="LiveId" clId="{D7E937AF-AF16-4DB9-BC82-FDB93F43DD9E}" dt="2025-05-03T19:32:20.329" v="13694" actId="478"/>
          <ac:spMkLst>
            <pc:docMk/>
            <pc:sldMk cId="3397056524" sldId="314"/>
            <ac:spMk id="37" creationId="{8940C5F3-ED47-009E-69EA-2A988A40F419}"/>
          </ac:spMkLst>
        </pc:spChg>
        <pc:spChg chg="add del mod">
          <ac:chgData name="Florin Teodorescu" userId="5a9a629557a7747a" providerId="LiveId" clId="{D7E937AF-AF16-4DB9-BC82-FDB93F43DD9E}" dt="2025-05-03T19:32:20.329" v="13694" actId="478"/>
          <ac:spMkLst>
            <pc:docMk/>
            <pc:sldMk cId="3397056524" sldId="314"/>
            <ac:spMk id="38" creationId="{7F6244BE-3E2C-1AF6-C2B5-61EAC4432E43}"/>
          </ac:spMkLst>
        </pc:spChg>
        <pc:spChg chg="del">
          <ac:chgData name="Florin Teodorescu" userId="5a9a629557a7747a" providerId="LiveId" clId="{D7E937AF-AF16-4DB9-BC82-FDB93F43DD9E}" dt="2025-05-03T19:32:20.329" v="13694" actId="478"/>
          <ac:spMkLst>
            <pc:docMk/>
            <pc:sldMk cId="3397056524" sldId="314"/>
            <ac:spMk id="39" creationId="{A260B5DC-9490-710B-ABF2-FF31ED5613CD}"/>
          </ac:spMkLst>
        </pc:spChg>
        <pc:spChg chg="add del mod">
          <ac:chgData name="Florin Teodorescu" userId="5a9a629557a7747a" providerId="LiveId" clId="{D7E937AF-AF16-4DB9-BC82-FDB93F43DD9E}" dt="2025-05-03T19:32:20.329" v="13694" actId="478"/>
          <ac:spMkLst>
            <pc:docMk/>
            <pc:sldMk cId="3397056524" sldId="314"/>
            <ac:spMk id="40" creationId="{E4A01245-ABF2-A4F1-F8B0-A6587C363BE7}"/>
          </ac:spMkLst>
        </pc:spChg>
        <pc:spChg chg="add del mod">
          <ac:chgData name="Florin Teodorescu" userId="5a9a629557a7747a" providerId="LiveId" clId="{D7E937AF-AF16-4DB9-BC82-FDB93F43DD9E}" dt="2025-05-03T19:32:20.329" v="13694" actId="478"/>
          <ac:spMkLst>
            <pc:docMk/>
            <pc:sldMk cId="3397056524" sldId="314"/>
            <ac:spMk id="41" creationId="{8F37850F-BF7E-DB0D-4F7B-27374AAF234B}"/>
          </ac:spMkLst>
        </pc:spChg>
        <pc:spChg chg="add mod">
          <ac:chgData name="Florin Teodorescu" userId="5a9a629557a7747a" providerId="LiveId" clId="{D7E937AF-AF16-4DB9-BC82-FDB93F43DD9E}" dt="2025-05-04T03:45:38.940" v="20584" actId="1036"/>
          <ac:spMkLst>
            <pc:docMk/>
            <pc:sldMk cId="3397056524" sldId="314"/>
            <ac:spMk id="42" creationId="{6B72EDCF-4666-897B-589D-459FF0807629}"/>
          </ac:spMkLst>
        </pc:spChg>
        <pc:spChg chg="add mod">
          <ac:chgData name="Florin Teodorescu" userId="5a9a629557a7747a" providerId="LiveId" clId="{D7E937AF-AF16-4DB9-BC82-FDB93F43DD9E}" dt="2025-05-04T03:53:04.353" v="21189" actId="20577"/>
          <ac:spMkLst>
            <pc:docMk/>
            <pc:sldMk cId="3397056524" sldId="314"/>
            <ac:spMk id="43" creationId="{54FA55C2-DCBF-9BE2-BFBD-AEFBDD0489E7}"/>
          </ac:spMkLst>
        </pc:spChg>
        <pc:spChg chg="mod topLvl">
          <ac:chgData name="Florin Teodorescu" userId="5a9a629557a7747a" providerId="LiveId" clId="{D7E937AF-AF16-4DB9-BC82-FDB93F43DD9E}" dt="2025-05-04T03:44:50.765" v="20570" actId="14100"/>
          <ac:spMkLst>
            <pc:docMk/>
            <pc:sldMk cId="3397056524" sldId="314"/>
            <ac:spMk id="46" creationId="{48E08EC3-3D17-3054-0D74-0D82D4E6CFA4}"/>
          </ac:spMkLst>
        </pc:spChg>
        <pc:spChg chg="add mod">
          <ac:chgData name="Florin Teodorescu" userId="5a9a629557a7747a" providerId="LiveId" clId="{D7E937AF-AF16-4DB9-BC82-FDB93F43DD9E}" dt="2025-05-04T03:37:59.957" v="20120" actId="164"/>
          <ac:spMkLst>
            <pc:docMk/>
            <pc:sldMk cId="3397056524" sldId="314"/>
            <ac:spMk id="87" creationId="{ED7D1E49-BD2A-C9F3-AD56-9B3F0F81292D}"/>
          </ac:spMkLst>
        </pc:spChg>
        <pc:spChg chg="add mod">
          <ac:chgData name="Florin Teodorescu" userId="5a9a629557a7747a" providerId="LiveId" clId="{D7E937AF-AF16-4DB9-BC82-FDB93F43DD9E}" dt="2025-05-04T03:37:59.957" v="20120" actId="164"/>
          <ac:spMkLst>
            <pc:docMk/>
            <pc:sldMk cId="3397056524" sldId="314"/>
            <ac:spMk id="88" creationId="{8ECD5822-29D7-E9D6-9AEE-0890A8B7E2C8}"/>
          </ac:spMkLst>
        </pc:spChg>
        <pc:spChg chg="add mod">
          <ac:chgData name="Florin Teodorescu" userId="5a9a629557a7747a" providerId="LiveId" clId="{D7E937AF-AF16-4DB9-BC82-FDB93F43DD9E}" dt="2025-05-04T03:22:16.325" v="19733" actId="1036"/>
          <ac:spMkLst>
            <pc:docMk/>
            <pc:sldMk cId="3397056524" sldId="314"/>
            <ac:spMk id="89" creationId="{3AEBA200-31C4-D03F-885F-375FEE031249}"/>
          </ac:spMkLst>
        </pc:spChg>
        <pc:spChg chg="add mod">
          <ac:chgData name="Florin Teodorescu" userId="5a9a629557a7747a" providerId="LiveId" clId="{D7E937AF-AF16-4DB9-BC82-FDB93F43DD9E}" dt="2025-05-04T03:22:20.778" v="19734" actId="571"/>
          <ac:spMkLst>
            <pc:docMk/>
            <pc:sldMk cId="3397056524" sldId="314"/>
            <ac:spMk id="90" creationId="{B2DC996D-C40A-FA18-92F9-DE31B8BEB038}"/>
          </ac:spMkLst>
        </pc:spChg>
        <pc:spChg chg="add mod">
          <ac:chgData name="Florin Teodorescu" userId="5a9a629557a7747a" providerId="LiveId" clId="{D7E937AF-AF16-4DB9-BC82-FDB93F43DD9E}" dt="2025-05-04T03:22:28.165" v="19735" actId="571"/>
          <ac:spMkLst>
            <pc:docMk/>
            <pc:sldMk cId="3397056524" sldId="314"/>
            <ac:spMk id="91" creationId="{6B90E871-EA97-5641-3B8F-156B57EC958C}"/>
          </ac:spMkLst>
        </pc:spChg>
        <pc:spChg chg="add mod">
          <ac:chgData name="Florin Teodorescu" userId="5a9a629557a7747a" providerId="LiveId" clId="{D7E937AF-AF16-4DB9-BC82-FDB93F43DD9E}" dt="2025-05-04T03:37:59.957" v="20120" actId="164"/>
          <ac:spMkLst>
            <pc:docMk/>
            <pc:sldMk cId="3397056524" sldId="314"/>
            <ac:spMk id="92" creationId="{15B12EF8-9B89-B6C2-460D-F356A7669CF5}"/>
          </ac:spMkLst>
        </pc:spChg>
        <pc:spChg chg="add mod">
          <ac:chgData name="Florin Teodorescu" userId="5a9a629557a7747a" providerId="LiveId" clId="{D7E937AF-AF16-4DB9-BC82-FDB93F43DD9E}" dt="2025-05-04T03:23:05.506" v="19742" actId="14100"/>
          <ac:spMkLst>
            <pc:docMk/>
            <pc:sldMk cId="3397056524" sldId="314"/>
            <ac:spMk id="93" creationId="{6231A565-2171-C7C2-833D-A485C41E39D0}"/>
          </ac:spMkLst>
        </pc:spChg>
        <pc:spChg chg="add mod">
          <ac:chgData name="Florin Teodorescu" userId="5a9a629557a7747a" providerId="LiveId" clId="{D7E937AF-AF16-4DB9-BC82-FDB93F43DD9E}" dt="2025-05-04T03:23:09.648" v="19743" actId="571"/>
          <ac:spMkLst>
            <pc:docMk/>
            <pc:sldMk cId="3397056524" sldId="314"/>
            <ac:spMk id="94" creationId="{4E5EE4CE-EA8B-E7FA-FC98-D557822C4F8A}"/>
          </ac:spMkLst>
        </pc:spChg>
        <pc:spChg chg="add mod">
          <ac:chgData name="Florin Teodorescu" userId="5a9a629557a7747a" providerId="LiveId" clId="{D7E937AF-AF16-4DB9-BC82-FDB93F43DD9E}" dt="2025-05-04T03:37:59.957" v="20120" actId="164"/>
          <ac:spMkLst>
            <pc:docMk/>
            <pc:sldMk cId="3397056524" sldId="314"/>
            <ac:spMk id="95" creationId="{6E84063E-F313-5245-C12A-D146088CE701}"/>
          </ac:spMkLst>
        </pc:spChg>
        <pc:spChg chg="add del mod">
          <ac:chgData name="Florin Teodorescu" userId="5a9a629557a7747a" providerId="LiveId" clId="{D7E937AF-AF16-4DB9-BC82-FDB93F43DD9E}" dt="2025-05-04T03:23:35.099" v="19750" actId="478"/>
          <ac:spMkLst>
            <pc:docMk/>
            <pc:sldMk cId="3397056524" sldId="314"/>
            <ac:spMk id="96" creationId="{7AFB4A5B-8644-554F-5C07-FBEDC810D5CA}"/>
          </ac:spMkLst>
        </pc:spChg>
        <pc:spChg chg="add mod">
          <ac:chgData name="Florin Teodorescu" userId="5a9a629557a7747a" providerId="LiveId" clId="{D7E937AF-AF16-4DB9-BC82-FDB93F43DD9E}" dt="2025-05-04T03:27:08.848" v="19862" actId="14100"/>
          <ac:spMkLst>
            <pc:docMk/>
            <pc:sldMk cId="3397056524" sldId="314"/>
            <ac:spMk id="97" creationId="{F73DC73C-19ED-9B21-C98E-A4A0A62C35BE}"/>
          </ac:spMkLst>
        </pc:spChg>
        <pc:spChg chg="add mod">
          <ac:chgData name="Florin Teodorescu" userId="5a9a629557a7747a" providerId="LiveId" clId="{D7E937AF-AF16-4DB9-BC82-FDB93F43DD9E}" dt="2025-05-04T03:23:53.636" v="19761" actId="571"/>
          <ac:spMkLst>
            <pc:docMk/>
            <pc:sldMk cId="3397056524" sldId="314"/>
            <ac:spMk id="98" creationId="{FF432F59-5230-CE64-698F-522BAABAD14A}"/>
          </ac:spMkLst>
        </pc:spChg>
        <pc:spChg chg="add mod">
          <ac:chgData name="Florin Teodorescu" userId="5a9a629557a7747a" providerId="LiveId" clId="{D7E937AF-AF16-4DB9-BC82-FDB93F43DD9E}" dt="2025-05-04T03:27:15.876" v="19863" actId="14100"/>
          <ac:spMkLst>
            <pc:docMk/>
            <pc:sldMk cId="3397056524" sldId="314"/>
            <ac:spMk id="99" creationId="{112E93E7-0EDB-3B84-26AA-2299D0256A6F}"/>
          </ac:spMkLst>
        </pc:spChg>
        <pc:spChg chg="add mod">
          <ac:chgData name="Florin Teodorescu" userId="5a9a629557a7747a" providerId="LiveId" clId="{D7E937AF-AF16-4DB9-BC82-FDB93F43DD9E}" dt="2025-05-04T03:25:58.774" v="19847" actId="207"/>
          <ac:spMkLst>
            <pc:docMk/>
            <pc:sldMk cId="3397056524" sldId="314"/>
            <ac:spMk id="100" creationId="{D4048659-AEA6-F0AD-B43F-AA1DC53D130B}"/>
          </ac:spMkLst>
        </pc:spChg>
        <pc:spChg chg="add mod">
          <ac:chgData name="Florin Teodorescu" userId="5a9a629557a7747a" providerId="LiveId" clId="{D7E937AF-AF16-4DB9-BC82-FDB93F43DD9E}" dt="2025-05-04T03:26:02.655" v="19849" actId="571"/>
          <ac:spMkLst>
            <pc:docMk/>
            <pc:sldMk cId="3397056524" sldId="314"/>
            <ac:spMk id="102" creationId="{C206DE03-6A99-834D-C570-A53E7DBC79D2}"/>
          </ac:spMkLst>
        </pc:spChg>
        <pc:spChg chg="add mod">
          <ac:chgData name="Florin Teodorescu" userId="5a9a629557a7747a" providerId="LiveId" clId="{D7E937AF-AF16-4DB9-BC82-FDB93F43DD9E}" dt="2025-05-04T03:26:09.005" v="19851" actId="571"/>
          <ac:spMkLst>
            <pc:docMk/>
            <pc:sldMk cId="3397056524" sldId="314"/>
            <ac:spMk id="104" creationId="{6E9BADA8-7E0F-305C-5BE6-5FC422175DA0}"/>
          </ac:spMkLst>
        </pc:spChg>
        <pc:spChg chg="add mod">
          <ac:chgData name="Florin Teodorescu" userId="5a9a629557a7747a" providerId="LiveId" clId="{D7E937AF-AF16-4DB9-BC82-FDB93F43DD9E}" dt="2025-05-04T03:26:13.859" v="19853" actId="571"/>
          <ac:spMkLst>
            <pc:docMk/>
            <pc:sldMk cId="3397056524" sldId="314"/>
            <ac:spMk id="106" creationId="{33DED630-01B7-97AD-CA7A-1BC571A4D5AC}"/>
          </ac:spMkLst>
        </pc:spChg>
        <pc:spChg chg="add mod">
          <ac:chgData name="Florin Teodorescu" userId="5a9a629557a7747a" providerId="LiveId" clId="{D7E937AF-AF16-4DB9-BC82-FDB93F43DD9E}" dt="2025-05-04T03:37:59.957" v="20120" actId="164"/>
          <ac:spMkLst>
            <pc:docMk/>
            <pc:sldMk cId="3397056524" sldId="314"/>
            <ac:spMk id="107" creationId="{F039C50D-54EF-B500-A698-620A5A62DAEB}"/>
          </ac:spMkLst>
        </pc:spChg>
        <pc:spChg chg="add mod">
          <ac:chgData name="Florin Teodorescu" userId="5a9a629557a7747a" providerId="LiveId" clId="{D7E937AF-AF16-4DB9-BC82-FDB93F43DD9E}" dt="2025-05-04T03:26:22.987" v="19855" actId="571"/>
          <ac:spMkLst>
            <pc:docMk/>
            <pc:sldMk cId="3397056524" sldId="314"/>
            <ac:spMk id="108" creationId="{DBBCF468-BFF0-90F4-A563-DBCCA0024DFE}"/>
          </ac:spMkLst>
        </pc:spChg>
        <pc:spChg chg="add mod">
          <ac:chgData name="Florin Teodorescu" userId="5a9a629557a7747a" providerId="LiveId" clId="{D7E937AF-AF16-4DB9-BC82-FDB93F43DD9E}" dt="2025-05-04T03:26:29.625" v="19856" actId="571"/>
          <ac:spMkLst>
            <pc:docMk/>
            <pc:sldMk cId="3397056524" sldId="314"/>
            <ac:spMk id="109" creationId="{7335C247-1EF5-2C8F-F890-7AA981B708D8}"/>
          </ac:spMkLst>
        </pc:spChg>
        <pc:spChg chg="add mod">
          <ac:chgData name="Florin Teodorescu" userId="5a9a629557a7747a" providerId="LiveId" clId="{D7E937AF-AF16-4DB9-BC82-FDB93F43DD9E}" dt="2025-05-04T03:26:34.182" v="19857" actId="571"/>
          <ac:spMkLst>
            <pc:docMk/>
            <pc:sldMk cId="3397056524" sldId="314"/>
            <ac:spMk id="110" creationId="{4F46638C-5356-6487-143B-AB94D8BC4A51}"/>
          </ac:spMkLst>
        </pc:spChg>
        <pc:spChg chg="add mod">
          <ac:chgData name="Florin Teodorescu" userId="5a9a629557a7747a" providerId="LiveId" clId="{D7E937AF-AF16-4DB9-BC82-FDB93F43DD9E}" dt="2025-05-04T03:37:59.957" v="20120" actId="164"/>
          <ac:spMkLst>
            <pc:docMk/>
            <pc:sldMk cId="3397056524" sldId="314"/>
            <ac:spMk id="111" creationId="{6F01DE35-CBD7-0266-F604-F33A5A264BD1}"/>
          </ac:spMkLst>
        </pc:spChg>
        <pc:spChg chg="add mod">
          <ac:chgData name="Florin Teodorescu" userId="5a9a629557a7747a" providerId="LiveId" clId="{D7E937AF-AF16-4DB9-BC82-FDB93F43DD9E}" dt="2025-05-04T03:26:47.796" v="19859" actId="571"/>
          <ac:spMkLst>
            <pc:docMk/>
            <pc:sldMk cId="3397056524" sldId="314"/>
            <ac:spMk id="112" creationId="{F09DF1B3-D43F-26FD-09D8-DA1D39E20F41}"/>
          </ac:spMkLst>
        </pc:spChg>
        <pc:spChg chg="add mod">
          <ac:chgData name="Florin Teodorescu" userId="5a9a629557a7747a" providerId="LiveId" clId="{D7E937AF-AF16-4DB9-BC82-FDB93F43DD9E}" dt="2025-05-04T03:32:42.489" v="19913" actId="14100"/>
          <ac:spMkLst>
            <pc:docMk/>
            <pc:sldMk cId="3397056524" sldId="314"/>
            <ac:spMk id="113" creationId="{0694B996-967D-A4AA-A6D4-D82E09E44432}"/>
          </ac:spMkLst>
        </pc:spChg>
        <pc:spChg chg="add mod">
          <ac:chgData name="Florin Teodorescu" userId="5a9a629557a7747a" providerId="LiveId" clId="{D7E937AF-AF16-4DB9-BC82-FDB93F43DD9E}" dt="2025-05-04T03:32:50.271" v="19914" actId="14100"/>
          <ac:spMkLst>
            <pc:docMk/>
            <pc:sldMk cId="3397056524" sldId="314"/>
            <ac:spMk id="114" creationId="{3D8C028C-767B-2EE3-F2AA-FC812463FE0B}"/>
          </ac:spMkLst>
        </pc:spChg>
        <pc:spChg chg="add mod">
          <ac:chgData name="Florin Teodorescu" userId="5a9a629557a7747a" providerId="LiveId" clId="{D7E937AF-AF16-4DB9-BC82-FDB93F43DD9E}" dt="2025-05-04T03:37:59.957" v="20120" actId="164"/>
          <ac:spMkLst>
            <pc:docMk/>
            <pc:sldMk cId="3397056524" sldId="314"/>
            <ac:spMk id="115" creationId="{F1E864E9-71E6-A57B-2920-EF2078B58789}"/>
          </ac:spMkLst>
        </pc:spChg>
        <pc:spChg chg="add mod">
          <ac:chgData name="Florin Teodorescu" userId="5a9a629557a7747a" providerId="LiveId" clId="{D7E937AF-AF16-4DB9-BC82-FDB93F43DD9E}" dt="2025-05-04T03:30:47.279" v="19879" actId="692"/>
          <ac:spMkLst>
            <pc:docMk/>
            <pc:sldMk cId="3397056524" sldId="314"/>
            <ac:spMk id="116" creationId="{50303272-6705-B235-AB12-85D72E101A96}"/>
          </ac:spMkLst>
        </pc:spChg>
        <pc:spChg chg="add mod">
          <ac:chgData name="Florin Teodorescu" userId="5a9a629557a7747a" providerId="LiveId" clId="{D7E937AF-AF16-4DB9-BC82-FDB93F43DD9E}" dt="2025-05-04T03:37:59.957" v="20120" actId="164"/>
          <ac:spMkLst>
            <pc:docMk/>
            <pc:sldMk cId="3397056524" sldId="314"/>
            <ac:spMk id="117" creationId="{DCED7034-0B70-40DD-88F7-9BAFA80BF9FC}"/>
          </ac:spMkLst>
        </pc:spChg>
        <pc:spChg chg="add mod">
          <ac:chgData name="Florin Teodorescu" userId="5a9a629557a7747a" providerId="LiveId" clId="{D7E937AF-AF16-4DB9-BC82-FDB93F43DD9E}" dt="2025-05-04T03:37:59.957" v="20120" actId="164"/>
          <ac:spMkLst>
            <pc:docMk/>
            <pc:sldMk cId="3397056524" sldId="314"/>
            <ac:spMk id="118" creationId="{4A0CAB6D-F45D-1F38-AEA7-71F3E810F536}"/>
          </ac:spMkLst>
        </pc:spChg>
        <pc:spChg chg="add mod">
          <ac:chgData name="Florin Teodorescu" userId="5a9a629557a7747a" providerId="LiveId" clId="{D7E937AF-AF16-4DB9-BC82-FDB93F43DD9E}" dt="2025-05-04T03:31:33.051" v="19891" actId="1076"/>
          <ac:spMkLst>
            <pc:docMk/>
            <pc:sldMk cId="3397056524" sldId="314"/>
            <ac:spMk id="119" creationId="{C2C443AC-858F-670D-9D7F-6937386822CF}"/>
          </ac:spMkLst>
        </pc:spChg>
        <pc:spChg chg="add mod">
          <ac:chgData name="Florin Teodorescu" userId="5a9a629557a7747a" providerId="LiveId" clId="{D7E937AF-AF16-4DB9-BC82-FDB93F43DD9E}" dt="2025-05-04T03:31:41.759" v="19892" actId="571"/>
          <ac:spMkLst>
            <pc:docMk/>
            <pc:sldMk cId="3397056524" sldId="314"/>
            <ac:spMk id="120" creationId="{9C36890A-46F3-1DD2-1AA9-4D53275BB300}"/>
          </ac:spMkLst>
        </pc:spChg>
        <pc:spChg chg="add mod">
          <ac:chgData name="Florin Teodorescu" userId="5a9a629557a7747a" providerId="LiveId" clId="{D7E937AF-AF16-4DB9-BC82-FDB93F43DD9E}" dt="2025-05-04T03:31:59.890" v="19899" actId="1037"/>
          <ac:spMkLst>
            <pc:docMk/>
            <pc:sldMk cId="3397056524" sldId="314"/>
            <ac:spMk id="121" creationId="{F81A4EB1-7B83-D9B8-4E98-87C37FE9291C}"/>
          </ac:spMkLst>
        </pc:spChg>
        <pc:spChg chg="add mod">
          <ac:chgData name="Florin Teodorescu" userId="5a9a629557a7747a" providerId="LiveId" clId="{D7E937AF-AF16-4DB9-BC82-FDB93F43DD9E}" dt="2025-05-04T03:33:02.111" v="19915" actId="692"/>
          <ac:spMkLst>
            <pc:docMk/>
            <pc:sldMk cId="3397056524" sldId="314"/>
            <ac:spMk id="122" creationId="{702E78F8-DE52-DAB5-F595-5A05BFA1BF84}"/>
          </ac:spMkLst>
        </pc:spChg>
        <pc:spChg chg="add mod">
          <ac:chgData name="Florin Teodorescu" userId="5a9a629557a7747a" providerId="LiveId" clId="{D7E937AF-AF16-4DB9-BC82-FDB93F43DD9E}" dt="2025-05-04T03:33:02.111" v="19915" actId="692"/>
          <ac:spMkLst>
            <pc:docMk/>
            <pc:sldMk cId="3397056524" sldId="314"/>
            <ac:spMk id="123" creationId="{95ADF7EB-473F-50D2-BB40-DC80BD7A8768}"/>
          </ac:spMkLst>
        </pc:spChg>
        <pc:spChg chg="add mod">
          <ac:chgData name="Florin Teodorescu" userId="5a9a629557a7747a" providerId="LiveId" clId="{D7E937AF-AF16-4DB9-BC82-FDB93F43DD9E}" dt="2025-05-04T03:37:59.957" v="20120" actId="164"/>
          <ac:spMkLst>
            <pc:docMk/>
            <pc:sldMk cId="3397056524" sldId="314"/>
            <ac:spMk id="124" creationId="{F28732EE-646C-893D-E4CB-4CAE00628506}"/>
          </ac:spMkLst>
        </pc:spChg>
        <pc:grpChg chg="del">
          <ac:chgData name="Florin Teodorescu" userId="5a9a629557a7747a" providerId="LiveId" clId="{D7E937AF-AF16-4DB9-BC82-FDB93F43DD9E}" dt="2025-05-03T19:32:13.819" v="13693" actId="165"/>
          <ac:grpSpMkLst>
            <pc:docMk/>
            <pc:sldMk cId="3397056524" sldId="314"/>
            <ac:grpSpMk id="4" creationId="{F2553E65-CBB0-34BD-D58A-ECA0CBED9BE4}"/>
          </ac:grpSpMkLst>
        </pc:grpChg>
        <pc:grpChg chg="del">
          <ac:chgData name="Florin Teodorescu" userId="5a9a629557a7747a" providerId="LiveId" clId="{D7E937AF-AF16-4DB9-BC82-FDB93F43DD9E}" dt="2025-05-03T19:32:29.121" v="13696" actId="478"/>
          <ac:grpSpMkLst>
            <pc:docMk/>
            <pc:sldMk cId="3397056524" sldId="314"/>
            <ac:grpSpMk id="18" creationId="{7CEB12FE-952E-4287-A1AB-CD3C4F24C0E5}"/>
          </ac:grpSpMkLst>
        </pc:grpChg>
        <pc:grpChg chg="add del mod">
          <ac:chgData name="Florin Teodorescu" userId="5a9a629557a7747a" providerId="LiveId" clId="{D7E937AF-AF16-4DB9-BC82-FDB93F43DD9E}" dt="2025-05-04T03:05:47.024" v="19143" actId="165"/>
          <ac:grpSpMkLst>
            <pc:docMk/>
            <pc:sldMk cId="3397056524" sldId="314"/>
            <ac:grpSpMk id="45" creationId="{E80BBF15-510C-A697-6242-F06702F0F718}"/>
          </ac:grpSpMkLst>
        </pc:grpChg>
        <pc:grpChg chg="add del mod">
          <ac:chgData name="Florin Teodorescu" userId="5a9a629557a7747a" providerId="LiveId" clId="{D7E937AF-AF16-4DB9-BC82-FDB93F43DD9E}" dt="2025-05-04T03:17:05.096" v="19389" actId="165"/>
          <ac:grpSpMkLst>
            <pc:docMk/>
            <pc:sldMk cId="3397056524" sldId="314"/>
            <ac:grpSpMk id="62" creationId="{0B03853C-3C89-9CB6-19F5-6311769722FC}"/>
          </ac:grpSpMkLst>
        </pc:grpChg>
        <pc:grpChg chg="add del mod">
          <ac:chgData name="Florin Teodorescu" userId="5a9a629557a7747a" providerId="LiveId" clId="{D7E937AF-AF16-4DB9-BC82-FDB93F43DD9E}" dt="2025-05-04T03:17:49.066" v="19398" actId="165"/>
          <ac:grpSpMkLst>
            <pc:docMk/>
            <pc:sldMk cId="3397056524" sldId="314"/>
            <ac:grpSpMk id="72" creationId="{45D3AB8B-0707-36C4-773F-AC1F749B3038}"/>
          </ac:grpSpMkLst>
        </pc:grpChg>
        <pc:grpChg chg="add mod">
          <ac:chgData name="Florin Teodorescu" userId="5a9a629557a7747a" providerId="LiveId" clId="{D7E937AF-AF16-4DB9-BC82-FDB93F43DD9E}" dt="2025-05-04T03:17:59.649" v="19400" actId="14100"/>
          <ac:grpSpMkLst>
            <pc:docMk/>
            <pc:sldMk cId="3397056524" sldId="314"/>
            <ac:grpSpMk id="73" creationId="{78274985-DF9B-23DE-9B8A-E5E2B86FC9F4}"/>
          </ac:grpSpMkLst>
        </pc:grpChg>
        <pc:grpChg chg="add del mod">
          <ac:chgData name="Florin Teodorescu" userId="5a9a629557a7747a" providerId="LiveId" clId="{D7E937AF-AF16-4DB9-BC82-FDB93F43DD9E}" dt="2025-05-04T03:18:23.759" v="19471" actId="165"/>
          <ac:grpSpMkLst>
            <pc:docMk/>
            <pc:sldMk cId="3397056524" sldId="314"/>
            <ac:grpSpMk id="74" creationId="{F1EF5715-0257-1AE1-8D69-C56C675D3135}"/>
          </ac:grpSpMkLst>
        </pc:grpChg>
        <pc:grpChg chg="mod">
          <ac:chgData name="Florin Teodorescu" userId="5a9a629557a7747a" providerId="LiveId" clId="{D7E937AF-AF16-4DB9-BC82-FDB93F43DD9E}" dt="2025-05-04T03:45:54.740" v="20614" actId="1037"/>
          <ac:grpSpMkLst>
            <pc:docMk/>
            <pc:sldMk cId="3397056524" sldId="314"/>
            <ac:grpSpMk id="125" creationId="{F390CE22-C85D-68A6-ED8E-51F83C05760D}"/>
          </ac:grpSpMkLst>
        </pc:grpChg>
        <pc:picChg chg="del mod">
          <ac:chgData name="Florin Teodorescu" userId="5a9a629557a7747a" providerId="LiveId" clId="{D7E937AF-AF16-4DB9-BC82-FDB93F43DD9E}" dt="2025-05-03T19:32:29.121" v="13696" actId="478"/>
          <ac:picMkLst>
            <pc:docMk/>
            <pc:sldMk cId="3397056524" sldId="314"/>
            <ac:picMk id="3" creationId="{B4D05EFF-53C0-339A-EC98-6880044BE840}"/>
          </ac:picMkLst>
        </pc:picChg>
        <pc:picChg chg="add del mod">
          <ac:chgData name="Florin Teodorescu" userId="5a9a629557a7747a" providerId="LiveId" clId="{D7E937AF-AF16-4DB9-BC82-FDB93F43DD9E}" dt="2025-05-04T03:04:58.563" v="19135" actId="478"/>
          <ac:picMkLst>
            <pc:docMk/>
            <pc:sldMk cId="3397056524" sldId="314"/>
            <ac:picMk id="44" creationId="{10B82B72-D911-6054-CA36-7F443D55CC94}"/>
          </ac:picMkLst>
        </pc:picChg>
        <pc:picChg chg="mod topLvl">
          <ac:chgData name="Florin Teodorescu" userId="5a9a629557a7747a" providerId="LiveId" clId="{D7E937AF-AF16-4DB9-BC82-FDB93F43DD9E}" dt="2025-05-04T03:38:31.617" v="20153" actId="1036"/>
          <ac:picMkLst>
            <pc:docMk/>
            <pc:sldMk cId="3397056524" sldId="314"/>
            <ac:picMk id="47" creationId="{0C233897-4BAF-406F-F614-7779DD5CAE4E}"/>
          </ac:picMkLst>
        </pc:picChg>
        <pc:picChg chg="add mod topLvl">
          <ac:chgData name="Florin Teodorescu" userId="5a9a629557a7747a" providerId="LiveId" clId="{D7E937AF-AF16-4DB9-BC82-FDB93F43DD9E}" dt="2025-05-04T03:17:49.066" v="19398" actId="165"/>
          <ac:picMkLst>
            <pc:docMk/>
            <pc:sldMk cId="3397056524" sldId="314"/>
            <ac:picMk id="49" creationId="{D375C293-B2E1-69BC-F4A7-68CA271B45D4}"/>
          </ac:picMkLst>
        </pc:picChg>
        <pc:picChg chg="add mod">
          <ac:chgData name="Florin Teodorescu" userId="5a9a629557a7747a" providerId="LiveId" clId="{D7E937AF-AF16-4DB9-BC82-FDB93F43DD9E}" dt="2025-05-04T03:26:02.655" v="19849" actId="571"/>
          <ac:picMkLst>
            <pc:docMk/>
            <pc:sldMk cId="3397056524" sldId="314"/>
            <ac:picMk id="101" creationId="{C7096294-1A37-136A-57C5-F4E58C64C1DD}"/>
          </ac:picMkLst>
        </pc:picChg>
        <pc:picChg chg="add mod">
          <ac:chgData name="Florin Teodorescu" userId="5a9a629557a7747a" providerId="LiveId" clId="{D7E937AF-AF16-4DB9-BC82-FDB93F43DD9E}" dt="2025-05-04T03:26:09.005" v="19851" actId="571"/>
          <ac:picMkLst>
            <pc:docMk/>
            <pc:sldMk cId="3397056524" sldId="314"/>
            <ac:picMk id="103" creationId="{9A0BFD51-C833-3950-193C-775D32D1A18F}"/>
          </ac:picMkLst>
        </pc:picChg>
        <pc:picChg chg="add mod">
          <ac:chgData name="Florin Teodorescu" userId="5a9a629557a7747a" providerId="LiveId" clId="{D7E937AF-AF16-4DB9-BC82-FDB93F43DD9E}" dt="2025-05-04T03:26:13.859" v="19853" actId="571"/>
          <ac:picMkLst>
            <pc:docMk/>
            <pc:sldMk cId="3397056524" sldId="314"/>
            <ac:picMk id="105" creationId="{1E734CE8-2E12-C6D8-EE35-96564CD84E38}"/>
          </ac:picMkLst>
        </pc:picChg>
        <pc:picChg chg="add mod">
          <ac:chgData name="Florin Teodorescu" userId="5a9a629557a7747a" providerId="LiveId" clId="{D7E937AF-AF16-4DB9-BC82-FDB93F43DD9E}" dt="2025-05-04T03:43:49.564" v="20414" actId="1076"/>
          <ac:picMkLst>
            <pc:docMk/>
            <pc:sldMk cId="3397056524" sldId="314"/>
            <ac:picMk id="127" creationId="{832199C5-74B2-70C2-23AC-F1336750393D}"/>
          </ac:picMkLst>
        </pc:picChg>
        <pc:cxnChg chg="mod topLvl">
          <ac:chgData name="Florin Teodorescu" userId="5a9a629557a7747a" providerId="LiveId" clId="{D7E937AF-AF16-4DB9-BC82-FDB93F43DD9E}" dt="2025-05-03T19:32:13.819" v="13693" actId="165"/>
          <ac:cxnSpMkLst>
            <pc:docMk/>
            <pc:sldMk cId="3397056524" sldId="314"/>
            <ac:cxnSpMk id="5" creationId="{9B0BB46B-DCAA-9C2C-720E-8FA91E31851E}"/>
          </ac:cxnSpMkLst>
        </pc:cxnChg>
        <pc:cxnChg chg="mod topLvl">
          <ac:chgData name="Florin Teodorescu" userId="5a9a629557a7747a" providerId="LiveId" clId="{D7E937AF-AF16-4DB9-BC82-FDB93F43DD9E}" dt="2025-05-03T19:32:13.819" v="13693" actId="165"/>
          <ac:cxnSpMkLst>
            <pc:docMk/>
            <pc:sldMk cId="3397056524" sldId="314"/>
            <ac:cxnSpMk id="6" creationId="{7A30ECF6-7359-09FE-8171-B46187E4F8D6}"/>
          </ac:cxnSpMkLst>
        </pc:cxnChg>
        <pc:cxnChg chg="del mod topLvl">
          <ac:chgData name="Florin Teodorescu" userId="5a9a629557a7747a" providerId="LiveId" clId="{D7E937AF-AF16-4DB9-BC82-FDB93F43DD9E}" dt="2025-05-03T19:32:29.121" v="13696" actId="478"/>
          <ac:cxnSpMkLst>
            <pc:docMk/>
            <pc:sldMk cId="3397056524" sldId="314"/>
            <ac:cxnSpMk id="7" creationId="{662935B4-D2C7-6019-0EFE-75DAF10D2E84}"/>
          </ac:cxnSpMkLst>
        </pc:cxnChg>
        <pc:cxnChg chg="mod topLvl">
          <ac:chgData name="Florin Teodorescu" userId="5a9a629557a7747a" providerId="LiveId" clId="{D7E937AF-AF16-4DB9-BC82-FDB93F43DD9E}" dt="2025-05-03T19:32:13.819" v="13693" actId="165"/>
          <ac:cxnSpMkLst>
            <pc:docMk/>
            <pc:sldMk cId="3397056524" sldId="314"/>
            <ac:cxnSpMk id="8" creationId="{C0FE86D6-C6B5-9B36-A2CD-382F27E8FE96}"/>
          </ac:cxnSpMkLst>
        </pc:cxnChg>
        <pc:cxnChg chg="mod topLvl">
          <ac:chgData name="Florin Teodorescu" userId="5a9a629557a7747a" providerId="LiveId" clId="{D7E937AF-AF16-4DB9-BC82-FDB93F43DD9E}" dt="2025-05-03T19:32:13.819" v="13693" actId="165"/>
          <ac:cxnSpMkLst>
            <pc:docMk/>
            <pc:sldMk cId="3397056524" sldId="314"/>
            <ac:cxnSpMk id="9" creationId="{FA6DFAA6-03EC-6923-6B37-40E392D0256E}"/>
          </ac:cxnSpMkLst>
        </pc:cxnChg>
        <pc:cxnChg chg="mod topLvl">
          <ac:chgData name="Florin Teodorescu" userId="5a9a629557a7747a" providerId="LiveId" clId="{D7E937AF-AF16-4DB9-BC82-FDB93F43DD9E}" dt="2025-05-03T19:32:13.819" v="13693" actId="165"/>
          <ac:cxnSpMkLst>
            <pc:docMk/>
            <pc:sldMk cId="3397056524" sldId="314"/>
            <ac:cxnSpMk id="12" creationId="{00E34D0E-B688-9E36-33D2-97A21951148F}"/>
          </ac:cxnSpMkLst>
        </pc:cxnChg>
        <pc:cxnChg chg="del mod topLvl">
          <ac:chgData name="Florin Teodorescu" userId="5a9a629557a7747a" providerId="LiveId" clId="{D7E937AF-AF16-4DB9-BC82-FDB93F43DD9E}" dt="2025-05-03T19:32:29.121" v="13696" actId="478"/>
          <ac:cxnSpMkLst>
            <pc:docMk/>
            <pc:sldMk cId="3397056524" sldId="314"/>
            <ac:cxnSpMk id="14" creationId="{B5B73ECF-3D42-D2B0-BCE7-88856ADD65BC}"/>
          </ac:cxnSpMkLst>
        </pc:cxnChg>
        <pc:cxnChg chg="del mod topLvl">
          <ac:chgData name="Florin Teodorescu" userId="5a9a629557a7747a" providerId="LiveId" clId="{D7E937AF-AF16-4DB9-BC82-FDB93F43DD9E}" dt="2025-05-03T19:32:29.121" v="13696" actId="478"/>
          <ac:cxnSpMkLst>
            <pc:docMk/>
            <pc:sldMk cId="3397056524" sldId="314"/>
            <ac:cxnSpMk id="15" creationId="{033F17B1-BDD5-A94E-FFDA-13922F860F45}"/>
          </ac:cxnSpMkLst>
        </pc:cxnChg>
        <pc:cxnChg chg="mod topLvl">
          <ac:chgData name="Florin Teodorescu" userId="5a9a629557a7747a" providerId="LiveId" clId="{D7E937AF-AF16-4DB9-BC82-FDB93F43DD9E}" dt="2025-05-03T19:32:13.819" v="13693" actId="165"/>
          <ac:cxnSpMkLst>
            <pc:docMk/>
            <pc:sldMk cId="3397056524" sldId="314"/>
            <ac:cxnSpMk id="16" creationId="{13A70079-4447-7200-F5A3-A65D4BE32006}"/>
          </ac:cxnSpMkLst>
        </pc:cxnChg>
        <pc:cxnChg chg="add mod topLvl">
          <ac:chgData name="Florin Teodorescu" userId="5a9a629557a7747a" providerId="LiveId" clId="{D7E937AF-AF16-4DB9-BC82-FDB93F43DD9E}" dt="2025-05-04T03:17:55.930" v="19399" actId="164"/>
          <ac:cxnSpMkLst>
            <pc:docMk/>
            <pc:sldMk cId="3397056524" sldId="314"/>
            <ac:cxnSpMk id="50" creationId="{0F5F2C97-2282-CAE5-3BC1-7E024F91DA5B}"/>
          </ac:cxnSpMkLst>
        </pc:cxnChg>
        <pc:cxnChg chg="mod topLvl">
          <ac:chgData name="Florin Teodorescu" userId="5a9a629557a7747a" providerId="LiveId" clId="{D7E937AF-AF16-4DB9-BC82-FDB93F43DD9E}" dt="2025-05-04T03:17:55.930" v="19399" actId="164"/>
          <ac:cxnSpMkLst>
            <pc:docMk/>
            <pc:sldMk cId="3397056524" sldId="314"/>
            <ac:cxnSpMk id="51" creationId="{CA85C906-C196-F076-1368-BDA1BD310B22}"/>
          </ac:cxnSpMkLst>
        </pc:cxnChg>
        <pc:cxnChg chg="add mod topLvl">
          <ac:chgData name="Florin Teodorescu" userId="5a9a629557a7747a" providerId="LiveId" clId="{D7E937AF-AF16-4DB9-BC82-FDB93F43DD9E}" dt="2025-05-04T03:17:55.930" v="19399" actId="164"/>
          <ac:cxnSpMkLst>
            <pc:docMk/>
            <pc:sldMk cId="3397056524" sldId="314"/>
            <ac:cxnSpMk id="52" creationId="{D6DBD39E-B089-4A31-FF01-5AF81BBDF8AF}"/>
          </ac:cxnSpMkLst>
        </pc:cxnChg>
        <pc:cxnChg chg="add del mod">
          <ac:chgData name="Florin Teodorescu" userId="5a9a629557a7747a" providerId="LiveId" clId="{D7E937AF-AF16-4DB9-BC82-FDB93F43DD9E}" dt="2025-05-04T03:16:45.032" v="19386" actId="478"/>
          <ac:cxnSpMkLst>
            <pc:docMk/>
            <pc:sldMk cId="3397056524" sldId="314"/>
            <ac:cxnSpMk id="53" creationId="{19047F4E-BB8E-BDDE-504B-C2145EEE60BA}"/>
          </ac:cxnSpMkLst>
        </pc:cxnChg>
        <pc:cxnChg chg="add del mod">
          <ac:chgData name="Florin Teodorescu" userId="5a9a629557a7747a" providerId="LiveId" clId="{D7E937AF-AF16-4DB9-BC82-FDB93F43DD9E}" dt="2025-05-04T03:16:45.032" v="19386" actId="478"/>
          <ac:cxnSpMkLst>
            <pc:docMk/>
            <pc:sldMk cId="3397056524" sldId="314"/>
            <ac:cxnSpMk id="54" creationId="{11048D9B-04B8-260A-30E2-CBA3300E2A59}"/>
          </ac:cxnSpMkLst>
        </pc:cxnChg>
        <pc:cxnChg chg="del">
          <ac:chgData name="Florin Teodorescu" userId="5a9a629557a7747a" providerId="LiveId" clId="{D7E937AF-AF16-4DB9-BC82-FDB93F43DD9E}" dt="2025-05-04T03:16:45.032" v="19386" actId="478"/>
          <ac:cxnSpMkLst>
            <pc:docMk/>
            <pc:sldMk cId="3397056524" sldId="314"/>
            <ac:cxnSpMk id="55" creationId="{23E348ED-399C-B8B8-2117-93106C3CE2C1}"/>
          </ac:cxnSpMkLst>
        </pc:cxnChg>
        <pc:cxnChg chg="add del mod">
          <ac:chgData name="Florin Teodorescu" userId="5a9a629557a7747a" providerId="LiveId" clId="{D7E937AF-AF16-4DB9-BC82-FDB93F43DD9E}" dt="2025-05-04T03:16:45.032" v="19386" actId="478"/>
          <ac:cxnSpMkLst>
            <pc:docMk/>
            <pc:sldMk cId="3397056524" sldId="314"/>
            <ac:cxnSpMk id="56" creationId="{71C2F6C2-53CA-2FFD-7C2A-22360366815B}"/>
          </ac:cxnSpMkLst>
        </pc:cxnChg>
        <pc:cxnChg chg="add del mod">
          <ac:chgData name="Florin Teodorescu" userId="5a9a629557a7747a" providerId="LiveId" clId="{D7E937AF-AF16-4DB9-BC82-FDB93F43DD9E}" dt="2025-05-04T03:16:45.032" v="19386" actId="478"/>
          <ac:cxnSpMkLst>
            <pc:docMk/>
            <pc:sldMk cId="3397056524" sldId="314"/>
            <ac:cxnSpMk id="57" creationId="{C5F1F6C0-8112-AC3B-2855-91D811FB5A61}"/>
          </ac:cxnSpMkLst>
        </pc:cxnChg>
        <pc:cxnChg chg="add del mod">
          <ac:chgData name="Florin Teodorescu" userId="5a9a629557a7747a" providerId="LiveId" clId="{D7E937AF-AF16-4DB9-BC82-FDB93F43DD9E}" dt="2025-05-04T03:16:45.032" v="19386" actId="478"/>
          <ac:cxnSpMkLst>
            <pc:docMk/>
            <pc:sldMk cId="3397056524" sldId="314"/>
            <ac:cxnSpMk id="58" creationId="{E32C52D9-1375-53C1-7829-82B84D65DDE0}"/>
          </ac:cxnSpMkLst>
        </pc:cxnChg>
        <pc:cxnChg chg="add del mod">
          <ac:chgData name="Florin Teodorescu" userId="5a9a629557a7747a" providerId="LiveId" clId="{D7E937AF-AF16-4DB9-BC82-FDB93F43DD9E}" dt="2025-05-04T03:16:45.032" v="19386" actId="478"/>
          <ac:cxnSpMkLst>
            <pc:docMk/>
            <pc:sldMk cId="3397056524" sldId="314"/>
            <ac:cxnSpMk id="59" creationId="{3BBFF5B0-19ED-B486-4AFC-47E331C6D866}"/>
          </ac:cxnSpMkLst>
        </pc:cxnChg>
        <pc:cxnChg chg="add del mod">
          <ac:chgData name="Florin Teodorescu" userId="5a9a629557a7747a" providerId="LiveId" clId="{D7E937AF-AF16-4DB9-BC82-FDB93F43DD9E}" dt="2025-05-04T03:16:45.032" v="19386" actId="478"/>
          <ac:cxnSpMkLst>
            <pc:docMk/>
            <pc:sldMk cId="3397056524" sldId="314"/>
            <ac:cxnSpMk id="60" creationId="{8A22A1AB-3F4C-FF6A-B588-4A4A58E99C34}"/>
          </ac:cxnSpMkLst>
        </pc:cxnChg>
        <pc:cxnChg chg="add del mod">
          <ac:chgData name="Florin Teodorescu" userId="5a9a629557a7747a" providerId="LiveId" clId="{D7E937AF-AF16-4DB9-BC82-FDB93F43DD9E}" dt="2025-05-04T03:16:45.032" v="19386" actId="478"/>
          <ac:cxnSpMkLst>
            <pc:docMk/>
            <pc:sldMk cId="3397056524" sldId="314"/>
            <ac:cxnSpMk id="61" creationId="{D49B8FAA-B0FB-EF84-FC77-7A47B9C2F24A}"/>
          </ac:cxnSpMkLst>
        </pc:cxnChg>
        <pc:cxnChg chg="add mod topLvl">
          <ac:chgData name="Florin Teodorescu" userId="5a9a629557a7747a" providerId="LiveId" clId="{D7E937AF-AF16-4DB9-BC82-FDB93F43DD9E}" dt="2025-05-04T03:17:55.930" v="19399" actId="164"/>
          <ac:cxnSpMkLst>
            <pc:docMk/>
            <pc:sldMk cId="3397056524" sldId="314"/>
            <ac:cxnSpMk id="63" creationId="{0BF06BFA-A2A7-3E14-4E87-1FD822A43860}"/>
          </ac:cxnSpMkLst>
        </pc:cxnChg>
        <pc:cxnChg chg="add mod">
          <ac:chgData name="Florin Teodorescu" userId="5a9a629557a7747a" providerId="LiveId" clId="{D7E937AF-AF16-4DB9-BC82-FDB93F43DD9E}" dt="2025-05-04T03:17:11.448" v="19392" actId="1038"/>
          <ac:cxnSpMkLst>
            <pc:docMk/>
            <pc:sldMk cId="3397056524" sldId="314"/>
            <ac:cxnSpMk id="64" creationId="{A21ED976-B238-D7D4-39EA-4E561390B4CF}"/>
          </ac:cxnSpMkLst>
        </pc:cxnChg>
        <pc:cxnChg chg="add mod topLvl">
          <ac:chgData name="Florin Teodorescu" userId="5a9a629557a7747a" providerId="LiveId" clId="{D7E937AF-AF16-4DB9-BC82-FDB93F43DD9E}" dt="2025-05-04T03:17:55.930" v="19399" actId="164"/>
          <ac:cxnSpMkLst>
            <pc:docMk/>
            <pc:sldMk cId="3397056524" sldId="314"/>
            <ac:cxnSpMk id="65" creationId="{84165C9A-3CAC-59B7-5A45-D972ADCB2006}"/>
          </ac:cxnSpMkLst>
        </pc:cxnChg>
        <pc:cxnChg chg="add mod">
          <ac:chgData name="Florin Teodorescu" userId="5a9a629557a7747a" providerId="LiveId" clId="{D7E937AF-AF16-4DB9-BC82-FDB93F43DD9E}" dt="2025-05-04T03:17:19.328" v="19393" actId="571"/>
          <ac:cxnSpMkLst>
            <pc:docMk/>
            <pc:sldMk cId="3397056524" sldId="314"/>
            <ac:cxnSpMk id="66" creationId="{F4B5BA48-8CB8-3BED-16AC-F510C489A8D7}"/>
          </ac:cxnSpMkLst>
        </pc:cxnChg>
        <pc:cxnChg chg="add mod topLvl">
          <ac:chgData name="Florin Teodorescu" userId="5a9a629557a7747a" providerId="LiveId" clId="{D7E937AF-AF16-4DB9-BC82-FDB93F43DD9E}" dt="2025-05-04T03:17:55.930" v="19399" actId="164"/>
          <ac:cxnSpMkLst>
            <pc:docMk/>
            <pc:sldMk cId="3397056524" sldId="314"/>
            <ac:cxnSpMk id="67" creationId="{68613A6D-8B06-5304-BE7B-80013A4E0081}"/>
          </ac:cxnSpMkLst>
        </pc:cxnChg>
        <pc:cxnChg chg="add mod topLvl">
          <ac:chgData name="Florin Teodorescu" userId="5a9a629557a7747a" providerId="LiveId" clId="{D7E937AF-AF16-4DB9-BC82-FDB93F43DD9E}" dt="2025-05-04T03:17:55.930" v="19399" actId="164"/>
          <ac:cxnSpMkLst>
            <pc:docMk/>
            <pc:sldMk cId="3397056524" sldId="314"/>
            <ac:cxnSpMk id="68" creationId="{784228E4-F26A-82F6-0A6E-9B05E9360353}"/>
          </ac:cxnSpMkLst>
        </pc:cxnChg>
        <pc:cxnChg chg="add mod topLvl">
          <ac:chgData name="Florin Teodorescu" userId="5a9a629557a7747a" providerId="LiveId" clId="{D7E937AF-AF16-4DB9-BC82-FDB93F43DD9E}" dt="2025-05-04T03:17:55.930" v="19399" actId="164"/>
          <ac:cxnSpMkLst>
            <pc:docMk/>
            <pc:sldMk cId="3397056524" sldId="314"/>
            <ac:cxnSpMk id="69" creationId="{ABE568E8-BDEA-5E86-C62C-4A21A55367B5}"/>
          </ac:cxnSpMkLst>
        </pc:cxnChg>
        <pc:cxnChg chg="add mod topLvl">
          <ac:chgData name="Florin Teodorescu" userId="5a9a629557a7747a" providerId="LiveId" clId="{D7E937AF-AF16-4DB9-BC82-FDB93F43DD9E}" dt="2025-05-04T03:17:55.930" v="19399" actId="164"/>
          <ac:cxnSpMkLst>
            <pc:docMk/>
            <pc:sldMk cId="3397056524" sldId="314"/>
            <ac:cxnSpMk id="70" creationId="{8C792EEB-93A8-D5E9-34CC-68C516225682}"/>
          </ac:cxnSpMkLst>
        </pc:cxnChg>
        <pc:cxnChg chg="add mod">
          <ac:chgData name="Florin Teodorescu" userId="5a9a629557a7747a" providerId="LiveId" clId="{D7E937AF-AF16-4DB9-BC82-FDB93F43DD9E}" dt="2025-05-04T03:17:25.943" v="19394" actId="571"/>
          <ac:cxnSpMkLst>
            <pc:docMk/>
            <pc:sldMk cId="3397056524" sldId="314"/>
            <ac:cxnSpMk id="71" creationId="{2B5492BC-781F-0C07-EB5E-466A8E22ABC4}"/>
          </ac:cxnSpMkLst>
        </pc:cxnChg>
        <pc:cxnChg chg="del mod topLvl">
          <ac:chgData name="Florin Teodorescu" userId="5a9a629557a7747a" providerId="LiveId" clId="{D7E937AF-AF16-4DB9-BC82-FDB93F43DD9E}" dt="2025-05-04T03:18:31.682" v="19472" actId="478"/>
          <ac:cxnSpMkLst>
            <pc:docMk/>
            <pc:sldMk cId="3397056524" sldId="314"/>
            <ac:cxnSpMk id="75" creationId="{F28C4625-4AFB-1123-C326-F7EDC608A9DA}"/>
          </ac:cxnSpMkLst>
        </pc:cxnChg>
        <pc:cxnChg chg="del mod topLvl">
          <ac:chgData name="Florin Teodorescu" userId="5a9a629557a7747a" providerId="LiveId" clId="{D7E937AF-AF16-4DB9-BC82-FDB93F43DD9E}" dt="2025-05-04T03:18:31.682" v="19472" actId="478"/>
          <ac:cxnSpMkLst>
            <pc:docMk/>
            <pc:sldMk cId="3397056524" sldId="314"/>
            <ac:cxnSpMk id="76" creationId="{89A28C40-FF7A-9FC1-A903-CAA312E33866}"/>
          </ac:cxnSpMkLst>
        </pc:cxnChg>
        <pc:cxnChg chg="del mod topLvl">
          <ac:chgData name="Florin Teodorescu" userId="5a9a629557a7747a" providerId="LiveId" clId="{D7E937AF-AF16-4DB9-BC82-FDB93F43DD9E}" dt="2025-05-04T03:18:31.682" v="19472" actId="478"/>
          <ac:cxnSpMkLst>
            <pc:docMk/>
            <pc:sldMk cId="3397056524" sldId="314"/>
            <ac:cxnSpMk id="77" creationId="{F8779CB6-AB39-59CB-B260-61E0F364034B}"/>
          </ac:cxnSpMkLst>
        </pc:cxnChg>
        <pc:cxnChg chg="del mod topLvl">
          <ac:chgData name="Florin Teodorescu" userId="5a9a629557a7747a" providerId="LiveId" clId="{D7E937AF-AF16-4DB9-BC82-FDB93F43DD9E}" dt="2025-05-04T03:18:31.682" v="19472" actId="478"/>
          <ac:cxnSpMkLst>
            <pc:docMk/>
            <pc:sldMk cId="3397056524" sldId="314"/>
            <ac:cxnSpMk id="78" creationId="{5A774461-4E4D-22CA-2DEE-47B7C663A710}"/>
          </ac:cxnSpMkLst>
        </pc:cxnChg>
        <pc:cxnChg chg="del">
          <ac:chgData name="Florin Teodorescu" userId="5a9a629557a7747a" providerId="LiveId" clId="{D7E937AF-AF16-4DB9-BC82-FDB93F43DD9E}" dt="2025-05-04T03:18:31.682" v="19472" actId="478"/>
          <ac:cxnSpMkLst>
            <pc:docMk/>
            <pc:sldMk cId="3397056524" sldId="314"/>
            <ac:cxnSpMk id="79" creationId="{946D6195-29F6-3C59-9C8D-B62FD1DD2A87}"/>
          </ac:cxnSpMkLst>
        </pc:cxnChg>
        <pc:cxnChg chg="mod topLvl">
          <ac:chgData name="Florin Teodorescu" userId="5a9a629557a7747a" providerId="LiveId" clId="{D7E937AF-AF16-4DB9-BC82-FDB93F43DD9E}" dt="2025-05-04T03:18:23.759" v="19471" actId="165"/>
          <ac:cxnSpMkLst>
            <pc:docMk/>
            <pc:sldMk cId="3397056524" sldId="314"/>
            <ac:cxnSpMk id="80" creationId="{2BC2011E-28A4-01E5-A708-E29FF8F76CDB}"/>
          </ac:cxnSpMkLst>
        </pc:cxnChg>
        <pc:cxnChg chg="mod topLvl">
          <ac:chgData name="Florin Teodorescu" userId="5a9a629557a7747a" providerId="LiveId" clId="{D7E937AF-AF16-4DB9-BC82-FDB93F43DD9E}" dt="2025-05-04T03:18:23.759" v="19471" actId="165"/>
          <ac:cxnSpMkLst>
            <pc:docMk/>
            <pc:sldMk cId="3397056524" sldId="314"/>
            <ac:cxnSpMk id="82" creationId="{82ED5683-89FD-3ACD-4760-4B53431F0CA3}"/>
          </ac:cxnSpMkLst>
        </pc:cxnChg>
        <pc:cxnChg chg="mod topLvl">
          <ac:chgData name="Florin Teodorescu" userId="5a9a629557a7747a" providerId="LiveId" clId="{D7E937AF-AF16-4DB9-BC82-FDB93F43DD9E}" dt="2025-05-04T03:18:23.759" v="19471" actId="165"/>
          <ac:cxnSpMkLst>
            <pc:docMk/>
            <pc:sldMk cId="3397056524" sldId="314"/>
            <ac:cxnSpMk id="83" creationId="{3A78DDE3-F06B-720C-5109-28AAF4699742}"/>
          </ac:cxnSpMkLst>
        </pc:cxnChg>
        <pc:cxnChg chg="mod topLvl">
          <ac:chgData name="Florin Teodorescu" userId="5a9a629557a7747a" providerId="LiveId" clId="{D7E937AF-AF16-4DB9-BC82-FDB93F43DD9E}" dt="2025-05-04T03:18:23.759" v="19471" actId="165"/>
          <ac:cxnSpMkLst>
            <pc:docMk/>
            <pc:sldMk cId="3397056524" sldId="314"/>
            <ac:cxnSpMk id="84" creationId="{5AE380F3-D91E-9A1A-D716-7E1D27333734}"/>
          </ac:cxnSpMkLst>
        </pc:cxnChg>
        <pc:cxnChg chg="mod topLvl">
          <ac:chgData name="Florin Teodorescu" userId="5a9a629557a7747a" providerId="LiveId" clId="{D7E937AF-AF16-4DB9-BC82-FDB93F43DD9E}" dt="2025-05-04T03:18:23.759" v="19471" actId="165"/>
          <ac:cxnSpMkLst>
            <pc:docMk/>
            <pc:sldMk cId="3397056524" sldId="314"/>
            <ac:cxnSpMk id="86" creationId="{2F537363-4CCD-C0BF-31B1-1B68346E23E4}"/>
          </ac:cxnSpMkLst>
        </pc:cxnChg>
      </pc:sldChg>
      <pc:sldChg chg="modSp add del mod">
        <pc:chgData name="Florin Teodorescu" userId="5a9a629557a7747a" providerId="LiveId" clId="{D7E937AF-AF16-4DB9-BC82-FDB93F43DD9E}" dt="2025-05-03T03:15:03.627" v="13691" actId="47"/>
        <pc:sldMkLst>
          <pc:docMk/>
          <pc:sldMk cId="466358738" sldId="315"/>
        </pc:sldMkLst>
      </pc:sldChg>
      <pc:sldChg chg="addSp modSp mod setBg">
        <pc:chgData name="Florin Teodorescu" userId="5a9a629557a7747a" providerId="LiveId" clId="{D7E937AF-AF16-4DB9-BC82-FDB93F43DD9E}" dt="2025-05-04T04:36:42.069" v="24293" actId="179"/>
        <pc:sldMkLst>
          <pc:docMk/>
          <pc:sldMk cId="798707663" sldId="316"/>
        </pc:sldMkLst>
        <pc:spChg chg="mod">
          <ac:chgData name="Florin Teodorescu" userId="5a9a629557a7747a" providerId="LiveId" clId="{D7E937AF-AF16-4DB9-BC82-FDB93F43DD9E}" dt="2025-05-04T04:36:42.069" v="24293" actId="179"/>
          <ac:spMkLst>
            <pc:docMk/>
            <pc:sldMk cId="798707663" sldId="316"/>
            <ac:spMk id="2" creationId="{E0BAC64A-6BA9-2432-D291-5019202A4D0D}"/>
          </ac:spMkLst>
        </pc:spChg>
        <pc:spChg chg="mod">
          <ac:chgData name="Florin Teodorescu" userId="5a9a629557a7747a" providerId="LiveId" clId="{D7E937AF-AF16-4DB9-BC82-FDB93F43DD9E}" dt="2025-05-04T03:40:46.639" v="20216" actId="20577"/>
          <ac:spMkLst>
            <pc:docMk/>
            <pc:sldMk cId="798707663" sldId="316"/>
            <ac:spMk id="11" creationId="{C8238685-F882-5FEF-5411-D1E4FE2715FC}"/>
          </ac:spMkLst>
        </pc:spChg>
        <pc:picChg chg="add mod">
          <ac:chgData name="Florin Teodorescu" userId="5a9a629557a7747a" providerId="LiveId" clId="{D7E937AF-AF16-4DB9-BC82-FDB93F43DD9E}" dt="2025-05-04T04:31:35.679" v="24188" actId="108"/>
          <ac:picMkLst>
            <pc:docMk/>
            <pc:sldMk cId="798707663" sldId="316"/>
            <ac:picMk id="4" creationId="{2411835C-A21C-E9D7-5EF5-05CCA3924B2B}"/>
          </ac:picMkLst>
        </pc:picChg>
        <pc:picChg chg="add mod">
          <ac:chgData name="Florin Teodorescu" userId="5a9a629557a7747a" providerId="LiveId" clId="{D7E937AF-AF16-4DB9-BC82-FDB93F43DD9E}" dt="2025-05-04T04:31:39.225" v="24189" actId="108"/>
          <ac:picMkLst>
            <pc:docMk/>
            <pc:sldMk cId="798707663" sldId="316"/>
            <ac:picMk id="6" creationId="{754BB2FF-D4B1-B7C9-84E1-183DAB9FCCDD}"/>
          </ac:picMkLst>
        </pc:picChg>
        <pc:picChg chg="add mod">
          <ac:chgData name="Florin Teodorescu" userId="5a9a629557a7747a" providerId="LiveId" clId="{D7E937AF-AF16-4DB9-BC82-FDB93F43DD9E}" dt="2025-05-04T04:31:41.972" v="24190" actId="108"/>
          <ac:picMkLst>
            <pc:docMk/>
            <pc:sldMk cId="798707663" sldId="316"/>
            <ac:picMk id="8" creationId="{60A4508D-8443-753E-F3BD-020B2EA2FA44}"/>
          </ac:picMkLst>
        </pc:picChg>
      </pc:sldChg>
    </pc:docChg>
  </pc:docChgLst>
  <pc:docChgLst>
    <pc:chgData name="InProTEd" userId="7e0dedf4-1993-45e0-93f4-3595ba7977c9" providerId="ADAL" clId="{346DA06C-C98B-452C-8A34-8F7A6811DC08}"/>
    <pc:docChg chg="undo custSel addSld delSld modSld">
      <pc:chgData name="InProTEd" userId="7e0dedf4-1993-45e0-93f4-3595ba7977c9" providerId="ADAL" clId="{346DA06C-C98B-452C-8A34-8F7A6811DC08}" dt="2022-09-21T20:30:23.226" v="9252" actId="20577"/>
      <pc:docMkLst>
        <pc:docMk/>
      </pc:docMkLst>
      <pc:sldChg chg="modSp mod">
        <pc:chgData name="InProTEd" userId="7e0dedf4-1993-45e0-93f4-3595ba7977c9" providerId="ADAL" clId="{346DA06C-C98B-452C-8A34-8F7A6811DC08}" dt="2022-09-21T15:26:07.430" v="157" actId="20577"/>
        <pc:sldMkLst>
          <pc:docMk/>
          <pc:sldMk cId="2861367701" sldId="256"/>
        </pc:sldMkLst>
      </pc:sldChg>
      <pc:sldChg chg="addSp delSp modSp mod">
        <pc:chgData name="InProTEd" userId="7e0dedf4-1993-45e0-93f4-3595ba7977c9" providerId="ADAL" clId="{346DA06C-C98B-452C-8A34-8F7A6811DC08}" dt="2022-09-21T20:28:10.674" v="9244" actId="14100"/>
        <pc:sldMkLst>
          <pc:docMk/>
          <pc:sldMk cId="2349371857" sldId="257"/>
        </pc:sldMkLst>
      </pc:sldChg>
      <pc:sldChg chg="addSp delSp modSp del mod delAnim">
        <pc:chgData name="InProTEd" userId="7e0dedf4-1993-45e0-93f4-3595ba7977c9" providerId="ADAL" clId="{346DA06C-C98B-452C-8A34-8F7A6811DC08}" dt="2022-09-21T16:05:44.603" v="813" actId="2696"/>
        <pc:sldMkLst>
          <pc:docMk/>
          <pc:sldMk cId="3796149266" sldId="258"/>
        </pc:sldMkLst>
      </pc:sldChg>
      <pc:sldChg chg="new del">
        <pc:chgData name="InProTEd" userId="7e0dedf4-1993-45e0-93f4-3595ba7977c9" providerId="ADAL" clId="{346DA06C-C98B-452C-8A34-8F7A6811DC08}" dt="2022-09-21T15:32:20.748" v="359" actId="2696"/>
        <pc:sldMkLst>
          <pc:docMk/>
          <pc:sldMk cId="3791838392" sldId="259"/>
        </pc:sldMkLst>
      </pc:sldChg>
      <pc:sldChg chg="addSp modSp add mod">
        <pc:chgData name="InProTEd" userId="7e0dedf4-1993-45e0-93f4-3595ba7977c9" providerId="ADAL" clId="{346DA06C-C98B-452C-8A34-8F7A6811DC08}" dt="2022-09-21T19:22:50.512" v="8966" actId="113"/>
        <pc:sldMkLst>
          <pc:docMk/>
          <pc:sldMk cId="3826775271" sldId="259"/>
        </pc:sldMkLst>
      </pc:sldChg>
      <pc:sldChg chg="add del">
        <pc:chgData name="InProTEd" userId="7e0dedf4-1993-45e0-93f4-3595ba7977c9" providerId="ADAL" clId="{346DA06C-C98B-452C-8A34-8F7A6811DC08}" dt="2022-09-21T15:55:43.768" v="724" actId="2696"/>
        <pc:sldMkLst>
          <pc:docMk/>
          <pc:sldMk cId="688167691" sldId="260"/>
        </pc:sldMkLst>
      </pc:sldChg>
      <pc:sldChg chg="addSp delSp modSp add del mod">
        <pc:chgData name="InProTEd" userId="7e0dedf4-1993-45e0-93f4-3595ba7977c9" providerId="ADAL" clId="{346DA06C-C98B-452C-8A34-8F7A6811DC08}" dt="2022-09-21T20:19:58.637" v="9203" actId="20577"/>
        <pc:sldMkLst>
          <pc:docMk/>
          <pc:sldMk cId="3844906142" sldId="260"/>
        </pc:sldMkLst>
      </pc:sldChg>
      <pc:sldChg chg="delSp modSp add mod">
        <pc:chgData name="InProTEd" userId="7e0dedf4-1993-45e0-93f4-3595ba7977c9" providerId="ADAL" clId="{346DA06C-C98B-452C-8A34-8F7A6811DC08}" dt="2022-09-21T20:30:23.226" v="9252" actId="20577"/>
        <pc:sldMkLst>
          <pc:docMk/>
          <pc:sldMk cId="3041655899" sldId="261"/>
        </pc:sldMkLst>
      </pc:sldChg>
      <pc:sldChg chg="addSp delSp modSp add mod">
        <pc:chgData name="InProTEd" userId="7e0dedf4-1993-45e0-93f4-3595ba7977c9" providerId="ADAL" clId="{346DA06C-C98B-452C-8A34-8F7A6811DC08}" dt="2022-09-21T19:23:08.657" v="8991" actId="113"/>
        <pc:sldMkLst>
          <pc:docMk/>
          <pc:sldMk cId="1379127640" sldId="262"/>
        </pc:sldMkLst>
      </pc:sldChg>
    </pc:docChg>
  </pc:docChgLst>
  <pc:docChgLst>
    <pc:chgData name="InProTEd" userId="7e0dedf4-1993-45e0-93f4-3595ba7977c9" providerId="ADAL" clId="{4656F71F-D797-423A-A287-7145C9DAD711}"/>
    <pc:docChg chg="undo redo custSel addSld delSld modSld">
      <pc:chgData name="InProTEd" userId="7e0dedf4-1993-45e0-93f4-3595ba7977c9" providerId="ADAL" clId="{4656F71F-D797-423A-A287-7145C9DAD711}" dt="2022-10-10T18:39:05.227" v="13761" actId="20577"/>
      <pc:docMkLst>
        <pc:docMk/>
      </pc:docMkLst>
      <pc:sldChg chg="modSp mod">
        <pc:chgData name="InProTEd" userId="7e0dedf4-1993-45e0-93f4-3595ba7977c9" providerId="ADAL" clId="{4656F71F-D797-423A-A287-7145C9DAD711}" dt="2022-10-09T16:37:48.625" v="2986" actId="403"/>
        <pc:sldMkLst>
          <pc:docMk/>
          <pc:sldMk cId="2861367701" sldId="256"/>
        </pc:sldMkLst>
      </pc:sldChg>
      <pc:sldChg chg="addSp delSp modSp mod">
        <pc:chgData name="InProTEd" userId="7e0dedf4-1993-45e0-93f4-3595ba7977c9" providerId="ADAL" clId="{4656F71F-D797-423A-A287-7145C9DAD711}" dt="2022-10-09T17:01:32.684" v="4308" actId="20577"/>
        <pc:sldMkLst>
          <pc:docMk/>
          <pc:sldMk cId="2349371857" sldId="257"/>
        </pc:sldMkLst>
      </pc:sldChg>
      <pc:sldChg chg="del">
        <pc:chgData name="InProTEd" userId="7e0dedf4-1993-45e0-93f4-3595ba7977c9" providerId="ADAL" clId="{4656F71F-D797-423A-A287-7145C9DAD711}" dt="2022-10-09T17:34:30.896" v="6088" actId="47"/>
        <pc:sldMkLst>
          <pc:docMk/>
          <pc:sldMk cId="3826775271" sldId="259"/>
        </pc:sldMkLst>
      </pc:sldChg>
      <pc:sldChg chg="del">
        <pc:chgData name="InProTEd" userId="7e0dedf4-1993-45e0-93f4-3595ba7977c9" providerId="ADAL" clId="{4656F71F-D797-423A-A287-7145C9DAD711}" dt="2022-10-09T17:34:30.896" v="6088" actId="47"/>
        <pc:sldMkLst>
          <pc:docMk/>
          <pc:sldMk cId="3844906142" sldId="260"/>
        </pc:sldMkLst>
      </pc:sldChg>
      <pc:sldChg chg="del">
        <pc:chgData name="InProTEd" userId="7e0dedf4-1993-45e0-93f4-3595ba7977c9" providerId="ADAL" clId="{4656F71F-D797-423A-A287-7145C9DAD711}" dt="2022-10-09T17:34:30.896" v="6088" actId="47"/>
        <pc:sldMkLst>
          <pc:docMk/>
          <pc:sldMk cId="1379127640" sldId="262"/>
        </pc:sldMkLst>
      </pc:sldChg>
      <pc:sldChg chg="addSp delSp modSp add mod">
        <pc:chgData name="InProTEd" userId="7e0dedf4-1993-45e0-93f4-3595ba7977c9" providerId="ADAL" clId="{4656F71F-D797-423A-A287-7145C9DAD711}" dt="2022-10-09T17:34:17.978" v="6087" actId="1035"/>
        <pc:sldMkLst>
          <pc:docMk/>
          <pc:sldMk cId="2099564638" sldId="263"/>
        </pc:sldMkLst>
      </pc:sldChg>
      <pc:sldChg chg="addSp delSp modSp add mod">
        <pc:chgData name="InProTEd" userId="7e0dedf4-1993-45e0-93f4-3595ba7977c9" providerId="ADAL" clId="{4656F71F-D797-423A-A287-7145C9DAD711}" dt="2022-10-09T20:01:37.892" v="11853" actId="14100"/>
        <pc:sldMkLst>
          <pc:docMk/>
          <pc:sldMk cId="3656133093" sldId="264"/>
        </pc:sldMkLst>
      </pc:sldChg>
      <pc:sldChg chg="addSp delSp modSp add mod">
        <pc:chgData name="InProTEd" userId="7e0dedf4-1993-45e0-93f4-3595ba7977c9" providerId="ADAL" clId="{4656F71F-D797-423A-A287-7145C9DAD711}" dt="2022-10-09T21:43:00.569" v="13707" actId="1076"/>
        <pc:sldMkLst>
          <pc:docMk/>
          <pc:sldMk cId="3829315446" sldId="265"/>
        </pc:sldMkLst>
      </pc:sldChg>
      <pc:sldChg chg="addSp delSp modSp add mod">
        <pc:chgData name="InProTEd" userId="7e0dedf4-1993-45e0-93f4-3595ba7977c9" providerId="ADAL" clId="{4656F71F-D797-423A-A287-7145C9DAD711}" dt="2022-10-10T18:39:05.227" v="13761" actId="20577"/>
        <pc:sldMkLst>
          <pc:docMk/>
          <pc:sldMk cId="696756469" sldId="266"/>
        </pc:sldMkLst>
      </pc:sldChg>
    </pc:docChg>
  </pc:docChgLst>
  <pc:docChgLst>
    <pc:chgData name="Florin Teodorescu" userId="5a9a629557a7747a" providerId="LiveId" clId="{87509C36-FA2B-47ED-9C62-C5C1EC31349A}"/>
    <pc:docChg chg="undo custSel modSld">
      <pc:chgData name="Florin Teodorescu" userId="5a9a629557a7747a" providerId="LiveId" clId="{87509C36-FA2B-47ED-9C62-C5C1EC31349A}" dt="2025-05-03T00:52:19.818" v="10938" actId="11"/>
      <pc:docMkLst>
        <pc:docMk/>
      </pc:docMkLst>
      <pc:sldChg chg="modSp mod">
        <pc:chgData name="Florin Teodorescu" userId="5a9a629557a7747a" providerId="LiveId" clId="{87509C36-FA2B-47ED-9C62-C5C1EC31349A}" dt="2025-04-30T16:58:21.387" v="4222" actId="20577"/>
        <pc:sldMkLst>
          <pc:docMk/>
          <pc:sldMk cId="106765186" sldId="310"/>
        </pc:sldMkLst>
        <pc:spChg chg="mod">
          <ac:chgData name="Florin Teodorescu" userId="5a9a629557a7747a" providerId="LiveId" clId="{87509C36-FA2B-47ED-9C62-C5C1EC31349A}" dt="2025-04-30T16:56:49.665" v="4170" actId="20577"/>
          <ac:spMkLst>
            <pc:docMk/>
            <pc:sldMk cId="106765186" sldId="310"/>
            <ac:spMk id="17" creationId="{4519D64C-D561-84E3-E2BC-EF26E8308FAA}"/>
          </ac:spMkLst>
        </pc:spChg>
        <pc:spChg chg="mod">
          <ac:chgData name="Florin Teodorescu" userId="5a9a629557a7747a" providerId="LiveId" clId="{87509C36-FA2B-47ED-9C62-C5C1EC31349A}" dt="2025-04-30T16:58:12.917" v="4208" actId="114"/>
          <ac:spMkLst>
            <pc:docMk/>
            <pc:sldMk cId="106765186" sldId="310"/>
            <ac:spMk id="24" creationId="{68F27EDE-F8DF-7727-4644-D15AB4BAEF37}"/>
          </ac:spMkLst>
        </pc:spChg>
        <pc:spChg chg="mod">
          <ac:chgData name="Florin Teodorescu" userId="5a9a629557a7747a" providerId="LiveId" clId="{87509C36-FA2B-47ED-9C62-C5C1EC31349A}" dt="2025-04-30T16:58:21.387" v="4222" actId="20577"/>
          <ac:spMkLst>
            <pc:docMk/>
            <pc:sldMk cId="106765186" sldId="310"/>
            <ac:spMk id="28" creationId="{088A4336-B98D-C53C-CCFF-8EEEB7577D16}"/>
          </ac:spMkLst>
        </pc:spChg>
      </pc:sldChg>
      <pc:sldChg chg="addSp delSp modSp mod">
        <pc:chgData name="Florin Teodorescu" userId="5a9a629557a7747a" providerId="LiveId" clId="{87509C36-FA2B-47ED-9C62-C5C1EC31349A}" dt="2025-05-03T00:51:07.914" v="10932" actId="11"/>
        <pc:sldMkLst>
          <pc:docMk/>
          <pc:sldMk cId="1103719069" sldId="311"/>
        </pc:sldMkLst>
        <pc:spChg chg="add mod">
          <ac:chgData name="Florin Teodorescu" userId="5a9a629557a7747a" providerId="LiveId" clId="{87509C36-FA2B-47ED-9C62-C5C1EC31349A}" dt="2025-04-30T15:11:19.226" v="3465" actId="14100"/>
          <ac:spMkLst>
            <pc:docMk/>
            <pc:sldMk cId="1103719069" sldId="311"/>
            <ac:spMk id="3" creationId="{BC95CF92-FFE1-F8A3-CC41-69D4EF69ADBF}"/>
          </ac:spMkLst>
        </pc:spChg>
        <pc:spChg chg="add mod">
          <ac:chgData name="Florin Teodorescu" userId="5a9a629557a7747a" providerId="LiveId" clId="{87509C36-FA2B-47ED-9C62-C5C1EC31349A}" dt="2025-04-30T15:11:24.386" v="3475" actId="1035"/>
          <ac:spMkLst>
            <pc:docMk/>
            <pc:sldMk cId="1103719069" sldId="311"/>
            <ac:spMk id="10" creationId="{1CDDD8DC-ECAD-AC77-D16F-FC08B15586C3}"/>
          </ac:spMkLst>
        </pc:spChg>
        <pc:spChg chg="add mod">
          <ac:chgData name="Florin Teodorescu" userId="5a9a629557a7747a" providerId="LiveId" clId="{87509C36-FA2B-47ED-9C62-C5C1EC31349A}" dt="2025-04-30T15:11:24.386" v="3475" actId="1035"/>
          <ac:spMkLst>
            <pc:docMk/>
            <pc:sldMk cId="1103719069" sldId="311"/>
            <ac:spMk id="12" creationId="{F36470E5-06DC-C17F-B2A6-7BD84063AC14}"/>
          </ac:spMkLst>
        </pc:spChg>
        <pc:spChg chg="add mod ord">
          <ac:chgData name="Florin Teodorescu" userId="5a9a629557a7747a" providerId="LiveId" clId="{87509C36-FA2B-47ED-9C62-C5C1EC31349A}" dt="2025-04-30T15:17:30.442" v="4125" actId="179"/>
          <ac:spMkLst>
            <pc:docMk/>
            <pc:sldMk cId="1103719069" sldId="311"/>
            <ac:spMk id="15" creationId="{B05FD39E-C0EE-3117-1F70-13BC09FF45CF}"/>
          </ac:spMkLst>
        </pc:spChg>
        <pc:spChg chg="add mod">
          <ac:chgData name="Florin Teodorescu" userId="5a9a629557a7747a" providerId="LiveId" clId="{87509C36-FA2B-47ED-9C62-C5C1EC31349A}" dt="2025-04-30T15:18:20.696" v="4152" actId="114"/>
          <ac:spMkLst>
            <pc:docMk/>
            <pc:sldMk cId="1103719069" sldId="311"/>
            <ac:spMk id="17" creationId="{7ABF0AC2-8B1C-FBD3-E617-1C15D4C66F7F}"/>
          </ac:spMkLst>
        </pc:spChg>
        <pc:spChg chg="mod">
          <ac:chgData name="Florin Teodorescu" userId="5a9a629557a7747a" providerId="LiveId" clId="{87509C36-FA2B-47ED-9C62-C5C1EC31349A}" dt="2025-05-03T00:49:47.938" v="10931" actId="12"/>
          <ac:spMkLst>
            <pc:docMk/>
            <pc:sldMk cId="1103719069" sldId="311"/>
            <ac:spMk id="19" creationId="{993F1525-7F92-97D0-84AF-A615EFA395C0}"/>
          </ac:spMkLst>
        </pc:spChg>
        <pc:spChg chg="mod">
          <ac:chgData name="Florin Teodorescu" userId="5a9a629557a7747a" providerId="LiveId" clId="{87509C36-FA2B-47ED-9C62-C5C1EC31349A}" dt="2025-05-03T00:51:07.914" v="10932" actId="11"/>
          <ac:spMkLst>
            <pc:docMk/>
            <pc:sldMk cId="1103719069" sldId="311"/>
            <ac:spMk id="20" creationId="{13F8AA7E-248B-E1FF-1415-60A1797F543D}"/>
          </ac:spMkLst>
        </pc:spChg>
        <pc:picChg chg="add mod ord">
          <ac:chgData name="Florin Teodorescu" userId="5a9a629557a7747a" providerId="LiveId" clId="{87509C36-FA2B-47ED-9C62-C5C1EC31349A}" dt="2025-04-30T15:16:46.973" v="4114" actId="1036"/>
          <ac:picMkLst>
            <pc:docMk/>
            <pc:sldMk cId="1103719069" sldId="311"/>
            <ac:picMk id="7" creationId="{3994E175-B73C-5DF3-16EF-89B8DAEEF6FE}"/>
          </ac:picMkLst>
        </pc:picChg>
        <pc:cxnChg chg="add mod">
          <ac:chgData name="Florin Teodorescu" userId="5a9a629557a7747a" providerId="LiveId" clId="{87509C36-FA2B-47ED-9C62-C5C1EC31349A}" dt="2025-04-30T15:11:39.774" v="3481" actId="1076"/>
          <ac:cxnSpMkLst>
            <pc:docMk/>
            <pc:sldMk cId="1103719069" sldId="311"/>
            <ac:cxnSpMk id="9" creationId="{C281A6E0-0301-9027-DAC0-714BADF87134}"/>
          </ac:cxnSpMkLst>
        </pc:cxnChg>
      </pc:sldChg>
      <pc:sldChg chg="addSp delSp modSp mod">
        <pc:chgData name="Florin Teodorescu" userId="5a9a629557a7747a" providerId="LiveId" clId="{87509C36-FA2B-47ED-9C62-C5C1EC31349A}" dt="2025-05-03T00:51:52.751" v="10936" actId="11"/>
        <pc:sldMkLst>
          <pc:docMk/>
          <pc:sldMk cId="146622420" sldId="312"/>
        </pc:sldMkLst>
        <pc:spChg chg="mod">
          <ac:chgData name="Florin Teodorescu" userId="5a9a629557a7747a" providerId="LiveId" clId="{87509C36-FA2B-47ED-9C62-C5C1EC31349A}" dt="2025-05-02T22:48:36.768" v="4559" actId="20577"/>
          <ac:spMkLst>
            <pc:docMk/>
            <pc:sldMk cId="146622420" sldId="312"/>
            <ac:spMk id="2" creationId="{E0BAC64A-6BA9-2432-D291-5019202A4D0D}"/>
          </ac:spMkLst>
        </pc:spChg>
        <pc:spChg chg="add mod">
          <ac:chgData name="Florin Teodorescu" userId="5a9a629557a7747a" providerId="LiveId" clId="{87509C36-FA2B-47ED-9C62-C5C1EC31349A}" dt="2025-05-03T00:51:38.920" v="10934" actId="11"/>
          <ac:spMkLst>
            <pc:docMk/>
            <pc:sldMk cId="146622420" sldId="312"/>
            <ac:spMk id="3" creationId="{19D060FB-3845-6A5B-2AE5-87B86AABAF35}"/>
          </ac:spMkLst>
        </pc:spChg>
        <pc:spChg chg="mod">
          <ac:chgData name="Florin Teodorescu" userId="5a9a629557a7747a" providerId="LiveId" clId="{87509C36-FA2B-47ED-9C62-C5C1EC31349A}" dt="2025-05-03T00:51:52.751" v="10936" actId="11"/>
          <ac:spMkLst>
            <pc:docMk/>
            <pc:sldMk cId="146622420" sldId="312"/>
            <ac:spMk id="13" creationId="{21F596C7-7C7E-9AAC-4ACE-BCBE98AB4057}"/>
          </ac:spMkLst>
        </pc:spChg>
        <pc:spChg chg="mod topLvl">
          <ac:chgData name="Florin Teodorescu" userId="5a9a629557a7747a" providerId="LiveId" clId="{87509C36-FA2B-47ED-9C62-C5C1EC31349A}" dt="2025-05-01T15:31:32.748" v="4227" actId="165"/>
          <ac:spMkLst>
            <pc:docMk/>
            <pc:sldMk cId="146622420" sldId="312"/>
            <ac:spMk id="81" creationId="{BB2632CF-7F02-3E8A-B652-E6DF7CFDA3BC}"/>
          </ac:spMkLst>
        </pc:spChg>
        <pc:spChg chg="mod topLvl">
          <ac:chgData name="Florin Teodorescu" userId="5a9a629557a7747a" providerId="LiveId" clId="{87509C36-FA2B-47ED-9C62-C5C1EC31349A}" dt="2025-05-01T15:31:32.748" v="4227" actId="165"/>
          <ac:spMkLst>
            <pc:docMk/>
            <pc:sldMk cId="146622420" sldId="312"/>
            <ac:spMk id="83" creationId="{9D3E4C9A-ACF5-1D8A-9173-648A1A791CDD}"/>
          </ac:spMkLst>
        </pc:spChg>
        <pc:spChg chg="mod topLvl">
          <ac:chgData name="Florin Teodorescu" userId="5a9a629557a7747a" providerId="LiveId" clId="{87509C36-FA2B-47ED-9C62-C5C1EC31349A}" dt="2025-05-01T15:31:32.748" v="4227" actId="165"/>
          <ac:spMkLst>
            <pc:docMk/>
            <pc:sldMk cId="146622420" sldId="312"/>
            <ac:spMk id="85" creationId="{26EFB3DB-76AE-4D2E-BABC-0D34046EB501}"/>
          </ac:spMkLst>
        </pc:spChg>
        <pc:spChg chg="mod topLvl">
          <ac:chgData name="Florin Teodorescu" userId="5a9a629557a7747a" providerId="LiveId" clId="{87509C36-FA2B-47ED-9C62-C5C1EC31349A}" dt="2025-05-01T15:31:32.748" v="4227" actId="165"/>
          <ac:spMkLst>
            <pc:docMk/>
            <pc:sldMk cId="146622420" sldId="312"/>
            <ac:spMk id="86" creationId="{51FFD58A-704C-4486-1B0F-63D7C066DC14}"/>
          </ac:spMkLst>
        </pc:spChg>
        <pc:spChg chg="mod topLvl">
          <ac:chgData name="Florin Teodorescu" userId="5a9a629557a7747a" providerId="LiveId" clId="{87509C36-FA2B-47ED-9C62-C5C1EC31349A}" dt="2025-05-01T15:31:32.748" v="4227" actId="165"/>
          <ac:spMkLst>
            <pc:docMk/>
            <pc:sldMk cId="146622420" sldId="312"/>
            <ac:spMk id="88" creationId="{790A9E83-9E19-479E-73F3-6D93794ADE8B}"/>
          </ac:spMkLst>
        </pc:spChg>
        <pc:spChg chg="mod topLvl">
          <ac:chgData name="Florin Teodorescu" userId="5a9a629557a7747a" providerId="LiveId" clId="{87509C36-FA2B-47ED-9C62-C5C1EC31349A}" dt="2025-05-01T15:31:32.748" v="4227" actId="165"/>
          <ac:spMkLst>
            <pc:docMk/>
            <pc:sldMk cId="146622420" sldId="312"/>
            <ac:spMk id="97" creationId="{CC4339D5-CA02-6FFD-F237-C0F701C5F94D}"/>
          </ac:spMkLst>
        </pc:spChg>
        <pc:spChg chg="mod topLvl">
          <ac:chgData name="Florin Teodorescu" userId="5a9a629557a7747a" providerId="LiveId" clId="{87509C36-FA2B-47ED-9C62-C5C1EC31349A}" dt="2025-05-01T15:31:32.748" v="4227" actId="165"/>
          <ac:spMkLst>
            <pc:docMk/>
            <pc:sldMk cId="146622420" sldId="312"/>
            <ac:spMk id="99" creationId="{4D85D858-D79D-2278-101E-0445568A67E9}"/>
          </ac:spMkLst>
        </pc:spChg>
        <pc:spChg chg="mod topLvl">
          <ac:chgData name="Florin Teodorescu" userId="5a9a629557a7747a" providerId="LiveId" clId="{87509C36-FA2B-47ED-9C62-C5C1EC31349A}" dt="2025-05-01T15:31:32.748" v="4227" actId="165"/>
          <ac:spMkLst>
            <pc:docMk/>
            <pc:sldMk cId="146622420" sldId="312"/>
            <ac:spMk id="100" creationId="{E15484D4-4205-5069-2A38-0871E573723E}"/>
          </ac:spMkLst>
        </pc:spChg>
        <pc:spChg chg="mod topLvl">
          <ac:chgData name="Florin Teodorescu" userId="5a9a629557a7747a" providerId="LiveId" clId="{87509C36-FA2B-47ED-9C62-C5C1EC31349A}" dt="2025-05-01T15:31:32.748" v="4227" actId="165"/>
          <ac:spMkLst>
            <pc:docMk/>
            <pc:sldMk cId="146622420" sldId="312"/>
            <ac:spMk id="101" creationId="{0B846C5D-131B-A110-82E9-76027BA58A42}"/>
          </ac:spMkLst>
        </pc:spChg>
        <pc:spChg chg="mod topLvl">
          <ac:chgData name="Florin Teodorescu" userId="5a9a629557a7747a" providerId="LiveId" clId="{87509C36-FA2B-47ED-9C62-C5C1EC31349A}" dt="2025-05-01T15:31:32.748" v="4227" actId="165"/>
          <ac:spMkLst>
            <pc:docMk/>
            <pc:sldMk cId="146622420" sldId="312"/>
            <ac:spMk id="103" creationId="{D9C261E6-99AD-4D8B-713A-E88236618068}"/>
          </ac:spMkLst>
        </pc:spChg>
        <pc:spChg chg="mod">
          <ac:chgData name="Florin Teodorescu" userId="5a9a629557a7747a" providerId="LiveId" clId="{87509C36-FA2B-47ED-9C62-C5C1EC31349A}" dt="2025-05-02T23:05:48.243" v="5434" actId="20577"/>
          <ac:spMkLst>
            <pc:docMk/>
            <pc:sldMk cId="146622420" sldId="312"/>
            <ac:spMk id="105" creationId="{AE64D844-FC94-3D22-6767-79E715C9DEED}"/>
          </ac:spMkLst>
        </pc:spChg>
        <pc:grpChg chg="add mod">
          <ac:chgData name="Florin Teodorescu" userId="5a9a629557a7747a" providerId="LiveId" clId="{87509C36-FA2B-47ED-9C62-C5C1EC31349A}" dt="2025-05-01T15:37:09.489" v="4465" actId="14100"/>
          <ac:grpSpMkLst>
            <pc:docMk/>
            <pc:sldMk cId="146622420" sldId="312"/>
            <ac:grpSpMk id="7" creationId="{9B905129-9B84-F77F-9275-C7A32071CF97}"/>
          </ac:grpSpMkLst>
        </pc:grpChg>
        <pc:grpChg chg="add mod">
          <ac:chgData name="Florin Teodorescu" userId="5a9a629557a7747a" providerId="LiveId" clId="{87509C36-FA2B-47ED-9C62-C5C1EC31349A}" dt="2025-05-01T15:37:12.968" v="4466" actId="14100"/>
          <ac:grpSpMkLst>
            <pc:docMk/>
            <pc:sldMk cId="146622420" sldId="312"/>
            <ac:grpSpMk id="12" creationId="{B97AC1A5-BF37-D871-A11E-DA40DC5A7D13}"/>
          </ac:grpSpMkLst>
        </pc:grpChg>
        <pc:grpChg chg="mod ord">
          <ac:chgData name="Florin Teodorescu" userId="5a9a629557a7747a" providerId="LiveId" clId="{87509C36-FA2B-47ED-9C62-C5C1EC31349A}" dt="2025-05-01T15:34:13.198" v="4434" actId="167"/>
          <ac:grpSpMkLst>
            <pc:docMk/>
            <pc:sldMk cId="146622420" sldId="312"/>
            <ac:grpSpMk id="79" creationId="{392AB56C-E093-D810-F9E1-5049ED3E7BDE}"/>
          </ac:grpSpMkLst>
        </pc:grpChg>
        <pc:picChg chg="add mod">
          <ac:chgData name="Florin Teodorescu" userId="5a9a629557a7747a" providerId="LiveId" clId="{87509C36-FA2B-47ED-9C62-C5C1EC31349A}" dt="2025-05-01T15:35:09.956" v="4438" actId="1076"/>
          <ac:picMkLst>
            <pc:docMk/>
            <pc:sldMk cId="146622420" sldId="312"/>
            <ac:picMk id="5" creationId="{B3DFD8E2-2440-9182-569D-23FFC9656F71}"/>
          </ac:picMkLst>
        </pc:picChg>
        <pc:picChg chg="mod">
          <ac:chgData name="Florin Teodorescu" userId="5a9a629557a7747a" providerId="LiveId" clId="{87509C36-FA2B-47ED-9C62-C5C1EC31349A}" dt="2025-05-01T15:35:44.390" v="4459" actId="571"/>
          <ac:picMkLst>
            <pc:docMk/>
            <pc:sldMk cId="146622420" sldId="312"/>
            <ac:picMk id="14" creationId="{11BB8457-2800-F715-926D-B0F34A5094F5}"/>
          </ac:picMkLst>
        </pc:picChg>
        <pc:picChg chg="mod ord">
          <ac:chgData name="Florin Teodorescu" userId="5a9a629557a7747a" providerId="LiveId" clId="{87509C36-FA2B-47ED-9C62-C5C1EC31349A}" dt="2025-05-01T15:34:23.392" v="4436" actId="167"/>
          <ac:picMkLst>
            <pc:docMk/>
            <pc:sldMk cId="146622420" sldId="312"/>
            <ac:picMk id="27" creationId="{9E995752-AD7A-E06B-D877-0767FF37DD21}"/>
          </ac:picMkLst>
        </pc:picChg>
      </pc:sldChg>
      <pc:sldChg chg="addSp delSp modSp mod">
        <pc:chgData name="Florin Teodorescu" userId="5a9a629557a7747a" providerId="LiveId" clId="{87509C36-FA2B-47ED-9C62-C5C1EC31349A}" dt="2025-05-03T00:52:19.818" v="10938" actId="11"/>
        <pc:sldMkLst>
          <pc:docMk/>
          <pc:sldMk cId="3466846507" sldId="313"/>
        </pc:sldMkLst>
        <pc:spChg chg="mod">
          <ac:chgData name="Florin Teodorescu" userId="5a9a629557a7747a" providerId="LiveId" clId="{87509C36-FA2B-47ED-9C62-C5C1EC31349A}" dt="2025-05-02T23:57:18.790" v="7840" actId="20577"/>
          <ac:spMkLst>
            <pc:docMk/>
            <pc:sldMk cId="3466846507" sldId="313"/>
            <ac:spMk id="2" creationId="{E0BAC64A-6BA9-2432-D291-5019202A4D0D}"/>
          </ac:spMkLst>
        </pc:spChg>
        <pc:spChg chg="mod topLvl">
          <ac:chgData name="Florin Teodorescu" userId="5a9a629557a7747a" providerId="LiveId" clId="{87509C36-FA2B-47ED-9C62-C5C1EC31349A}" dt="2025-05-03T00:29:34.385" v="9623" actId="164"/>
          <ac:spMkLst>
            <pc:docMk/>
            <pc:sldMk cId="3466846507" sldId="313"/>
            <ac:spMk id="44" creationId="{024D5691-DEA2-EF83-FB0D-BC20A4C38BB4}"/>
          </ac:spMkLst>
        </pc:spChg>
        <pc:spChg chg="mod topLvl">
          <ac:chgData name="Florin Teodorescu" userId="5a9a629557a7747a" providerId="LiveId" clId="{87509C36-FA2B-47ED-9C62-C5C1EC31349A}" dt="2025-05-03T00:29:34.385" v="9623" actId="164"/>
          <ac:spMkLst>
            <pc:docMk/>
            <pc:sldMk cId="3466846507" sldId="313"/>
            <ac:spMk id="46" creationId="{F231386C-9726-315D-3A32-E1D68EC7F586}"/>
          </ac:spMkLst>
        </pc:spChg>
        <pc:spChg chg="mod topLvl">
          <ac:chgData name="Florin Teodorescu" userId="5a9a629557a7747a" providerId="LiveId" clId="{87509C36-FA2B-47ED-9C62-C5C1EC31349A}" dt="2025-05-03T00:29:34.385" v="9623" actId="164"/>
          <ac:spMkLst>
            <pc:docMk/>
            <pc:sldMk cId="3466846507" sldId="313"/>
            <ac:spMk id="47" creationId="{D587BE07-4684-74B9-AC36-FA54724554B0}"/>
          </ac:spMkLst>
        </pc:spChg>
        <pc:spChg chg="mod topLvl">
          <ac:chgData name="Florin Teodorescu" userId="5a9a629557a7747a" providerId="LiveId" clId="{87509C36-FA2B-47ED-9C62-C5C1EC31349A}" dt="2025-05-03T00:29:34.385" v="9623" actId="164"/>
          <ac:spMkLst>
            <pc:docMk/>
            <pc:sldMk cId="3466846507" sldId="313"/>
            <ac:spMk id="48" creationId="{CAA11D2B-F6B0-49F5-D230-A58F59C612C2}"/>
          </ac:spMkLst>
        </pc:spChg>
        <pc:spChg chg="mod topLvl">
          <ac:chgData name="Florin Teodorescu" userId="5a9a629557a7747a" providerId="LiveId" clId="{87509C36-FA2B-47ED-9C62-C5C1EC31349A}" dt="2025-05-03T00:29:34.385" v="9623" actId="164"/>
          <ac:spMkLst>
            <pc:docMk/>
            <pc:sldMk cId="3466846507" sldId="313"/>
            <ac:spMk id="50" creationId="{99D0904E-C212-12E0-3301-1BC696921F83}"/>
          </ac:spMkLst>
        </pc:spChg>
        <pc:spChg chg="mod topLvl">
          <ac:chgData name="Florin Teodorescu" userId="5a9a629557a7747a" providerId="LiveId" clId="{87509C36-FA2B-47ED-9C62-C5C1EC31349A}" dt="2025-05-03T00:29:34.385" v="9623" actId="164"/>
          <ac:spMkLst>
            <pc:docMk/>
            <pc:sldMk cId="3466846507" sldId="313"/>
            <ac:spMk id="52" creationId="{226BF3BE-5CA4-30CF-399B-75ED8812060A}"/>
          </ac:spMkLst>
        </pc:spChg>
        <pc:spChg chg="mod topLvl">
          <ac:chgData name="Florin Teodorescu" userId="5a9a629557a7747a" providerId="LiveId" clId="{87509C36-FA2B-47ED-9C62-C5C1EC31349A}" dt="2025-05-03T00:29:34.385" v="9623" actId="164"/>
          <ac:spMkLst>
            <pc:docMk/>
            <pc:sldMk cId="3466846507" sldId="313"/>
            <ac:spMk id="54" creationId="{2C7B00C9-121B-8ED3-C0F6-B750BF194B0D}"/>
          </ac:spMkLst>
        </pc:spChg>
        <pc:spChg chg="mod topLvl">
          <ac:chgData name="Florin Teodorescu" userId="5a9a629557a7747a" providerId="LiveId" clId="{87509C36-FA2B-47ED-9C62-C5C1EC31349A}" dt="2025-05-03T00:29:34.385" v="9623" actId="164"/>
          <ac:spMkLst>
            <pc:docMk/>
            <pc:sldMk cId="3466846507" sldId="313"/>
            <ac:spMk id="55" creationId="{5243B589-6A8F-011B-6B49-3FACBE480E04}"/>
          </ac:spMkLst>
        </pc:spChg>
        <pc:spChg chg="mod topLvl">
          <ac:chgData name="Florin Teodorescu" userId="5a9a629557a7747a" providerId="LiveId" clId="{87509C36-FA2B-47ED-9C62-C5C1EC31349A}" dt="2025-05-03T00:29:34.385" v="9623" actId="164"/>
          <ac:spMkLst>
            <pc:docMk/>
            <pc:sldMk cId="3466846507" sldId="313"/>
            <ac:spMk id="57" creationId="{54B155AF-D9DE-6AC6-5479-3FF57EBC1640}"/>
          </ac:spMkLst>
        </pc:spChg>
        <pc:spChg chg="mod topLvl">
          <ac:chgData name="Florin Teodorescu" userId="5a9a629557a7747a" providerId="LiveId" clId="{87509C36-FA2B-47ED-9C62-C5C1EC31349A}" dt="2025-05-03T00:29:34.385" v="9623" actId="164"/>
          <ac:spMkLst>
            <pc:docMk/>
            <pc:sldMk cId="3466846507" sldId="313"/>
            <ac:spMk id="58" creationId="{464CC1F1-CCF9-8F89-DD98-1CDB39C7DFA4}"/>
          </ac:spMkLst>
        </pc:spChg>
        <pc:spChg chg="add del mod">
          <ac:chgData name="Florin Teodorescu" userId="5a9a629557a7747a" providerId="LiveId" clId="{87509C36-FA2B-47ED-9C62-C5C1EC31349A}" dt="2025-05-03T00:19:11.355" v="9204" actId="478"/>
          <ac:spMkLst>
            <pc:docMk/>
            <pc:sldMk cId="3466846507" sldId="313"/>
            <ac:spMk id="63" creationId="{F7743574-CA9F-20FB-10A6-7181F1DF535A}"/>
          </ac:spMkLst>
        </pc:spChg>
        <pc:spChg chg="add mod">
          <ac:chgData name="Florin Teodorescu" userId="5a9a629557a7747a" providerId="LiveId" clId="{87509C36-FA2B-47ED-9C62-C5C1EC31349A}" dt="2025-05-03T00:19:26.496" v="9205" actId="164"/>
          <ac:spMkLst>
            <pc:docMk/>
            <pc:sldMk cId="3466846507" sldId="313"/>
            <ac:spMk id="65" creationId="{41A7B315-C1DF-F974-3ABA-A0A14E8D4B32}"/>
          </ac:spMkLst>
        </pc:spChg>
        <pc:spChg chg="add mod">
          <ac:chgData name="Florin Teodorescu" userId="5a9a629557a7747a" providerId="LiveId" clId="{87509C36-FA2B-47ED-9C62-C5C1EC31349A}" dt="2025-05-03T00:19:26.496" v="9205" actId="164"/>
          <ac:spMkLst>
            <pc:docMk/>
            <pc:sldMk cId="3466846507" sldId="313"/>
            <ac:spMk id="69" creationId="{EAA99853-08A2-CEA7-26A6-281409CFAB75}"/>
          </ac:spMkLst>
        </pc:spChg>
        <pc:spChg chg="mod">
          <ac:chgData name="Florin Teodorescu" userId="5a9a629557a7747a" providerId="LiveId" clId="{87509C36-FA2B-47ED-9C62-C5C1EC31349A}" dt="2025-05-03T00:24:26.028" v="9382" actId="571"/>
          <ac:spMkLst>
            <pc:docMk/>
            <pc:sldMk cId="3466846507" sldId="313"/>
            <ac:spMk id="75" creationId="{6C8A1665-E5D9-E893-9DCA-084020E6E586}"/>
          </ac:spMkLst>
        </pc:spChg>
        <pc:spChg chg="mod">
          <ac:chgData name="Florin Teodorescu" userId="5a9a629557a7747a" providerId="LiveId" clId="{87509C36-FA2B-47ED-9C62-C5C1EC31349A}" dt="2025-05-03T00:24:26.028" v="9382" actId="571"/>
          <ac:spMkLst>
            <pc:docMk/>
            <pc:sldMk cId="3466846507" sldId="313"/>
            <ac:spMk id="77" creationId="{F4509DE2-C895-12A1-6CF5-0D32A557792C}"/>
          </ac:spMkLst>
        </pc:spChg>
        <pc:spChg chg="mod">
          <ac:chgData name="Florin Teodorescu" userId="5a9a629557a7747a" providerId="LiveId" clId="{87509C36-FA2B-47ED-9C62-C5C1EC31349A}" dt="2025-05-03T00:36:33.746" v="9877" actId="1036"/>
          <ac:spMkLst>
            <pc:docMk/>
            <pc:sldMk cId="3466846507" sldId="313"/>
            <ac:spMk id="81" creationId="{51754A76-AFBA-681A-751F-8525B76E5FC6}"/>
          </ac:spMkLst>
        </pc:spChg>
        <pc:spChg chg="add del mod topLvl">
          <ac:chgData name="Florin Teodorescu" userId="5a9a629557a7747a" providerId="LiveId" clId="{87509C36-FA2B-47ED-9C62-C5C1EC31349A}" dt="2025-05-03T00:34:35.465" v="9833" actId="478"/>
          <ac:spMkLst>
            <pc:docMk/>
            <pc:sldMk cId="3466846507" sldId="313"/>
            <ac:spMk id="83" creationId="{A7A59AF6-8DEC-79D0-38E9-612C78B2201F}"/>
          </ac:spMkLst>
        </pc:spChg>
        <pc:spChg chg="add mod">
          <ac:chgData name="Florin Teodorescu" userId="5a9a629557a7747a" providerId="LiveId" clId="{87509C36-FA2B-47ED-9C62-C5C1EC31349A}" dt="2025-05-03T00:36:33.746" v="9877" actId="1036"/>
          <ac:spMkLst>
            <pc:docMk/>
            <pc:sldMk cId="3466846507" sldId="313"/>
            <ac:spMk id="84" creationId="{4EC9FED4-211C-6596-083F-78A0C85DF699}"/>
          </ac:spMkLst>
        </pc:spChg>
        <pc:spChg chg="add del mod">
          <ac:chgData name="Florin Teodorescu" userId="5a9a629557a7747a" providerId="LiveId" clId="{87509C36-FA2B-47ED-9C62-C5C1EC31349A}" dt="2025-05-03T00:35:17.300" v="9852" actId="478"/>
          <ac:spMkLst>
            <pc:docMk/>
            <pc:sldMk cId="3466846507" sldId="313"/>
            <ac:spMk id="86" creationId="{1E495F57-9BB4-B5A2-C129-DF07079D1575}"/>
          </ac:spMkLst>
        </pc:spChg>
        <pc:spChg chg="add del mod">
          <ac:chgData name="Florin Teodorescu" userId="5a9a629557a7747a" providerId="LiveId" clId="{87509C36-FA2B-47ED-9C62-C5C1EC31349A}" dt="2025-05-03T00:35:17.300" v="9852" actId="478"/>
          <ac:spMkLst>
            <pc:docMk/>
            <pc:sldMk cId="3466846507" sldId="313"/>
            <ac:spMk id="87" creationId="{F35B1D93-33A0-D8BE-EEE5-69A0CAE087F9}"/>
          </ac:spMkLst>
        </pc:spChg>
        <pc:spChg chg="add mod">
          <ac:chgData name="Florin Teodorescu" userId="5a9a629557a7747a" providerId="LiveId" clId="{87509C36-FA2B-47ED-9C62-C5C1EC31349A}" dt="2025-05-03T00:36:33.746" v="9877" actId="1036"/>
          <ac:spMkLst>
            <pc:docMk/>
            <pc:sldMk cId="3466846507" sldId="313"/>
            <ac:spMk id="88" creationId="{527F1EA4-0190-2F8E-27D5-D3760D732D12}"/>
          </ac:spMkLst>
        </pc:spChg>
        <pc:spChg chg="add mod">
          <ac:chgData name="Florin Teodorescu" userId="5a9a629557a7747a" providerId="LiveId" clId="{87509C36-FA2B-47ED-9C62-C5C1EC31349A}" dt="2025-05-03T00:36:33.746" v="9877" actId="1036"/>
          <ac:spMkLst>
            <pc:docMk/>
            <pc:sldMk cId="3466846507" sldId="313"/>
            <ac:spMk id="89" creationId="{E7EB35ED-4823-BF64-C87F-3C979525FDC7}"/>
          </ac:spMkLst>
        </pc:spChg>
        <pc:spChg chg="add mod">
          <ac:chgData name="Florin Teodorescu" userId="5a9a629557a7747a" providerId="LiveId" clId="{87509C36-FA2B-47ED-9C62-C5C1EC31349A}" dt="2025-05-03T00:36:33.746" v="9877" actId="1036"/>
          <ac:spMkLst>
            <pc:docMk/>
            <pc:sldMk cId="3466846507" sldId="313"/>
            <ac:spMk id="90" creationId="{DADF2863-52A2-FD5E-ECB6-666B64FBBBD6}"/>
          </ac:spMkLst>
        </pc:spChg>
        <pc:spChg chg="add mod">
          <ac:chgData name="Florin Teodorescu" userId="5a9a629557a7747a" providerId="LiveId" clId="{87509C36-FA2B-47ED-9C62-C5C1EC31349A}" dt="2025-05-03T00:52:19.818" v="10938" actId="11"/>
          <ac:spMkLst>
            <pc:docMk/>
            <pc:sldMk cId="3466846507" sldId="313"/>
            <ac:spMk id="91" creationId="{61318801-99CB-D9A8-1DC2-F292C790E956}"/>
          </ac:spMkLst>
        </pc:spChg>
        <pc:grpChg chg="mod">
          <ac:chgData name="Florin Teodorescu" userId="5a9a629557a7747a" providerId="LiveId" clId="{87509C36-FA2B-47ED-9C62-C5C1EC31349A}" dt="2025-05-03T00:19:56.029" v="9220" actId="1036"/>
          <ac:grpSpMkLst>
            <pc:docMk/>
            <pc:sldMk cId="3466846507" sldId="313"/>
            <ac:grpSpMk id="59" creationId="{F32C6A82-DAFB-33B7-C070-01F1A6AC1EAC}"/>
          </ac:grpSpMkLst>
        </pc:grpChg>
        <pc:grpChg chg="add mod">
          <ac:chgData name="Florin Teodorescu" userId="5a9a629557a7747a" providerId="LiveId" clId="{87509C36-FA2B-47ED-9C62-C5C1EC31349A}" dt="2025-05-03T00:19:26.496" v="9205" actId="164"/>
          <ac:grpSpMkLst>
            <pc:docMk/>
            <pc:sldMk cId="3466846507" sldId="313"/>
            <ac:grpSpMk id="72" creationId="{393571EC-00C0-0E9C-E59C-40477AE27F2A}"/>
          </ac:grpSpMkLst>
        </pc:grpChg>
        <pc:grpChg chg="add del mod">
          <ac:chgData name="Florin Teodorescu" userId="5a9a629557a7747a" providerId="LiveId" clId="{87509C36-FA2B-47ED-9C62-C5C1EC31349A}" dt="2025-05-03T00:27:18.351" v="9605" actId="478"/>
          <ac:grpSpMkLst>
            <pc:docMk/>
            <pc:sldMk cId="3466846507" sldId="313"/>
            <ac:grpSpMk id="73" creationId="{B9779D93-4498-AC08-4CD4-AD12CCD8677F}"/>
          </ac:grpSpMkLst>
        </pc:grpChg>
        <pc:grpChg chg="mod">
          <ac:chgData name="Florin Teodorescu" userId="5a9a629557a7747a" providerId="LiveId" clId="{87509C36-FA2B-47ED-9C62-C5C1EC31349A}" dt="2025-05-03T00:36:33.746" v="9877" actId="1036"/>
          <ac:grpSpMkLst>
            <pc:docMk/>
            <pc:sldMk cId="3466846507" sldId="313"/>
            <ac:grpSpMk id="85" creationId="{E5DB935E-E750-AD47-D053-B6C96F351E3C}"/>
          </ac:grpSpMkLst>
        </pc:grpChg>
        <pc:graphicFrameChg chg="add mod modGraphic">
          <ac:chgData name="Florin Teodorescu" userId="5a9a629557a7747a" providerId="LiveId" clId="{87509C36-FA2B-47ED-9C62-C5C1EC31349A}" dt="2025-05-03T00:36:33.746" v="9877" actId="1036"/>
          <ac:graphicFrameMkLst>
            <pc:docMk/>
            <pc:sldMk cId="3466846507" sldId="313"/>
            <ac:graphicFrameMk id="39" creationId="{935F2EC0-7031-DA9A-7E27-3AB34920FB83}"/>
          </ac:graphicFrameMkLst>
        </pc:graphicFrameChg>
        <pc:graphicFrameChg chg="add mod modGraphic">
          <ac:chgData name="Florin Teodorescu" userId="5a9a629557a7747a" providerId="LiveId" clId="{87509C36-FA2B-47ED-9C62-C5C1EC31349A}" dt="2025-05-03T00:36:33.746" v="9877" actId="1036"/>
          <ac:graphicFrameMkLst>
            <pc:docMk/>
            <pc:sldMk cId="3466846507" sldId="313"/>
            <ac:graphicFrameMk id="62" creationId="{326B5EFD-8DE0-C5E1-CF44-AD4D0001E11E}"/>
          </ac:graphicFrameMkLst>
        </pc:graphicFrameChg>
        <pc:graphicFrameChg chg="add mod ord modGraphic">
          <ac:chgData name="Florin Teodorescu" userId="5a9a629557a7747a" providerId="LiveId" clId="{87509C36-FA2B-47ED-9C62-C5C1EC31349A}" dt="2025-05-03T00:36:33.746" v="9877" actId="1036"/>
          <ac:graphicFrameMkLst>
            <pc:docMk/>
            <pc:sldMk cId="3466846507" sldId="313"/>
            <ac:graphicFrameMk id="71" creationId="{44B34D05-CAD8-F34C-F0CC-0B0F00837881}"/>
          </ac:graphicFrameMkLst>
        </pc:graphicFrameChg>
        <pc:picChg chg="add mod">
          <ac:chgData name="Florin Teodorescu" userId="5a9a629557a7747a" providerId="LiveId" clId="{87509C36-FA2B-47ED-9C62-C5C1EC31349A}" dt="2025-05-02T23:49:32.570" v="7277" actId="1036"/>
          <ac:picMkLst>
            <pc:docMk/>
            <pc:sldMk cId="3466846507" sldId="313"/>
            <ac:picMk id="35" creationId="{E1941C18-7DF8-BD51-3770-4FAF97B4898A}"/>
          </ac:picMkLst>
        </pc:picChg>
        <pc:picChg chg="add mod">
          <ac:chgData name="Florin Teodorescu" userId="5a9a629557a7747a" providerId="LiveId" clId="{87509C36-FA2B-47ED-9C62-C5C1EC31349A}" dt="2025-05-03T00:19:26.496" v="9205" actId="164"/>
          <ac:picMkLst>
            <pc:docMk/>
            <pc:sldMk cId="3466846507" sldId="313"/>
            <ac:picMk id="61" creationId="{59C1A9A5-C849-19BA-3EAB-DCFBA85454A3}"/>
          </ac:picMkLst>
        </pc:picChg>
        <pc:picChg chg="mod">
          <ac:chgData name="Florin Teodorescu" userId="5a9a629557a7747a" providerId="LiveId" clId="{87509C36-FA2B-47ED-9C62-C5C1EC31349A}" dt="2025-05-03T00:24:26.028" v="9382" actId="571"/>
          <ac:picMkLst>
            <pc:docMk/>
            <pc:sldMk cId="3466846507" sldId="313"/>
            <ac:picMk id="74" creationId="{F1564C9D-ED13-FA0E-CD4D-59AC7F8656B2}"/>
          </ac:picMkLst>
        </pc:picChg>
        <pc:picChg chg="add mod">
          <ac:chgData name="Florin Teodorescu" userId="5a9a629557a7747a" providerId="LiveId" clId="{87509C36-FA2B-47ED-9C62-C5C1EC31349A}" dt="2025-05-03T00:36:33.746" v="9877" actId="1036"/>
          <ac:picMkLst>
            <pc:docMk/>
            <pc:sldMk cId="3466846507" sldId="313"/>
            <ac:picMk id="80" creationId="{2AFE9B28-DD88-ECD8-3DFF-44AA43F252AC}"/>
          </ac:picMkLst>
        </pc:picChg>
        <pc:picChg chg="add mod">
          <ac:chgData name="Florin Teodorescu" userId="5a9a629557a7747a" providerId="LiveId" clId="{87509C36-FA2B-47ED-9C62-C5C1EC31349A}" dt="2025-05-03T00:37:39.453" v="9922" actId="1037"/>
          <ac:picMkLst>
            <pc:docMk/>
            <pc:sldMk cId="3466846507" sldId="313"/>
            <ac:picMk id="92" creationId="{38ED6DCB-FFC1-1CF5-8E21-DDE184A63EB6}"/>
          </ac:picMkLst>
        </pc:picChg>
        <pc:cxnChg chg="add del mod">
          <ac:chgData name="Florin Teodorescu" userId="5a9a629557a7747a" providerId="LiveId" clId="{87509C36-FA2B-47ED-9C62-C5C1EC31349A}" dt="2025-05-03T00:19:11.355" v="9204" actId="478"/>
          <ac:cxnSpMkLst>
            <pc:docMk/>
            <pc:sldMk cId="3466846507" sldId="313"/>
            <ac:cxnSpMk id="64" creationId="{A42C8342-B465-8033-E15C-F96E1CC1A312}"/>
          </ac:cxnSpMkLst>
        </pc:cxnChg>
        <pc:cxnChg chg="add mod">
          <ac:chgData name="Florin Teodorescu" userId="5a9a629557a7747a" providerId="LiveId" clId="{87509C36-FA2B-47ED-9C62-C5C1EC31349A}" dt="2025-05-03T00:19:26.496" v="9205" actId="164"/>
          <ac:cxnSpMkLst>
            <pc:docMk/>
            <pc:sldMk cId="3466846507" sldId="313"/>
            <ac:cxnSpMk id="66" creationId="{F00548A6-D625-3D31-5929-21ED00984DA8}"/>
          </ac:cxnSpMkLst>
        </pc:cxnChg>
        <pc:cxnChg chg="add mod">
          <ac:chgData name="Florin Teodorescu" userId="5a9a629557a7747a" providerId="LiveId" clId="{87509C36-FA2B-47ED-9C62-C5C1EC31349A}" dt="2025-05-03T00:19:26.496" v="9205" actId="164"/>
          <ac:cxnSpMkLst>
            <pc:docMk/>
            <pc:sldMk cId="3466846507" sldId="313"/>
            <ac:cxnSpMk id="70" creationId="{B0E098EC-A1AE-E736-9C4B-670E24CA395B}"/>
          </ac:cxnSpMkLst>
        </pc:cxnChg>
        <pc:cxnChg chg="mod">
          <ac:chgData name="Florin Teodorescu" userId="5a9a629557a7747a" providerId="LiveId" clId="{87509C36-FA2B-47ED-9C62-C5C1EC31349A}" dt="2025-05-03T00:27:18.351" v="9605" actId="478"/>
          <ac:cxnSpMkLst>
            <pc:docMk/>
            <pc:sldMk cId="3466846507" sldId="313"/>
            <ac:cxnSpMk id="76" creationId="{915C87F7-5035-B318-D1F7-3FBEC6602FDB}"/>
          </ac:cxnSpMkLst>
        </pc:cxnChg>
        <pc:cxnChg chg="mod">
          <ac:chgData name="Florin Teodorescu" userId="5a9a629557a7747a" providerId="LiveId" clId="{87509C36-FA2B-47ED-9C62-C5C1EC31349A}" dt="2025-05-03T00:27:18.351" v="9605" actId="478"/>
          <ac:cxnSpMkLst>
            <pc:docMk/>
            <pc:sldMk cId="3466846507" sldId="313"/>
            <ac:cxnSpMk id="78" creationId="{00A8040A-DF4D-5110-3FDC-79AF8B4E6B0C}"/>
          </ac:cxnSpMkLst>
        </pc:cxnChg>
      </pc:sldChg>
    </pc:docChg>
  </pc:docChgLst>
  <pc:docChgLst>
    <pc:chgData name="Florin Teodorescu" userId="5a9a629557a7747a" providerId="LiveId" clId="{AC4E15A4-52F8-4B2F-81C1-29C6B2DD9209}"/>
    <pc:docChg chg="undo custSel modSld">
      <pc:chgData name="Florin Teodorescu" userId="5a9a629557a7747a" providerId="LiveId" clId="{AC4E15A4-52F8-4B2F-81C1-29C6B2DD9209}" dt="2024-04-30T05:40:14.888" v="2" actId="20577"/>
      <pc:docMkLst>
        <pc:docMk/>
      </pc:docMkLst>
      <pc:sldChg chg="modSp mod">
        <pc:chgData name="Florin Teodorescu" userId="5a9a629557a7747a" providerId="LiveId" clId="{AC4E15A4-52F8-4B2F-81C1-29C6B2DD9209}" dt="2024-04-30T05:40:14.888" v="2" actId="20577"/>
        <pc:sldMkLst>
          <pc:docMk/>
          <pc:sldMk cId="3371108829" sldId="30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CA369-F5BE-4216-BA64-F7B4142A3374}" type="datetimeFigureOut">
              <a:rPr lang="en-US" smtClean="0"/>
              <a:t>5/2/2025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9126-F31F-4EC6-A711-CEDE75DCDE02}" type="slidenum">
              <a:rPr lang="en-US" smtClean="0"/>
              <a:t>‹#›</a:t>
            </a:fld>
            <a:endParaRPr lang="en-US"/>
          </a:p>
        </p:txBody>
      </p:sp>
    </p:spTree>
    <p:extLst>
      <p:ext uri="{BB962C8B-B14F-4D97-AF65-F5344CB8AC3E}">
        <p14:creationId xmlns:p14="http://schemas.microsoft.com/office/powerpoint/2010/main" val="414705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B265-94C0-12FB-4FEF-C07C265F47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91E8D-DAAA-A740-204C-840DF7DF2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A12F6A-EA44-1BE5-6501-9A567BC26B4E}"/>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5" name="Footer Placeholder 4">
            <a:extLst>
              <a:ext uri="{FF2B5EF4-FFF2-40B4-BE49-F238E27FC236}">
                <a16:creationId xmlns:a16="http://schemas.microsoft.com/office/drawing/2014/main" id="{59FDC3CB-9ADF-71C0-267B-6E6601B83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36FCE-4028-C9A3-37F7-717A0925F084}"/>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135117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6396-8AB0-13A9-AF09-93ED76873F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93873D-4F0C-4AEC-6CC0-CDE97630B0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19102-74FC-1252-ECFB-26666B9889E1}"/>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5" name="Footer Placeholder 4">
            <a:extLst>
              <a:ext uri="{FF2B5EF4-FFF2-40B4-BE49-F238E27FC236}">
                <a16:creationId xmlns:a16="http://schemas.microsoft.com/office/drawing/2014/main" id="{D088B7A0-EBC3-5C93-9B81-68DD4D383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48C92-FD12-5E18-9062-96804F9D7D5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14045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17148C-464E-5C61-FC8C-61F0AB34EC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E2A49-1D60-33EB-221C-99555D386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885CF-2DBF-10E3-FB43-4290C0F09102}"/>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5" name="Footer Placeholder 4">
            <a:extLst>
              <a:ext uri="{FF2B5EF4-FFF2-40B4-BE49-F238E27FC236}">
                <a16:creationId xmlns:a16="http://schemas.microsoft.com/office/drawing/2014/main" id="{5AE6CC3C-85BD-0641-98F0-AB6020163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22208-A450-D8B1-AB06-235EC0CF2447}"/>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94026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6A9E-E807-5FA9-D954-ABC78C10C4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D40CF-FEFF-D584-AF19-198B1C4F5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EC5AC-2647-B667-6B58-EF72171B30C8}"/>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5" name="Footer Placeholder 4">
            <a:extLst>
              <a:ext uri="{FF2B5EF4-FFF2-40B4-BE49-F238E27FC236}">
                <a16:creationId xmlns:a16="http://schemas.microsoft.com/office/drawing/2014/main" id="{893CC142-D101-EECE-B9B7-D6DB03716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105DA-35FB-8210-1319-0AC375B2065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16556837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9C14-BC2F-91BC-DD36-D735747F4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1CCDD-1629-86B2-0DB8-B1C39BAF6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69E15-B6BD-3EBF-A1C7-C88D16940B7D}"/>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5" name="Footer Placeholder 4">
            <a:extLst>
              <a:ext uri="{FF2B5EF4-FFF2-40B4-BE49-F238E27FC236}">
                <a16:creationId xmlns:a16="http://schemas.microsoft.com/office/drawing/2014/main" id="{12AB74C1-F56C-E921-C3DF-0BD66113E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11109-E554-4B67-4396-D9F81A91A60D}"/>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4354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7E-B883-CC9A-2D5F-AB77B57DE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A33EC-D8E0-69DE-3A3A-52BB3C1C48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8FE555-B088-ADA3-99AE-84391B28F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28CA01-AF7C-B9ED-F742-F33BDF8B9D3D}"/>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6" name="Footer Placeholder 5">
            <a:extLst>
              <a:ext uri="{FF2B5EF4-FFF2-40B4-BE49-F238E27FC236}">
                <a16:creationId xmlns:a16="http://schemas.microsoft.com/office/drawing/2014/main" id="{02630311-ACD5-0506-B4C8-FA3A06E2D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BB179-DEC7-DB6A-D9B0-43708CF0111B}"/>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07418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28F7-3FD1-1BF5-E684-78A4AB9EC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C0B82E-C8BA-577A-C283-DB8240940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59787-2AFD-9584-A494-266B5272D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D4D8FB-2765-DACD-167B-242943D8E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24E5B-F5C6-0091-4F62-95AB056953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098AC2-6204-8229-E4DA-15CF3883E877}"/>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8" name="Footer Placeholder 7">
            <a:extLst>
              <a:ext uri="{FF2B5EF4-FFF2-40B4-BE49-F238E27FC236}">
                <a16:creationId xmlns:a16="http://schemas.microsoft.com/office/drawing/2014/main" id="{84C6322F-E6DE-D688-F62A-2CF9AB37B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6DD9EC-5411-0E66-CABB-F4BB4D70148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98062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C2EF-8798-A64E-9439-F4650FEC36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61B713-2857-2108-E5D0-7585366BA06D}"/>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4" name="Footer Placeholder 3">
            <a:extLst>
              <a:ext uri="{FF2B5EF4-FFF2-40B4-BE49-F238E27FC236}">
                <a16:creationId xmlns:a16="http://schemas.microsoft.com/office/drawing/2014/main" id="{C5B61D5E-0DA6-3F28-03BF-CEEBA2F470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D24BA-3F3C-A2C2-7BEB-D98001350E4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3661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DB0BD-7723-BF11-B09E-75A0D4590EB8}"/>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3" name="Footer Placeholder 2">
            <a:extLst>
              <a:ext uri="{FF2B5EF4-FFF2-40B4-BE49-F238E27FC236}">
                <a16:creationId xmlns:a16="http://schemas.microsoft.com/office/drawing/2014/main" id="{05DCC2B1-8482-BC50-77F7-AA10AE794F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EBF14A-2B60-5C54-DB31-33BC8E30951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25851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B7C9-2706-7DF9-106C-7B0C1F102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DD2936-D84F-7F55-089C-DA3051E04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613FD3-603C-BBFE-C0EC-702F86381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D5EF1-1B53-1A40-3A2E-027CE0904769}"/>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6" name="Footer Placeholder 5">
            <a:extLst>
              <a:ext uri="{FF2B5EF4-FFF2-40B4-BE49-F238E27FC236}">
                <a16:creationId xmlns:a16="http://schemas.microsoft.com/office/drawing/2014/main" id="{22830639-AC55-AFE5-C5E7-DC114586D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F2C68-B223-8CF7-C1CE-57BCF225AB6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8480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9B0C-FA9B-34CD-F6AD-CCAE82654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63D49-4CAF-AE83-4D41-8745C0B4A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33D6AF-9563-553B-2B91-4749E86B0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FF006-AE70-ACB2-C97B-B691501DE60B}"/>
              </a:ext>
            </a:extLst>
          </p:cNvPr>
          <p:cNvSpPr>
            <a:spLocks noGrp="1"/>
          </p:cNvSpPr>
          <p:nvPr>
            <p:ph type="dt" sz="half" idx="10"/>
          </p:nvPr>
        </p:nvSpPr>
        <p:spPr/>
        <p:txBody>
          <a:bodyPr/>
          <a:lstStyle/>
          <a:p>
            <a:fld id="{E6471CC3-8B07-4B23-931F-6441957718A7}" type="datetimeFigureOut">
              <a:rPr lang="en-US" smtClean="0"/>
              <a:t>5/2/2025</a:t>
            </a:fld>
            <a:endParaRPr lang="en-US"/>
          </a:p>
        </p:txBody>
      </p:sp>
      <p:sp>
        <p:nvSpPr>
          <p:cNvPr id="6" name="Footer Placeholder 5">
            <a:extLst>
              <a:ext uri="{FF2B5EF4-FFF2-40B4-BE49-F238E27FC236}">
                <a16:creationId xmlns:a16="http://schemas.microsoft.com/office/drawing/2014/main" id="{6EFEEB83-D1D2-7DA3-F0F6-ED3F2E82A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F668E-0E57-004D-D32D-35598ED30354}"/>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89897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80F00-C090-CACB-60AC-3C96A7DDA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06FD8-C249-3F82-3036-E9120318F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D4F63-4C9C-CA28-39E3-5498EDD331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71CC3-8B07-4B23-931F-6441957718A7}" type="datetimeFigureOut">
              <a:rPr lang="en-US" smtClean="0"/>
              <a:t>5/2/2025</a:t>
            </a:fld>
            <a:endParaRPr lang="en-US"/>
          </a:p>
        </p:txBody>
      </p:sp>
      <p:sp>
        <p:nvSpPr>
          <p:cNvPr id="5" name="Footer Placeholder 4">
            <a:extLst>
              <a:ext uri="{FF2B5EF4-FFF2-40B4-BE49-F238E27FC236}">
                <a16:creationId xmlns:a16="http://schemas.microsoft.com/office/drawing/2014/main" id="{5B51732A-BF54-4FBB-5A9F-6B1E0CA56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48E46-2D65-17C8-3ECA-E18435351C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8E671-E0DA-4EF5-8759-2E222B103410}" type="slidenum">
              <a:rPr lang="en-US" smtClean="0"/>
              <a:t>‹#›</a:t>
            </a:fld>
            <a:endParaRPr lang="en-US"/>
          </a:p>
        </p:txBody>
      </p:sp>
    </p:spTree>
    <p:extLst>
      <p:ext uri="{BB962C8B-B14F-4D97-AF65-F5344CB8AC3E}">
        <p14:creationId xmlns:p14="http://schemas.microsoft.com/office/powerpoint/2010/main" val="175388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lorinteo.github.io/EduCode/DrawingLib/" TargetMode="External"/><Relationship Id="rId2" Type="http://schemas.openxmlformats.org/officeDocument/2006/relationships/hyperlink" Target="https://florinteo.github.io/EduCode/DrawingLib/edu/ftdev/Map/MoonMap.html" TargetMode="Externa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hyperlink" Target="https://florinteo.github.io/EduCode/DrawingLib/edu/ftdev/Map/MoonMap.html#restore-java.lang.String-" TargetMode="External"/><Relationship Id="rId3" Type="http://schemas.openxmlformats.org/officeDocument/2006/relationships/hyperlink" Target="https://florinteo.github.io/EduCode/DrawingLib/drawing-lib-2.0.jar" TargetMode="External"/><Relationship Id="rId7" Type="http://schemas.openxmlformats.org/officeDocument/2006/relationships/hyperlink" Target="https://florinteo.github.io/EduCode/DrawingLib/edu/ftdev/Map/MoonMap.html#snapshot-java.lang.String-" TargetMode="External"/><Relationship Id="rId2" Type="http://schemas.openxmlformats.org/officeDocument/2006/relationships/hyperlink" Target="https://florinteo.github.io/EduCode/DrawingLib/edu/ftdev/Map/MoonMap.html" TargetMode="External"/><Relationship Id="rId1" Type="http://schemas.openxmlformats.org/officeDocument/2006/relationships/slideLayout" Target="../slideLayouts/slideLayout2.xml"/><Relationship Id="rId6" Type="http://schemas.openxmlformats.org/officeDocument/2006/relationships/hyperlink" Target="https://florinteo.github.io/EduCode/DrawingLib/edu/ftdev/Map/MoonMap.html#drawSegment-int-int-int-int-int-java.awt.Color-" TargetMode="External"/><Relationship Id="rId11" Type="http://schemas.openxmlformats.org/officeDocument/2006/relationships/image" Target="../media/image10.png"/><Relationship Id="rId5" Type="http://schemas.openxmlformats.org/officeDocument/2006/relationships/hyperlink" Target="https://florinteo.github.io/EduCode/DrawingLib/edu/ftdev/Map/MoonMap.html#setArea-int-int-java.awt.Color:A:A-" TargetMode="External"/><Relationship Id="rId10" Type="http://schemas.openxmlformats.org/officeDocument/2006/relationships/image" Target="../media/image9.png"/><Relationship Id="rId4" Type="http://schemas.openxmlformats.org/officeDocument/2006/relationships/hyperlink" Target="https://florinteo.github.io/EduCode/DrawingLib/edu/ftdev/Map/MoonMap.html#getArea-int-int-int-int-" TargetMode="External"/><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en.wikipedia.org/wiki/Dijkstra%27s_algorithm" TargetMode="External"/><Relationship Id="rId7" Type="http://schemas.openxmlformats.org/officeDocument/2006/relationships/image" Target="../media/image21.png"/><Relationship Id="rId2" Type="http://schemas.openxmlformats.org/officeDocument/2006/relationships/hyperlink" Target="https://en.wikipedia.org/wiki/Breadth-first_search" TargetMode="Externa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0.png"/><Relationship Id="rId4" Type="http://schemas.openxmlformats.org/officeDocument/2006/relationships/hyperlink" Target="https://en.wikipedia.org/wiki/A*_search_algorith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8B21-AFB7-F9E4-ED69-4B40EFA04B03}"/>
              </a:ext>
            </a:extLst>
          </p:cNvPr>
          <p:cNvSpPr>
            <a:spLocks noGrp="1"/>
          </p:cNvSpPr>
          <p:nvPr>
            <p:ph type="ctrTitle"/>
          </p:nvPr>
        </p:nvSpPr>
        <p:spPr/>
        <p:txBody>
          <a:bodyPr/>
          <a:lstStyle/>
          <a:p>
            <a:br>
              <a:rPr lang="en-US" dirty="0"/>
            </a:br>
            <a:r>
              <a:rPr lang="en-US" b="1" dirty="0"/>
              <a:t>Moon Travel</a:t>
            </a:r>
          </a:p>
        </p:txBody>
      </p:sp>
      <p:sp>
        <p:nvSpPr>
          <p:cNvPr id="3" name="Subtitle 2">
            <a:extLst>
              <a:ext uri="{FF2B5EF4-FFF2-40B4-BE49-F238E27FC236}">
                <a16:creationId xmlns:a16="http://schemas.microsoft.com/office/drawing/2014/main" id="{60E8A63B-C7A4-376E-3F8B-C569C15C5850}"/>
              </a:ext>
            </a:extLst>
          </p:cNvPr>
          <p:cNvSpPr>
            <a:spLocks noGrp="1"/>
          </p:cNvSpPr>
          <p:nvPr>
            <p:ph type="subTitle" idx="1"/>
          </p:nvPr>
        </p:nvSpPr>
        <p:spPr>
          <a:xfrm>
            <a:off x="2328662" y="3593571"/>
            <a:ext cx="7856738" cy="1655762"/>
          </a:xfrm>
        </p:spPr>
        <p:txBody>
          <a:bodyPr>
            <a:normAutofit/>
          </a:bodyPr>
          <a:lstStyle/>
          <a:p>
            <a:r>
              <a:rPr lang="en-US" dirty="0"/>
              <a:t>Design a graph representation of a </a:t>
            </a:r>
            <a:r>
              <a:rPr lang="en-US"/>
              <a:t>real-life problem,</a:t>
            </a:r>
            <a:br>
              <a:rPr lang="en-US"/>
            </a:br>
            <a:r>
              <a:rPr lang="en-US"/>
              <a:t>and implement various pathfinding </a:t>
            </a:r>
            <a:r>
              <a:rPr lang="en-US" dirty="0"/>
              <a:t>algorithms on the graph.</a:t>
            </a:r>
          </a:p>
        </p:txBody>
      </p:sp>
    </p:spTree>
    <p:extLst>
      <p:ext uri="{BB962C8B-B14F-4D97-AF65-F5344CB8AC3E}">
        <p14:creationId xmlns:p14="http://schemas.microsoft.com/office/powerpoint/2010/main" val="286136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8238685-F882-5FEF-5411-D1E4FE2715FC}"/>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dirty="0">
                <a:solidFill>
                  <a:prstClr val="black"/>
                </a:solidFill>
                <a:latin typeface="Calibri Light" panose="020F0302020204030204"/>
              </a:rPr>
              <a:t>the </a:t>
            </a:r>
            <a:r>
              <a:rPr lang="en-US" sz="4860" b="1" dirty="0">
                <a:solidFill>
                  <a:prstClr val="black"/>
                </a:solidFill>
                <a:latin typeface="Calibri Light" panose="020F0302020204030204"/>
              </a:rPr>
              <a:t>Moon Travel </a:t>
            </a:r>
            <a:r>
              <a:rPr lang="en-US" sz="2520">
                <a:solidFill>
                  <a:prstClr val="black"/>
                </a:solidFill>
                <a:latin typeface="Calibri Light" panose="020F0302020204030204"/>
              </a:rPr>
              <a:t>problem definition</a:t>
            </a:r>
            <a:endParaRPr lang="en-US" sz="2520" dirty="0">
              <a:solidFill>
                <a:prstClr val="black"/>
              </a:solidFill>
              <a:latin typeface="Calibri Light" panose="020F0302020204030204"/>
            </a:endParaRPr>
          </a:p>
        </p:txBody>
      </p:sp>
      <p:sp>
        <p:nvSpPr>
          <p:cNvPr id="4" name="Content Placeholder 2">
            <a:extLst>
              <a:ext uri="{FF2B5EF4-FFF2-40B4-BE49-F238E27FC236}">
                <a16:creationId xmlns:a16="http://schemas.microsoft.com/office/drawing/2014/main" id="{3B155324-B1BD-55FD-C939-B00825C3E8FE}"/>
              </a:ext>
            </a:extLst>
          </p:cNvPr>
          <p:cNvSpPr>
            <a:spLocks noGrp="1"/>
          </p:cNvSpPr>
          <p:nvPr>
            <p:ph idx="1"/>
          </p:nvPr>
        </p:nvSpPr>
        <p:spPr>
          <a:xfrm>
            <a:off x="554737" y="1147445"/>
            <a:ext cx="11050778" cy="353646"/>
          </a:xfrm>
        </p:spPr>
        <p:txBody>
          <a:bodyPr>
            <a:noAutofit/>
          </a:bodyPr>
          <a:lstStyle/>
          <a:p>
            <a:pPr marL="0" indent="0">
              <a:spcBef>
                <a:spcPts val="0"/>
              </a:spcBef>
              <a:spcAft>
                <a:spcPts val="600"/>
              </a:spcAft>
              <a:buNone/>
            </a:pPr>
            <a:r>
              <a:rPr lang="en-US" sz="1200" dirty="0">
                <a:solidFill>
                  <a:srgbClr val="000000"/>
                </a:solidFill>
                <a:effectLst/>
                <a:latin typeface="Calibri" panose="020F0502020204030204" pitchFamily="34" charset="0"/>
              </a:rPr>
              <a:t>The surface of celestial bodies such as the Moon is characterized by a rugged terrain filled with mountains and craters, as depicted in the image below:</a:t>
            </a:r>
            <a:endParaRPr lang="en-US" sz="1200" dirty="0"/>
          </a:p>
        </p:txBody>
      </p:sp>
      <p:sp>
        <p:nvSpPr>
          <p:cNvPr id="9" name="Content Placeholder 2">
            <a:extLst>
              <a:ext uri="{FF2B5EF4-FFF2-40B4-BE49-F238E27FC236}">
                <a16:creationId xmlns:a16="http://schemas.microsoft.com/office/drawing/2014/main" id="{187F3A27-4827-2A29-7421-298B09D31258}"/>
              </a:ext>
            </a:extLst>
          </p:cNvPr>
          <p:cNvSpPr txBox="1">
            <a:spLocks/>
          </p:cNvSpPr>
          <p:nvPr/>
        </p:nvSpPr>
        <p:spPr>
          <a:xfrm>
            <a:off x="5219271" y="1533325"/>
            <a:ext cx="6312619" cy="77302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dirty="0">
                <a:solidFill>
                  <a:srgbClr val="000000"/>
                </a:solidFill>
                <a:latin typeface="Calibri" panose="020F0502020204030204" pitchFamily="34" charset="0"/>
              </a:rPr>
              <a:t>In pursuit of scientific exploration, humans deploy rovers in such a harsh environment, which travel from place to place carrying and utilizing delicate scientific equipment. As such, the routes they travel need to avoid the most </a:t>
            </a:r>
            <a:r>
              <a:rPr lang="en-US" sz="1200">
                <a:solidFill>
                  <a:srgbClr val="000000"/>
                </a:solidFill>
                <a:latin typeface="Calibri" panose="020F0502020204030204" pitchFamily="34" charset="0"/>
              </a:rPr>
              <a:t>rugged features of the terrain, </a:t>
            </a:r>
            <a:r>
              <a:rPr lang="en-US" sz="1200" dirty="0">
                <a:solidFill>
                  <a:srgbClr val="000000"/>
                </a:solidFill>
                <a:latin typeface="Calibri" panose="020F0502020204030204" pitchFamily="34" charset="0"/>
              </a:rPr>
              <a:t>while at the same time minimizing the energy usage </a:t>
            </a:r>
            <a:r>
              <a:rPr lang="en-US" sz="1200">
                <a:solidFill>
                  <a:srgbClr val="000000"/>
                </a:solidFill>
                <a:latin typeface="Calibri" panose="020F0502020204030204" pitchFamily="34" charset="0"/>
              </a:rPr>
              <a:t>by seeking the </a:t>
            </a:r>
            <a:r>
              <a:rPr lang="en-US" sz="1200" dirty="0">
                <a:solidFill>
                  <a:srgbClr val="000000"/>
                </a:solidFill>
                <a:latin typeface="Calibri" panose="020F0502020204030204" pitchFamily="34" charset="0"/>
              </a:rPr>
              <a:t>shortest path between the route </a:t>
            </a:r>
            <a:r>
              <a:rPr lang="en-US" sz="1200">
                <a:solidFill>
                  <a:srgbClr val="000000"/>
                </a:solidFill>
                <a:latin typeface="Calibri" panose="020F0502020204030204" pitchFamily="34" charset="0"/>
              </a:rPr>
              <a:t>endpoints.</a:t>
            </a:r>
            <a:endParaRPr lang="en-US" sz="1200" dirty="0">
              <a:solidFill>
                <a:srgbClr val="000000"/>
              </a:solidFill>
              <a:latin typeface="Calibri" panose="020F0502020204030204" pitchFamily="34" charset="0"/>
            </a:endParaRPr>
          </a:p>
        </p:txBody>
      </p:sp>
      <p:sp>
        <p:nvSpPr>
          <p:cNvPr id="12" name="Content Placeholder 2">
            <a:extLst>
              <a:ext uri="{FF2B5EF4-FFF2-40B4-BE49-F238E27FC236}">
                <a16:creationId xmlns:a16="http://schemas.microsoft.com/office/drawing/2014/main" id="{F2B6E141-3C06-CDAE-835F-7CE189C02741}"/>
              </a:ext>
            </a:extLst>
          </p:cNvPr>
          <p:cNvSpPr txBox="1">
            <a:spLocks/>
          </p:cNvSpPr>
          <p:nvPr/>
        </p:nvSpPr>
        <p:spPr>
          <a:xfrm>
            <a:off x="554736" y="5580081"/>
            <a:ext cx="10977155" cy="100565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dirty="0">
                <a:solidFill>
                  <a:srgbClr val="000000"/>
                </a:solidFill>
                <a:latin typeface="Calibri" panose="020F0502020204030204" pitchFamily="34" charset="0"/>
              </a:rPr>
              <a:t>You are provided with a Java startup project </a:t>
            </a:r>
            <a:r>
              <a:rPr lang="en-US" sz="1400" b="1" dirty="0">
                <a:solidFill>
                  <a:srgbClr val="000000"/>
                </a:solidFill>
                <a:latin typeface="Calibri" panose="020F0502020204030204" pitchFamily="34" charset="0"/>
              </a:rPr>
              <a:t>MoonTravel_Startup.zip</a:t>
            </a:r>
            <a:r>
              <a:rPr lang="en-US" sz="1200" dirty="0">
                <a:solidFill>
                  <a:srgbClr val="000000"/>
                </a:solidFill>
                <a:latin typeface="Calibri" panose="020F0502020204030204" pitchFamily="34" charset="0"/>
              </a:rPr>
              <a:t>, which already contains a test map image. When complete however, the program should be able to run on any similar image you can download from the internet and determine optimal paths between any two points on that map.</a:t>
            </a:r>
          </a:p>
          <a:p>
            <a:pPr marL="0" indent="0">
              <a:spcBef>
                <a:spcPts val="0"/>
              </a:spcBef>
              <a:spcAft>
                <a:spcPts val="600"/>
              </a:spcAft>
              <a:buFont typeface="Arial" panose="020B0604020202020204" pitchFamily="34" charset="0"/>
              <a:buNone/>
            </a:pPr>
            <a:r>
              <a:rPr lang="en-US" sz="1200" dirty="0">
                <a:solidFill>
                  <a:srgbClr val="000000"/>
                </a:solidFill>
                <a:latin typeface="Calibri" panose="020F0502020204030204" pitchFamily="34" charset="0"/>
              </a:rPr>
              <a:t>The startup project is pre-wired to use a </a:t>
            </a:r>
            <a:r>
              <a:rPr lang="en-US" sz="1200" dirty="0">
                <a:solidFill>
                  <a:srgbClr val="000000"/>
                </a:solidFill>
                <a:latin typeface="Calibri" panose="020F0502020204030204" pitchFamily="34" charset="0"/>
                <a:hlinkClick r:id="rId2"/>
              </a:rPr>
              <a:t>MoonMap</a:t>
            </a:r>
            <a:r>
              <a:rPr lang="en-US" sz="1200" dirty="0">
                <a:solidFill>
                  <a:srgbClr val="000000"/>
                </a:solidFill>
                <a:latin typeface="Calibri" panose="020F0502020204030204" pitchFamily="34" charset="0"/>
              </a:rPr>
              <a:t> class from the </a:t>
            </a:r>
            <a:r>
              <a:rPr lang="en-US" sz="1200" dirty="0">
                <a:solidFill>
                  <a:srgbClr val="000000"/>
                </a:solidFill>
                <a:latin typeface="Calibri" panose="020F0502020204030204" pitchFamily="34" charset="0"/>
                <a:hlinkClick r:id="rId3"/>
              </a:rPr>
              <a:t>DrawingLib API</a:t>
            </a:r>
            <a:r>
              <a:rPr lang="en-US" sz="1200" dirty="0">
                <a:solidFill>
                  <a:srgbClr val="000000"/>
                </a:solidFill>
                <a:latin typeface="Calibri" panose="020F0502020204030204" pitchFamily="34" charset="0"/>
              </a:rPr>
              <a:t> which gives the ability to load, manipulate and interact with the map image pixels. Your task is to complete the code by creating an object model for the moon map, load the data and design and implement the necessary data structures and algorithms such that the rover can navigate safely and optimally on the moon.</a:t>
            </a:r>
            <a:endParaRPr lang="en-US" sz="1200" dirty="0"/>
          </a:p>
        </p:txBody>
      </p:sp>
      <p:pic>
        <p:nvPicPr>
          <p:cNvPr id="6" name="Picture 5">
            <a:extLst>
              <a:ext uri="{FF2B5EF4-FFF2-40B4-BE49-F238E27FC236}">
                <a16:creationId xmlns:a16="http://schemas.microsoft.com/office/drawing/2014/main" id="{E4742B3B-A758-9BDF-912A-E004D6BF24BF}"/>
              </a:ext>
            </a:extLst>
          </p:cNvPr>
          <p:cNvPicPr>
            <a:picLocks noChangeAspect="1"/>
          </p:cNvPicPr>
          <p:nvPr/>
        </p:nvPicPr>
        <p:blipFill>
          <a:blip r:embed="rId4"/>
          <a:stretch>
            <a:fillRect/>
          </a:stretch>
        </p:blipFill>
        <p:spPr>
          <a:xfrm>
            <a:off x="7244482" y="2691829"/>
            <a:ext cx="4361034" cy="2471955"/>
          </a:xfrm>
          <a:prstGeom prst="rect">
            <a:avLst/>
          </a:prstGeom>
          <a:effectLst>
            <a:outerShdw blurRad="50800" dist="38100" algn="l" rotWithShape="0">
              <a:prstClr val="black">
                <a:alpha val="40000"/>
              </a:prstClr>
            </a:outerShdw>
          </a:effectLst>
        </p:spPr>
      </p:pic>
      <p:sp>
        <p:nvSpPr>
          <p:cNvPr id="7" name="Content Placeholder 2">
            <a:extLst>
              <a:ext uri="{FF2B5EF4-FFF2-40B4-BE49-F238E27FC236}">
                <a16:creationId xmlns:a16="http://schemas.microsoft.com/office/drawing/2014/main" id="{1C3E0C36-E2FE-8C6C-433D-60E2829DFCF2}"/>
              </a:ext>
            </a:extLst>
          </p:cNvPr>
          <p:cNvSpPr txBox="1">
            <a:spLocks/>
          </p:cNvSpPr>
          <p:nvPr/>
        </p:nvSpPr>
        <p:spPr>
          <a:xfrm>
            <a:off x="559972" y="4241873"/>
            <a:ext cx="6684510" cy="13073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a:solidFill>
                  <a:srgbClr val="000000"/>
                </a:solidFill>
                <a:latin typeface="Calibri" panose="020F0502020204030204" pitchFamily="34" charset="0"/>
              </a:rPr>
              <a:t>The </a:t>
            </a:r>
            <a:r>
              <a:rPr lang="en-US" sz="1200" dirty="0">
                <a:solidFill>
                  <a:srgbClr val="000000"/>
                </a:solidFill>
                <a:latin typeface="Calibri" panose="020F0502020204030204" pitchFamily="34" charset="0"/>
              </a:rPr>
              <a:t>objective of this project is to </a:t>
            </a:r>
            <a:r>
              <a:rPr lang="en-US" sz="1200" b="1" dirty="0">
                <a:solidFill>
                  <a:srgbClr val="000000"/>
                </a:solidFill>
                <a:latin typeface="Calibri" panose="020F0502020204030204" pitchFamily="34" charset="0"/>
              </a:rPr>
              <a:t>determine the optimal path a rover needs to follow to travel between any two points on the map</a:t>
            </a:r>
            <a:r>
              <a:rPr lang="en-US" sz="1200" dirty="0">
                <a:solidFill>
                  <a:srgbClr val="000000"/>
                </a:solidFill>
                <a:latin typeface="Calibri" panose="020F0502020204030204" pitchFamily="34" charset="0"/>
              </a:rPr>
              <a:t>. The only data available to accomplish this task is a high-resolution image of the terrain.</a:t>
            </a:r>
          </a:p>
          <a:p>
            <a:pPr marL="0" indent="0">
              <a:spcBef>
                <a:spcPts val="0"/>
              </a:spcBef>
              <a:spcAft>
                <a:spcPts val="600"/>
              </a:spcAft>
              <a:buFont typeface="Arial" panose="020B0604020202020204" pitchFamily="34" charset="0"/>
              <a:buNone/>
            </a:pPr>
            <a:r>
              <a:rPr lang="en-US" sz="1200" dirty="0">
                <a:solidFill>
                  <a:srgbClr val="000000"/>
                </a:solidFill>
                <a:latin typeface="Calibri" panose="020F0502020204030204" pitchFamily="34" charset="0"/>
              </a:rPr>
              <a:t>The program will extract information from the image and create an object-model representation of the terrain. Once the image is loaded and processed, the user will be able to define a start and a target point anywhere on the map, and display in an interactive fashion the optimal path the rover can follow in between these points.</a:t>
            </a:r>
          </a:p>
          <a:p>
            <a:pPr marL="0" indent="0">
              <a:spcBef>
                <a:spcPts val="0"/>
              </a:spcBef>
              <a:spcAft>
                <a:spcPts val="600"/>
              </a:spcAft>
              <a:buFont typeface="Arial" panose="020B0604020202020204" pitchFamily="34" charset="0"/>
              <a:buNone/>
            </a:pPr>
            <a:endParaRPr lang="en-US" sz="1200" dirty="0"/>
          </a:p>
        </p:txBody>
      </p:sp>
      <p:sp>
        <p:nvSpPr>
          <p:cNvPr id="10" name="Arrow: Right 9">
            <a:extLst>
              <a:ext uri="{FF2B5EF4-FFF2-40B4-BE49-F238E27FC236}">
                <a16:creationId xmlns:a16="http://schemas.microsoft.com/office/drawing/2014/main" id="{49AFB1B0-2534-E538-58A8-C89ECF2FC996}"/>
              </a:ext>
            </a:extLst>
          </p:cNvPr>
          <p:cNvSpPr/>
          <p:nvPr/>
        </p:nvSpPr>
        <p:spPr>
          <a:xfrm>
            <a:off x="5885330" y="3148260"/>
            <a:ext cx="678395" cy="337836"/>
          </a:xfrm>
          <a:prstGeom prst="rightArrow">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6B2B119C-D1C3-BB21-C64E-7D4D683470BB}"/>
              </a:ext>
            </a:extLst>
          </p:cNvPr>
          <p:cNvPicPr>
            <a:picLocks noChangeAspect="1"/>
          </p:cNvPicPr>
          <p:nvPr/>
        </p:nvPicPr>
        <p:blipFill>
          <a:blip r:embed="rId5"/>
          <a:stretch>
            <a:fillRect/>
          </a:stretch>
        </p:blipFill>
        <p:spPr>
          <a:xfrm>
            <a:off x="647874" y="1561664"/>
            <a:ext cx="4571397" cy="2554387"/>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322958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9B757BA-4C51-FC55-9C6A-753A0184707D}"/>
              </a:ext>
            </a:extLst>
          </p:cNvPr>
          <p:cNvPicPr>
            <a:picLocks noChangeAspect="1"/>
          </p:cNvPicPr>
          <p:nvPr/>
        </p:nvPicPr>
        <p:blipFill>
          <a:blip r:embed="rId2"/>
          <a:stretch>
            <a:fillRect/>
          </a:stretch>
        </p:blipFill>
        <p:spPr>
          <a:xfrm>
            <a:off x="668041" y="2520950"/>
            <a:ext cx="2103323" cy="2632075"/>
          </a:xfrm>
          <a:prstGeom prst="rect">
            <a:avLst/>
          </a:prstGeom>
        </p:spPr>
      </p:pic>
      <p:sp>
        <p:nvSpPr>
          <p:cNvPr id="11" name="Title 1">
            <a:extLst>
              <a:ext uri="{FF2B5EF4-FFF2-40B4-BE49-F238E27FC236}">
                <a16:creationId xmlns:a16="http://schemas.microsoft.com/office/drawing/2014/main" id="{C8238685-F882-5FEF-5411-D1E4FE2715FC}"/>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Moon Travel </a:t>
            </a:r>
            <a:r>
              <a:rPr lang="en-US" sz="2520">
                <a:solidFill>
                  <a:prstClr val="black"/>
                </a:solidFill>
                <a:latin typeface="Calibri Light" panose="020F0302020204030204"/>
              </a:rPr>
              <a:t>problem breakdown</a:t>
            </a:r>
          </a:p>
        </p:txBody>
      </p:sp>
      <p:sp>
        <p:nvSpPr>
          <p:cNvPr id="2" name="Content Placeholder 2">
            <a:extLst>
              <a:ext uri="{FF2B5EF4-FFF2-40B4-BE49-F238E27FC236}">
                <a16:creationId xmlns:a16="http://schemas.microsoft.com/office/drawing/2014/main" id="{E0BAC64A-6BA9-2432-D291-5019202A4D0D}"/>
              </a:ext>
            </a:extLst>
          </p:cNvPr>
          <p:cNvSpPr>
            <a:spLocks noGrp="1"/>
          </p:cNvSpPr>
          <p:nvPr>
            <p:ph idx="1"/>
          </p:nvPr>
        </p:nvSpPr>
        <p:spPr>
          <a:xfrm>
            <a:off x="554737" y="1147445"/>
            <a:ext cx="11050778" cy="806615"/>
          </a:xfrm>
        </p:spPr>
        <p:txBody>
          <a:bodyPr>
            <a:noAutofit/>
          </a:bodyPr>
          <a:lstStyle/>
          <a:p>
            <a:pPr marL="0" indent="0">
              <a:spcBef>
                <a:spcPts val="0"/>
              </a:spcBef>
              <a:spcAft>
                <a:spcPts val="600"/>
              </a:spcAft>
              <a:buNone/>
            </a:pPr>
            <a:r>
              <a:rPr lang="en-US" sz="1200"/>
              <a:t>To figure out how to route a rover around the terrain features, we first need to identify where are these features located. </a:t>
            </a:r>
            <a:r>
              <a:rPr lang="ro-RO" sz="1200"/>
              <a:t>Given that t</a:t>
            </a:r>
            <a:r>
              <a:rPr lang="en-US" sz="1200"/>
              <a:t>he image is the only information we have</a:t>
            </a:r>
            <a:r>
              <a:rPr lang="ro-RO" sz="1200"/>
              <a:t>,</a:t>
            </a:r>
            <a:r>
              <a:rPr lang="en-US" sz="1200"/>
              <a:t> we notice the light is reflected differently by </a:t>
            </a:r>
            <a:r>
              <a:rPr lang="ro-RO" sz="1200"/>
              <a:t>the </a:t>
            </a:r>
            <a:r>
              <a:rPr lang="en-US" sz="1200"/>
              <a:t>mountains, ridges, craters, etc. This </a:t>
            </a:r>
            <a:r>
              <a:rPr lang="ro-RO" sz="1200"/>
              <a:t>relates</a:t>
            </a:r>
            <a:r>
              <a:rPr lang="en-US" sz="1200"/>
              <a:t> to differences in the colors of the pixels: in a crater area</a:t>
            </a:r>
            <a:r>
              <a:rPr lang="ro-RO" sz="1200"/>
              <a:t> pixels</a:t>
            </a:r>
            <a:r>
              <a:rPr lang="en-US" sz="1200"/>
              <a:t> are darker or brighter than the ones in their </a:t>
            </a:r>
            <a:r>
              <a:rPr lang="ro-RO" sz="1200"/>
              <a:t>vicinity</a:t>
            </a:r>
            <a:r>
              <a:rPr lang="en-US" sz="1200"/>
              <a:t>, </a:t>
            </a:r>
            <a:r>
              <a:rPr lang="ro-RO" sz="1200"/>
              <a:t>based </a:t>
            </a:r>
            <a:r>
              <a:rPr lang="en-US" sz="1200"/>
              <a:t>on how the crater rim is </a:t>
            </a:r>
            <a:r>
              <a:rPr lang="ro-RO" sz="1200"/>
              <a:t>illuminated</a:t>
            </a:r>
            <a:r>
              <a:rPr lang="en-US" sz="1200"/>
              <a:t>. In </a:t>
            </a:r>
            <a:r>
              <a:rPr lang="ro-RO" sz="1200"/>
              <a:t>either </a:t>
            </a:r>
            <a:r>
              <a:rPr lang="en-US" sz="1200"/>
              <a:t>case however</a:t>
            </a:r>
            <a:r>
              <a:rPr lang="ro-RO" sz="1200"/>
              <a:t>,</a:t>
            </a:r>
            <a:r>
              <a:rPr lang="en-US" sz="1200"/>
              <a:t> the common trait is the </a:t>
            </a:r>
            <a:r>
              <a:rPr lang="ro-RO" sz="1200"/>
              <a:t>significant </a:t>
            </a:r>
            <a:r>
              <a:rPr lang="en-US" sz="1200" u="sng"/>
              <a:t>difference</a:t>
            </a:r>
            <a:r>
              <a:rPr lang="en-US" sz="1200"/>
              <a:t> in color</a:t>
            </a:r>
            <a:r>
              <a:rPr lang="ro-RO" sz="1200"/>
              <a:t>,</a:t>
            </a:r>
            <a:r>
              <a:rPr lang="en-US" sz="1200"/>
              <a:t> compared to the color of their neighboring pixels.</a:t>
            </a:r>
            <a:r>
              <a:rPr lang="ro-RO" sz="1200"/>
              <a:t> We can rely on this color difference to build an understanding of the terrain, by solving the following sub-problems:</a:t>
            </a:r>
          </a:p>
          <a:p>
            <a:pPr marL="0" indent="0">
              <a:spcBef>
                <a:spcPts val="0"/>
              </a:spcBef>
              <a:spcAft>
                <a:spcPts val="600"/>
              </a:spcAft>
              <a:buNone/>
            </a:pPr>
            <a:endParaRPr lang="ro-RO" sz="12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E40084-582C-9BAD-FD5A-60CC284436FB}"/>
                  </a:ext>
                </a:extLst>
              </p:cNvPr>
              <p:cNvSpPr txBox="1">
                <a:spLocks/>
              </p:cNvSpPr>
              <p:nvPr/>
            </p:nvSpPr>
            <p:spPr>
              <a:xfrm>
                <a:off x="554735" y="1922325"/>
                <a:ext cx="10777661" cy="8066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buFont typeface="+mj-lt"/>
                  <a:buAutoNum type="arabicPeriod"/>
                </a:pPr>
                <a:r>
                  <a:rPr lang="ro-RO" sz="1200" b="1"/>
                  <a:t>Quantify the color difference between two pixels: </a:t>
                </a:r>
                <a:r>
                  <a:rPr lang="ro-RO" sz="1200"/>
                  <a:t>The color of a pixel is defined as a mixture of the three fundamental colors: </a:t>
                </a:r>
                <a:r>
                  <a:rPr lang="ro-RO" sz="1200" b="1">
                    <a:solidFill>
                      <a:srgbClr val="FF0000"/>
                    </a:solidFill>
                  </a:rPr>
                  <a:t>red</a:t>
                </a:r>
                <a:r>
                  <a:rPr lang="ro-RO" sz="1200"/>
                  <a:t>, </a:t>
                </a:r>
                <a:r>
                  <a:rPr lang="ro-RO" sz="1200">
                    <a:solidFill>
                      <a:srgbClr val="00B050"/>
                    </a:solidFill>
                  </a:rPr>
                  <a:t>green</a:t>
                </a:r>
                <a:r>
                  <a:rPr lang="ro-RO" sz="1200"/>
                  <a:t> and </a:t>
                </a:r>
                <a:r>
                  <a:rPr lang="ro-RO" sz="1200">
                    <a:solidFill>
                      <a:srgbClr val="0066FF"/>
                    </a:solidFill>
                  </a:rPr>
                  <a:t>blue</a:t>
                </a:r>
                <a:r>
                  <a:rPr lang="ro-RO" sz="1200"/>
                  <a:t>, each of specific intensity encoded as a byte value (0-255). If we consider these values as spatial coordinates in a 3D space, then the color difference between </a:t>
                </a:r>
                <a14:m>
                  <m:oMath xmlns:m="http://schemas.openxmlformats.org/officeDocument/2006/math">
                    <m:r>
                      <a:rPr lang="ro-RO" sz="1200" b="0" i="1" smtClean="0">
                        <a:latin typeface="Cambria Math" panose="02040503050406030204" pitchFamily="18" charset="0"/>
                      </a:rPr>
                      <m:t>𝑃𝑖𝑥𝑒</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𝑙</m:t>
                        </m:r>
                      </m:e>
                      <m:sub>
                        <m:r>
                          <a:rPr lang="ro-RO" sz="1200" b="0" i="1" smtClean="0">
                            <a:latin typeface="Cambria Math" panose="02040503050406030204" pitchFamily="18" charset="0"/>
                          </a:rPr>
                          <m:t>1</m:t>
                        </m:r>
                      </m:sub>
                    </m:sSub>
                    <m:r>
                      <a:rPr lang="ro-RO" sz="1200" b="0" i="1" smtClean="0">
                        <a:latin typeface="Cambria Math" panose="02040503050406030204" pitchFamily="18" charset="0"/>
                      </a:rPr>
                      <m:t>=</m:t>
                    </m:r>
                    <m:d>
                      <m:dPr>
                        <m:ctrlPr>
                          <a:rPr lang="ro-RO" sz="1200" b="0" i="1" smtClean="0">
                            <a:latin typeface="Cambria Math" panose="02040503050406030204" pitchFamily="18" charset="0"/>
                          </a:rPr>
                        </m:ctrlPr>
                      </m:dPr>
                      <m:e>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𝑟</m:t>
                            </m:r>
                          </m:e>
                          <m:sub>
                            <m:r>
                              <a:rPr lang="ro-RO" sz="1200" b="0" i="1" smtClean="0">
                                <a:latin typeface="Cambria Math" panose="02040503050406030204" pitchFamily="18" charset="0"/>
                              </a:rPr>
                              <m:t>1</m:t>
                            </m:r>
                          </m:sub>
                        </m:sSub>
                        <m:r>
                          <a:rPr lang="ro-RO" sz="1200" b="0" i="1" smtClean="0">
                            <a:latin typeface="Cambria Math" panose="02040503050406030204" pitchFamily="18" charset="0"/>
                          </a:rPr>
                          <m:t>,</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𝑔</m:t>
                            </m:r>
                          </m:e>
                          <m:sub>
                            <m:r>
                              <a:rPr lang="ro-RO" sz="1200" b="0" i="1" smtClean="0">
                                <a:latin typeface="Cambria Math" panose="02040503050406030204" pitchFamily="18" charset="0"/>
                              </a:rPr>
                              <m:t>1</m:t>
                            </m:r>
                          </m:sub>
                        </m:sSub>
                        <m:r>
                          <a:rPr lang="ro-RO" sz="1200" b="0" i="1" smtClean="0">
                            <a:latin typeface="Cambria Math" panose="02040503050406030204" pitchFamily="18" charset="0"/>
                          </a:rPr>
                          <m:t>,</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𝑏</m:t>
                            </m:r>
                          </m:e>
                          <m:sub>
                            <m:r>
                              <a:rPr lang="ro-RO" sz="1200" b="0" i="1" smtClean="0">
                                <a:latin typeface="Cambria Math" panose="02040503050406030204" pitchFamily="18" charset="0"/>
                              </a:rPr>
                              <m:t>1</m:t>
                            </m:r>
                          </m:sub>
                        </m:sSub>
                      </m:e>
                    </m:d>
                  </m:oMath>
                </a14:m>
                <a:r>
                  <a:rPr lang="ro-RO" sz="1200"/>
                  <a:t> and </a:t>
                </a:r>
                <a14:m>
                  <m:oMath xmlns:m="http://schemas.openxmlformats.org/officeDocument/2006/math">
                    <m:r>
                      <a:rPr lang="ro-RO" sz="1200" b="0" i="1" smtClean="0">
                        <a:latin typeface="Cambria Math" panose="02040503050406030204" pitchFamily="18" charset="0"/>
                      </a:rPr>
                      <m:t>𝑃𝑖𝑥𝑒</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𝑙</m:t>
                        </m:r>
                      </m:e>
                      <m:sub>
                        <m:r>
                          <a:rPr lang="ro-RO" sz="1200" b="0" i="1" smtClean="0">
                            <a:latin typeface="Cambria Math" panose="02040503050406030204" pitchFamily="18" charset="0"/>
                          </a:rPr>
                          <m:t>2</m:t>
                        </m:r>
                      </m:sub>
                    </m:sSub>
                    <m:r>
                      <a:rPr lang="ro-RO" sz="1200" b="0" i="1" smtClean="0">
                        <a:latin typeface="Cambria Math" panose="02040503050406030204" pitchFamily="18" charset="0"/>
                      </a:rPr>
                      <m:t>=</m:t>
                    </m:r>
                    <m:d>
                      <m:dPr>
                        <m:ctrlPr>
                          <a:rPr lang="ro-RO" sz="1200" b="0" i="1" smtClean="0">
                            <a:latin typeface="Cambria Math" panose="02040503050406030204" pitchFamily="18" charset="0"/>
                          </a:rPr>
                        </m:ctrlPr>
                      </m:dPr>
                      <m:e>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𝑟</m:t>
                            </m:r>
                          </m:e>
                          <m:sub>
                            <m:r>
                              <a:rPr lang="ro-RO" sz="1200" b="0" i="1" smtClean="0">
                                <a:latin typeface="Cambria Math" panose="02040503050406030204" pitchFamily="18" charset="0"/>
                              </a:rPr>
                              <m:t>2</m:t>
                            </m:r>
                          </m:sub>
                        </m:sSub>
                        <m:r>
                          <a:rPr lang="ro-RO" sz="1200" b="0" i="1" smtClean="0">
                            <a:latin typeface="Cambria Math" panose="02040503050406030204" pitchFamily="18" charset="0"/>
                          </a:rPr>
                          <m:t>,</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𝑏</m:t>
                            </m:r>
                          </m:e>
                          <m:sub>
                            <m:r>
                              <a:rPr lang="ro-RO" sz="1200" b="0" i="1" smtClean="0">
                                <a:latin typeface="Cambria Math" panose="02040503050406030204" pitchFamily="18" charset="0"/>
                              </a:rPr>
                              <m:t>2</m:t>
                            </m:r>
                          </m:sub>
                        </m:sSub>
                        <m:r>
                          <a:rPr lang="ro-RO" sz="1200" b="0" i="1" smtClean="0">
                            <a:latin typeface="Cambria Math" panose="02040503050406030204" pitchFamily="18" charset="0"/>
                          </a:rPr>
                          <m:t>,</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𝑔</m:t>
                            </m:r>
                          </m:e>
                          <m:sub>
                            <m:r>
                              <a:rPr lang="ro-RO" sz="1200" b="0" i="1" smtClean="0">
                                <a:latin typeface="Cambria Math" panose="02040503050406030204" pitchFamily="18" charset="0"/>
                              </a:rPr>
                              <m:t>2</m:t>
                            </m:r>
                          </m:sub>
                        </m:sSub>
                      </m:e>
                    </m:d>
                  </m:oMath>
                </a14:m>
                <a:r>
                  <a:rPr lang="ro-RO" sz="1200"/>
                  <a:t> is nothing more than the eucledian distance between the</a:t>
                </a:r>
                <a:r>
                  <a:rPr lang="en-US" sz="1200" err="1"/>
                  <a:t>ir</a:t>
                </a:r>
                <a:r>
                  <a:rPr lang="ro-RO" sz="1200"/>
                  <a:t> corresponding 3D points:</a:t>
                </a:r>
              </a:p>
              <a:p>
                <a:pPr marL="2403475" indent="-2403475">
                  <a:spcBef>
                    <a:spcPts val="0"/>
                  </a:spcBef>
                  <a:spcAft>
                    <a:spcPts val="600"/>
                  </a:spcAft>
                  <a:buNone/>
                </a:pPr>
                <a:r>
                  <a:rPr lang="ro-RO" sz="1200" b="0"/>
                  <a:t>	</a:t>
                </a:r>
                <a14:m>
                  <m:oMath xmlns:m="http://schemas.openxmlformats.org/officeDocument/2006/math">
                    <m:r>
                      <a:rPr lang="ro-RO" sz="1200" b="0" i="1" smtClean="0">
                        <a:latin typeface="Cambria Math" panose="02040503050406030204" pitchFamily="18" charset="0"/>
                      </a:rPr>
                      <m:t>𝐶𝑜𝑙𝑜𝑟𝐷𝑖𝑓𝑓</m:t>
                    </m:r>
                    <m:d>
                      <m:dPr>
                        <m:ctrlPr>
                          <a:rPr lang="ro-RO" sz="1200" b="0" i="1" smtClean="0">
                            <a:latin typeface="Cambria Math" panose="02040503050406030204" pitchFamily="18" charset="0"/>
                          </a:rPr>
                        </m:ctrlPr>
                      </m:dPr>
                      <m:e>
                        <m:r>
                          <a:rPr lang="ro-RO" sz="1200" b="0" i="1" smtClean="0">
                            <a:latin typeface="Cambria Math" panose="02040503050406030204" pitchFamily="18" charset="0"/>
                          </a:rPr>
                          <m:t>𝑃𝑖𝑥𝑒</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𝑙</m:t>
                            </m:r>
                          </m:e>
                          <m:sub>
                            <m:r>
                              <a:rPr lang="ro-RO" sz="1200" b="0" i="1" smtClean="0">
                                <a:latin typeface="Cambria Math" panose="02040503050406030204" pitchFamily="18" charset="0"/>
                              </a:rPr>
                              <m:t>1</m:t>
                            </m:r>
                          </m:sub>
                        </m:sSub>
                        <m:r>
                          <a:rPr lang="ro-RO" sz="1200" b="0" i="1" smtClean="0">
                            <a:latin typeface="Cambria Math" panose="02040503050406030204" pitchFamily="18" charset="0"/>
                          </a:rPr>
                          <m:t>,</m:t>
                        </m:r>
                        <m:r>
                          <a:rPr lang="ro-RO" sz="1200" b="0" i="1" smtClean="0">
                            <a:latin typeface="Cambria Math" panose="02040503050406030204" pitchFamily="18" charset="0"/>
                          </a:rPr>
                          <m:t>𝑃𝑖𝑥𝑒</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𝑙</m:t>
                            </m:r>
                          </m:e>
                          <m:sub>
                            <m:r>
                              <a:rPr lang="ro-RO" sz="1200" b="0" i="1" smtClean="0">
                                <a:latin typeface="Cambria Math" panose="02040503050406030204" pitchFamily="18" charset="0"/>
                              </a:rPr>
                              <m:t>2</m:t>
                            </m:r>
                          </m:sub>
                        </m:sSub>
                      </m:e>
                    </m:d>
                    <m:r>
                      <a:rPr lang="ro-RO" sz="1200" b="0" i="1" smtClean="0">
                        <a:latin typeface="Cambria Math" panose="02040503050406030204" pitchFamily="18" charset="0"/>
                      </a:rPr>
                      <m:t>= </m:t>
                    </m:r>
                    <m:rad>
                      <m:radPr>
                        <m:degHide m:val="on"/>
                        <m:ctrlPr>
                          <a:rPr lang="ro-RO" sz="1200" b="0" i="1" smtClean="0">
                            <a:latin typeface="Cambria Math" panose="02040503050406030204" pitchFamily="18" charset="0"/>
                          </a:rPr>
                        </m:ctrlPr>
                      </m:radPr>
                      <m:deg/>
                      <m:e>
                        <m:sSup>
                          <m:sSupPr>
                            <m:ctrlPr>
                              <a:rPr lang="ro-RO" sz="1200" b="0" i="1" smtClean="0">
                                <a:latin typeface="Cambria Math" panose="02040503050406030204" pitchFamily="18" charset="0"/>
                              </a:rPr>
                            </m:ctrlPr>
                          </m:sSupPr>
                          <m:e>
                            <m:d>
                              <m:dPr>
                                <m:ctrlPr>
                                  <a:rPr lang="ro-RO" sz="1200" b="0" i="1" smtClean="0">
                                    <a:latin typeface="Cambria Math" panose="02040503050406030204" pitchFamily="18" charset="0"/>
                                  </a:rPr>
                                </m:ctrlPr>
                              </m:dPr>
                              <m:e>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𝑟</m:t>
                                    </m:r>
                                  </m:e>
                                  <m:sub>
                                    <m:r>
                                      <a:rPr lang="ro-RO" sz="1200" b="0" i="1" smtClean="0">
                                        <a:latin typeface="Cambria Math" panose="02040503050406030204" pitchFamily="18" charset="0"/>
                                      </a:rPr>
                                      <m:t>2</m:t>
                                    </m:r>
                                  </m:sub>
                                </m:sSub>
                                <m:r>
                                  <a:rPr lang="ro-RO" sz="1200" b="0" i="1" smtClean="0">
                                    <a:latin typeface="Cambria Math" panose="02040503050406030204" pitchFamily="18" charset="0"/>
                                  </a:rPr>
                                  <m:t>−</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𝑟</m:t>
                                    </m:r>
                                  </m:e>
                                  <m:sub>
                                    <m:r>
                                      <a:rPr lang="ro-RO" sz="1200" b="0" i="1" smtClean="0">
                                        <a:latin typeface="Cambria Math" panose="02040503050406030204" pitchFamily="18" charset="0"/>
                                      </a:rPr>
                                      <m:t>1</m:t>
                                    </m:r>
                                  </m:sub>
                                </m:sSub>
                              </m:e>
                            </m:d>
                          </m:e>
                          <m:sup>
                            <m:r>
                              <a:rPr lang="ro-RO" sz="1200" b="0" i="1" smtClean="0">
                                <a:latin typeface="Cambria Math" panose="02040503050406030204" pitchFamily="18" charset="0"/>
                              </a:rPr>
                              <m:t>2</m:t>
                            </m:r>
                          </m:sup>
                        </m:sSup>
                        <m:r>
                          <a:rPr lang="ro-RO" sz="1200" b="0" i="1" smtClean="0">
                            <a:latin typeface="Cambria Math" panose="02040503050406030204" pitchFamily="18" charset="0"/>
                          </a:rPr>
                          <m:t>+</m:t>
                        </m:r>
                        <m:sSup>
                          <m:sSupPr>
                            <m:ctrlPr>
                              <a:rPr lang="ro-RO" sz="1200" b="0" i="1" smtClean="0">
                                <a:latin typeface="Cambria Math" panose="02040503050406030204" pitchFamily="18" charset="0"/>
                              </a:rPr>
                            </m:ctrlPr>
                          </m:sSupPr>
                          <m:e>
                            <m:d>
                              <m:dPr>
                                <m:ctrlPr>
                                  <a:rPr lang="ro-RO" sz="1200" b="0" i="1" smtClean="0">
                                    <a:latin typeface="Cambria Math" panose="02040503050406030204" pitchFamily="18" charset="0"/>
                                  </a:rPr>
                                </m:ctrlPr>
                              </m:dPr>
                              <m:e>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𝑔</m:t>
                                    </m:r>
                                  </m:e>
                                  <m:sub>
                                    <m:r>
                                      <a:rPr lang="ro-RO" sz="1200" b="0" i="1" smtClean="0">
                                        <a:latin typeface="Cambria Math" panose="02040503050406030204" pitchFamily="18" charset="0"/>
                                      </a:rPr>
                                      <m:t>2</m:t>
                                    </m:r>
                                  </m:sub>
                                </m:sSub>
                                <m:r>
                                  <a:rPr lang="ro-RO" sz="1200" b="0" i="1" smtClean="0">
                                    <a:latin typeface="Cambria Math" panose="02040503050406030204" pitchFamily="18" charset="0"/>
                                  </a:rPr>
                                  <m:t>−</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𝑔</m:t>
                                    </m:r>
                                  </m:e>
                                  <m:sub>
                                    <m:r>
                                      <a:rPr lang="ro-RO" sz="1200" b="0" i="1" smtClean="0">
                                        <a:latin typeface="Cambria Math" panose="02040503050406030204" pitchFamily="18" charset="0"/>
                                      </a:rPr>
                                      <m:t>1</m:t>
                                    </m:r>
                                  </m:sub>
                                </m:sSub>
                              </m:e>
                            </m:d>
                          </m:e>
                          <m:sup>
                            <m:r>
                              <a:rPr lang="ro-RO" sz="1200" b="0" i="1" smtClean="0">
                                <a:latin typeface="Cambria Math" panose="02040503050406030204" pitchFamily="18" charset="0"/>
                              </a:rPr>
                              <m:t>2</m:t>
                            </m:r>
                          </m:sup>
                        </m:sSup>
                        <m:r>
                          <a:rPr lang="ro-RO" sz="1200" b="0" i="1" smtClean="0">
                            <a:latin typeface="Cambria Math" panose="02040503050406030204" pitchFamily="18" charset="0"/>
                          </a:rPr>
                          <m:t>+</m:t>
                        </m:r>
                        <m:sSup>
                          <m:sSupPr>
                            <m:ctrlPr>
                              <a:rPr lang="ro-RO" sz="1200" b="0" i="1" smtClean="0">
                                <a:latin typeface="Cambria Math" panose="02040503050406030204" pitchFamily="18" charset="0"/>
                              </a:rPr>
                            </m:ctrlPr>
                          </m:sSupPr>
                          <m:e>
                            <m:d>
                              <m:dPr>
                                <m:ctrlPr>
                                  <a:rPr lang="ro-RO" sz="1200" b="0" i="1" smtClean="0">
                                    <a:latin typeface="Cambria Math" panose="02040503050406030204" pitchFamily="18" charset="0"/>
                                  </a:rPr>
                                </m:ctrlPr>
                              </m:dPr>
                              <m:e>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𝑏</m:t>
                                    </m:r>
                                  </m:e>
                                  <m:sub>
                                    <m:r>
                                      <a:rPr lang="ro-RO" sz="1200" b="0" i="1" smtClean="0">
                                        <a:latin typeface="Cambria Math" panose="02040503050406030204" pitchFamily="18" charset="0"/>
                                      </a:rPr>
                                      <m:t>2</m:t>
                                    </m:r>
                                  </m:sub>
                                </m:sSub>
                                <m:r>
                                  <a:rPr lang="ro-RO" sz="1200" b="0" i="1" smtClean="0">
                                    <a:latin typeface="Cambria Math" panose="02040503050406030204" pitchFamily="18" charset="0"/>
                                  </a:rPr>
                                  <m:t>−</m:t>
                                </m:r>
                                <m:sSub>
                                  <m:sSubPr>
                                    <m:ctrlPr>
                                      <a:rPr lang="ro-RO" sz="1200" b="0" i="1" smtClean="0">
                                        <a:latin typeface="Cambria Math" panose="02040503050406030204" pitchFamily="18" charset="0"/>
                                      </a:rPr>
                                    </m:ctrlPr>
                                  </m:sSubPr>
                                  <m:e>
                                    <m:r>
                                      <a:rPr lang="ro-RO" sz="1200" b="0" i="1" smtClean="0">
                                        <a:latin typeface="Cambria Math" panose="02040503050406030204" pitchFamily="18" charset="0"/>
                                      </a:rPr>
                                      <m:t>𝑏</m:t>
                                    </m:r>
                                  </m:e>
                                  <m:sub>
                                    <m:r>
                                      <a:rPr lang="ro-RO" sz="1200" b="0" i="1" smtClean="0">
                                        <a:latin typeface="Cambria Math" panose="02040503050406030204" pitchFamily="18" charset="0"/>
                                      </a:rPr>
                                      <m:t>1</m:t>
                                    </m:r>
                                  </m:sub>
                                </m:sSub>
                              </m:e>
                            </m:d>
                          </m:e>
                          <m:sup>
                            <m:r>
                              <a:rPr lang="ro-RO" sz="1200" b="0" i="1" smtClean="0">
                                <a:latin typeface="Cambria Math" panose="02040503050406030204" pitchFamily="18" charset="0"/>
                              </a:rPr>
                              <m:t>2</m:t>
                            </m:r>
                          </m:sup>
                        </m:sSup>
                      </m:e>
                    </m:rad>
                  </m:oMath>
                </a14:m>
                <a:endParaRPr lang="ro-RO" sz="1200"/>
              </a:p>
              <a:p>
                <a:pPr>
                  <a:spcBef>
                    <a:spcPts val="0"/>
                  </a:spcBef>
                  <a:spcAft>
                    <a:spcPts val="600"/>
                  </a:spcAft>
                  <a:buFont typeface="+mj-lt"/>
                  <a:buAutoNum type="arabicPeriod"/>
                </a:pPr>
                <a:endParaRPr lang="ro-RO" sz="1200" b="1"/>
              </a:p>
            </p:txBody>
          </p:sp>
        </mc:Choice>
        <mc:Fallback xmlns="">
          <p:sp>
            <p:nvSpPr>
              <p:cNvPr id="3" name="Content Placeholder 2">
                <a:extLst>
                  <a:ext uri="{FF2B5EF4-FFF2-40B4-BE49-F238E27FC236}">
                    <a16:creationId xmlns:a16="http://schemas.microsoft.com/office/drawing/2014/main" id="{77E40084-582C-9BAD-FD5A-60CC284436FB}"/>
                  </a:ext>
                </a:extLst>
              </p:cNvPr>
              <p:cNvSpPr txBox="1">
                <a:spLocks noRot="1" noChangeAspect="1" noMove="1" noResize="1" noEditPoints="1" noAdjustHandles="1" noChangeArrowheads="1" noChangeShapeType="1" noTextEdit="1"/>
              </p:cNvSpPr>
              <p:nvPr/>
            </p:nvSpPr>
            <p:spPr>
              <a:xfrm>
                <a:off x="554735" y="1922325"/>
                <a:ext cx="10777661" cy="806615"/>
              </a:xfrm>
              <a:prstGeom prst="rect">
                <a:avLst/>
              </a:prstGeom>
              <a:blipFill>
                <a:blip r:embed="rId3"/>
                <a:stretch>
                  <a:fillRect l="-57" t="-3008" b="-8271"/>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4519D64C-D561-84E3-E2BC-EF26E8308FAA}"/>
              </a:ext>
            </a:extLst>
          </p:cNvPr>
          <p:cNvSpPr txBox="1">
            <a:spLocks/>
          </p:cNvSpPr>
          <p:nvPr/>
        </p:nvSpPr>
        <p:spPr>
          <a:xfrm>
            <a:off x="2943109" y="2892523"/>
            <a:ext cx="8662405" cy="6414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buFont typeface="+mj-lt"/>
              <a:buAutoNum type="arabicPeriod" startAt="2"/>
            </a:pPr>
            <a:r>
              <a:rPr lang="ro-RO" sz="1200" b="1"/>
              <a:t>Contrast the surface image:</a:t>
            </a:r>
            <a:r>
              <a:rPr lang="ro-RO" sz="1200"/>
              <a:t> Imagine a simple transformation of the map image, such that pixels having the color difference with any of its immediate neighbors above a certain </a:t>
            </a:r>
            <a:r>
              <a:rPr lang="ro-RO" sz="1200" i="1"/>
              <a:t>color_distance_threshold</a:t>
            </a:r>
            <a:r>
              <a:rPr lang="ro-RO" sz="1200"/>
              <a:t> are colored black, all the other are colored</a:t>
            </a:r>
            <a:r>
              <a:rPr lang="en-US" sz="1200"/>
              <a:t> white</a:t>
            </a:r>
            <a:r>
              <a:rPr lang="ro-RO" sz="1200"/>
              <a:t>. Essentially this is a contrast filter resulting in a highlight of </a:t>
            </a:r>
            <a:r>
              <a:rPr lang="en-US" sz="1200"/>
              <a:t>the </a:t>
            </a:r>
            <a:r>
              <a:rPr lang="ro-RO" sz="1200"/>
              <a:t>prominent features of the terrain:</a:t>
            </a:r>
          </a:p>
        </p:txBody>
      </p:sp>
      <p:pic>
        <p:nvPicPr>
          <p:cNvPr id="19" name="Picture 18">
            <a:extLst>
              <a:ext uri="{FF2B5EF4-FFF2-40B4-BE49-F238E27FC236}">
                <a16:creationId xmlns:a16="http://schemas.microsoft.com/office/drawing/2014/main" id="{67083C1B-7A62-E8EF-4382-EA2122E72F8B}"/>
              </a:ext>
            </a:extLst>
          </p:cNvPr>
          <p:cNvPicPr>
            <a:picLocks noChangeAspect="1"/>
          </p:cNvPicPr>
          <p:nvPr/>
        </p:nvPicPr>
        <p:blipFill>
          <a:blip r:embed="rId4"/>
          <a:stretch>
            <a:fillRect/>
          </a:stretch>
        </p:blipFill>
        <p:spPr>
          <a:xfrm>
            <a:off x="3266664" y="3533924"/>
            <a:ext cx="2019965" cy="1121113"/>
          </a:xfrm>
          <a:prstGeom prst="rect">
            <a:avLst/>
          </a:prstGeom>
        </p:spPr>
      </p:pic>
      <p:pic>
        <p:nvPicPr>
          <p:cNvPr id="21" name="Picture 20">
            <a:extLst>
              <a:ext uri="{FF2B5EF4-FFF2-40B4-BE49-F238E27FC236}">
                <a16:creationId xmlns:a16="http://schemas.microsoft.com/office/drawing/2014/main" id="{CFBE87A4-7443-245D-F62A-6FA435E762F8}"/>
              </a:ext>
            </a:extLst>
          </p:cNvPr>
          <p:cNvPicPr>
            <a:picLocks noChangeAspect="1"/>
          </p:cNvPicPr>
          <p:nvPr/>
        </p:nvPicPr>
        <p:blipFill>
          <a:blip r:embed="rId5"/>
          <a:stretch>
            <a:fillRect/>
          </a:stretch>
        </p:blipFill>
        <p:spPr>
          <a:xfrm>
            <a:off x="5781929" y="3533925"/>
            <a:ext cx="2019965" cy="1128708"/>
          </a:xfrm>
          <a:prstGeom prst="rect">
            <a:avLst/>
          </a:prstGeom>
        </p:spPr>
      </p:pic>
      <p:sp>
        <p:nvSpPr>
          <p:cNvPr id="22" name="Arrow: Right 21">
            <a:extLst>
              <a:ext uri="{FF2B5EF4-FFF2-40B4-BE49-F238E27FC236}">
                <a16:creationId xmlns:a16="http://schemas.microsoft.com/office/drawing/2014/main" id="{1CF392B0-7601-20F4-F7BC-5081E2000946}"/>
              </a:ext>
            </a:extLst>
          </p:cNvPr>
          <p:cNvSpPr/>
          <p:nvPr/>
        </p:nvSpPr>
        <p:spPr>
          <a:xfrm>
            <a:off x="5427879" y="4002723"/>
            <a:ext cx="247396" cy="161925"/>
          </a:xfrm>
          <a:prstGeom prst="rightArrow">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
            <a:extLst>
              <a:ext uri="{FF2B5EF4-FFF2-40B4-BE49-F238E27FC236}">
                <a16:creationId xmlns:a16="http://schemas.microsoft.com/office/drawing/2014/main" id="{FB386E1D-FDD6-8326-1564-E21E00EC7D52}"/>
              </a:ext>
            </a:extLst>
          </p:cNvPr>
          <p:cNvSpPr txBox="1">
            <a:spLocks/>
          </p:cNvSpPr>
          <p:nvPr/>
        </p:nvSpPr>
        <p:spPr>
          <a:xfrm>
            <a:off x="7888001" y="3431570"/>
            <a:ext cx="3803620" cy="9632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ro-RO" sz="1200"/>
              <a:t>The </a:t>
            </a:r>
            <a:r>
              <a:rPr lang="ro-RO" sz="1200" i="1"/>
              <a:t>threshold</a:t>
            </a:r>
            <a:r>
              <a:rPr lang="ro-RO" sz="1200"/>
              <a:t> value can be determined empirically, by visually deciding how prominent a feature should be in order for considering it impassable. Good starting value can be anywhere in between 40.0 and 60.0.</a:t>
            </a:r>
          </a:p>
        </p:txBody>
      </p:sp>
      <p:pic>
        <p:nvPicPr>
          <p:cNvPr id="25" name="Picture 24">
            <a:extLst>
              <a:ext uri="{FF2B5EF4-FFF2-40B4-BE49-F238E27FC236}">
                <a16:creationId xmlns:a16="http://schemas.microsoft.com/office/drawing/2014/main" id="{1ADD3BFA-A702-B6CA-3248-222B58233D9E}"/>
              </a:ext>
            </a:extLst>
          </p:cNvPr>
          <p:cNvPicPr>
            <a:picLocks noChangeAspect="1"/>
          </p:cNvPicPr>
          <p:nvPr/>
        </p:nvPicPr>
        <p:blipFill>
          <a:blip r:embed="rId5"/>
          <a:stretch>
            <a:fillRect/>
          </a:stretch>
        </p:blipFill>
        <p:spPr>
          <a:xfrm>
            <a:off x="565009" y="5441858"/>
            <a:ext cx="2019965" cy="1128708"/>
          </a:xfrm>
          <a:prstGeom prst="rect">
            <a:avLst/>
          </a:prstGeom>
        </p:spPr>
      </p:pic>
      <p:pic>
        <p:nvPicPr>
          <p:cNvPr id="27" name="Picture 26">
            <a:extLst>
              <a:ext uri="{FF2B5EF4-FFF2-40B4-BE49-F238E27FC236}">
                <a16:creationId xmlns:a16="http://schemas.microsoft.com/office/drawing/2014/main" id="{93C6A34F-9738-93A9-235E-DAB876EEEA7E}"/>
              </a:ext>
            </a:extLst>
          </p:cNvPr>
          <p:cNvPicPr>
            <a:picLocks noChangeAspect="1"/>
          </p:cNvPicPr>
          <p:nvPr/>
        </p:nvPicPr>
        <p:blipFill>
          <a:blip r:embed="rId6"/>
          <a:stretch>
            <a:fillRect/>
          </a:stretch>
        </p:blipFill>
        <p:spPr>
          <a:xfrm>
            <a:off x="2987120" y="5441858"/>
            <a:ext cx="2019966" cy="1143561"/>
          </a:xfrm>
          <a:prstGeom prst="rect">
            <a:avLst/>
          </a:prstGeom>
        </p:spPr>
      </p:pic>
      <p:sp>
        <p:nvSpPr>
          <p:cNvPr id="28" name="Content Placeholder 2">
            <a:extLst>
              <a:ext uri="{FF2B5EF4-FFF2-40B4-BE49-F238E27FC236}">
                <a16:creationId xmlns:a16="http://schemas.microsoft.com/office/drawing/2014/main" id="{088A4336-B98D-C53C-CCFF-8EEEB7577D16}"/>
              </a:ext>
            </a:extLst>
          </p:cNvPr>
          <p:cNvSpPr txBox="1">
            <a:spLocks/>
          </p:cNvSpPr>
          <p:nvPr/>
        </p:nvSpPr>
        <p:spPr>
          <a:xfrm>
            <a:off x="5231735" y="5277068"/>
            <a:ext cx="3791741" cy="12261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en-US" sz="1200"/>
              <a:t>which gives the granular percentage of black pixels within that area. We have now a representation of the entire terrain identifying the areas of passable and impassable terrain. All what’s left is to devise a pathfinding algorithm guiding our rover from a </a:t>
            </a:r>
            <a:r>
              <a:rPr lang="en-US" sz="1200" i="1" err="1"/>
              <a:t>start_area</a:t>
            </a:r>
            <a:r>
              <a:rPr lang="en-US" sz="1200"/>
              <a:t> to a </a:t>
            </a:r>
            <a:r>
              <a:rPr lang="en-US" sz="1200" i="1" err="1"/>
              <a:t>target_area</a:t>
            </a:r>
            <a:r>
              <a:rPr lang="en-US" sz="1200"/>
              <a:t>, both passable, by avoiding all impassable areas along the way.</a:t>
            </a:r>
            <a:endParaRPr lang="ro-RO" sz="1200"/>
          </a:p>
        </p:txBody>
      </p:sp>
      <p:sp>
        <p:nvSpPr>
          <p:cNvPr id="24" name="Content Placeholder 2">
            <a:extLst>
              <a:ext uri="{FF2B5EF4-FFF2-40B4-BE49-F238E27FC236}">
                <a16:creationId xmlns:a16="http://schemas.microsoft.com/office/drawing/2014/main" id="{68F27EDE-F8DF-7727-4644-D15AB4BAEF37}"/>
              </a:ext>
            </a:extLst>
          </p:cNvPr>
          <p:cNvSpPr txBox="1">
            <a:spLocks/>
          </p:cNvSpPr>
          <p:nvPr/>
        </p:nvSpPr>
        <p:spPr>
          <a:xfrm>
            <a:off x="2943109" y="4769633"/>
            <a:ext cx="8662405" cy="16354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600"/>
              </a:spcAft>
              <a:buFont typeface="+mj-lt"/>
              <a:buAutoNum type="arabicPeriod" startAt="3"/>
            </a:pPr>
            <a:r>
              <a:rPr lang="ro-RO" sz="1200" b="1"/>
              <a:t>Pixelate the contrasted image:</a:t>
            </a:r>
            <a:r>
              <a:rPr lang="ro-RO" sz="1200"/>
              <a:t> Having a label for each pixel as </a:t>
            </a:r>
            <a:r>
              <a:rPr lang="en-US" sz="1200"/>
              <a:t>“</a:t>
            </a:r>
            <a:r>
              <a:rPr lang="ro-RO" sz="1200"/>
              <a:t>passable” (white) or </a:t>
            </a:r>
            <a:r>
              <a:rPr lang="en-US" sz="1200"/>
              <a:t>“</a:t>
            </a:r>
            <a:r>
              <a:rPr lang="ro-RO" sz="1200"/>
              <a:t>impassable” (black) might be a representation too granular for a route searching algorithm. An optimization is to grid the image in small rectangular areas of a certain </a:t>
            </a:r>
            <a:r>
              <a:rPr lang="ro-RO" sz="1200" i="1"/>
              <a:t>pixelate_area_size</a:t>
            </a:r>
            <a:r>
              <a:rPr lang="en-US" sz="1200"/>
              <a:t>. Each area is to be marked “</a:t>
            </a:r>
            <a:r>
              <a:rPr lang="ro-RO" sz="1200"/>
              <a:t>passable</a:t>
            </a:r>
            <a:r>
              <a:rPr lang="en-US" sz="1200"/>
              <a:t>”</a:t>
            </a:r>
            <a:r>
              <a:rPr lang="ro-RO" sz="1200"/>
              <a:t> / </a:t>
            </a:r>
            <a:r>
              <a:rPr lang="en-US" sz="1200"/>
              <a:t>“</a:t>
            </a:r>
            <a:r>
              <a:rPr lang="ro-RO" sz="1200"/>
              <a:t>impassable” </a:t>
            </a:r>
            <a:r>
              <a:rPr lang="en-US" sz="1200"/>
              <a:t>based on a certain </a:t>
            </a:r>
            <a:r>
              <a:rPr lang="en-US" sz="1200" i="1" err="1"/>
              <a:t>pixelate_dark_pct</a:t>
            </a:r>
            <a:r>
              <a:rPr lang="en-US" sz="1200" i="1"/>
              <a:t> </a:t>
            </a:r>
            <a:r>
              <a:rPr lang="en-US" sz="1200"/>
              <a:t>value</a:t>
            </a:r>
            <a:r>
              <a:rPr lang="en-US" sz="1200" i="1"/>
              <a:t> </a:t>
            </a:r>
          </a:p>
        </p:txBody>
      </p:sp>
      <p:sp>
        <p:nvSpPr>
          <p:cNvPr id="29" name="Arrow: Right 28">
            <a:extLst>
              <a:ext uri="{FF2B5EF4-FFF2-40B4-BE49-F238E27FC236}">
                <a16:creationId xmlns:a16="http://schemas.microsoft.com/office/drawing/2014/main" id="{96946341-94EB-C244-373A-436A355E4204}"/>
              </a:ext>
            </a:extLst>
          </p:cNvPr>
          <p:cNvSpPr/>
          <p:nvPr/>
        </p:nvSpPr>
        <p:spPr>
          <a:xfrm>
            <a:off x="2655665" y="5932675"/>
            <a:ext cx="247396" cy="161925"/>
          </a:xfrm>
          <a:prstGeom prst="rightArrow">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AB20172C-6242-E92A-4A97-F0024DA14BB9}"/>
              </a:ext>
            </a:extLst>
          </p:cNvPr>
          <p:cNvPicPr>
            <a:picLocks noChangeAspect="1"/>
          </p:cNvPicPr>
          <p:nvPr/>
        </p:nvPicPr>
        <p:blipFill>
          <a:blip r:embed="rId7"/>
          <a:stretch>
            <a:fillRect/>
          </a:stretch>
        </p:blipFill>
        <p:spPr>
          <a:xfrm>
            <a:off x="9422058" y="5441858"/>
            <a:ext cx="2032271" cy="1143561"/>
          </a:xfrm>
          <a:prstGeom prst="rect">
            <a:avLst/>
          </a:prstGeom>
        </p:spPr>
      </p:pic>
      <p:sp>
        <p:nvSpPr>
          <p:cNvPr id="32" name="Arrow: Right 31">
            <a:extLst>
              <a:ext uri="{FF2B5EF4-FFF2-40B4-BE49-F238E27FC236}">
                <a16:creationId xmlns:a16="http://schemas.microsoft.com/office/drawing/2014/main" id="{8414BCA1-0185-4491-4B35-D295907EA5BC}"/>
              </a:ext>
            </a:extLst>
          </p:cNvPr>
          <p:cNvSpPr/>
          <p:nvPr/>
        </p:nvSpPr>
        <p:spPr>
          <a:xfrm>
            <a:off x="9023477" y="5932675"/>
            <a:ext cx="247396" cy="161925"/>
          </a:xfrm>
          <a:prstGeom prst="rightArrow">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765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B05FD39E-C0EE-3117-1F70-13BC09FF45CF}"/>
              </a:ext>
            </a:extLst>
          </p:cNvPr>
          <p:cNvSpPr txBox="1">
            <a:spLocks/>
          </p:cNvSpPr>
          <p:nvPr/>
        </p:nvSpPr>
        <p:spPr>
          <a:xfrm>
            <a:off x="439554" y="2666767"/>
            <a:ext cx="5590495" cy="30138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39875" indent="0">
              <a:spcBef>
                <a:spcPts val="0"/>
              </a:spcBef>
              <a:buFont typeface="Arial" panose="020B0604020202020204" pitchFamily="34" charset="0"/>
              <a:buNone/>
            </a:pPr>
            <a:r>
              <a:rPr lang="en-US" sz="1200"/>
              <a:t>This filter works on areas (patches) of pixels. It determines the maximum color difference between each pixel and each of it’s 8 neighbors. If that exceeds a configured threshold, the pixel is colored black, otherwise it is colored white.</a:t>
            </a:r>
          </a:p>
          <a:p>
            <a:pPr marL="0" indent="0">
              <a:spcBef>
                <a:spcPts val="0"/>
              </a:spcBef>
              <a:buFont typeface="Arial" panose="020B0604020202020204" pitchFamily="34" charset="0"/>
              <a:buNone/>
            </a:pPr>
            <a:r>
              <a:rPr lang="en-US" sz="1200"/>
              <a:t>The pseudo code for this filter is as follows:</a:t>
            </a:r>
            <a:br>
              <a:rPr lang="en-US" sz="1200"/>
            </a:br>
            <a:endParaRPr lang="ro-RO" sz="1200"/>
          </a:p>
          <a:p>
            <a:pPr marL="0" indent="0">
              <a:spcBef>
                <a:spcPts val="0"/>
              </a:spcBef>
              <a:buFont typeface="Arial" panose="020B0604020202020204" pitchFamily="34" charset="0"/>
              <a:buNone/>
            </a:pPr>
            <a:endParaRPr lang="en-US" sz="900" b="1">
              <a:latin typeface="Consolas" panose="020B0609020204030204" pitchFamily="49" charset="0"/>
            </a:endParaRPr>
          </a:p>
          <a:p>
            <a:pPr marL="0" indent="0">
              <a:spcBef>
                <a:spcPts val="0"/>
              </a:spcBef>
              <a:buFont typeface="Arial" panose="020B0604020202020204" pitchFamily="34" charset="0"/>
              <a:buNone/>
            </a:pPr>
            <a:r>
              <a:rPr lang="en-US" sz="900" b="1">
                <a:latin typeface="Consolas" panose="020B0609020204030204" pitchFamily="49" charset="0"/>
              </a:rPr>
              <a:t>define</a:t>
            </a:r>
            <a:r>
              <a:rPr lang="en-US" sz="900">
                <a:latin typeface="Consolas" panose="020B0609020204030204" pitchFamily="49" charset="0"/>
              </a:rPr>
              <a:t> a </a:t>
            </a:r>
            <a:r>
              <a:rPr lang="en-US" sz="900" i="1">
                <a:latin typeface="Consolas" panose="020B0609020204030204" pitchFamily="49" charset="0"/>
              </a:rPr>
              <a:t>CONTRAST_AREA_SIZE</a:t>
            </a:r>
          </a:p>
          <a:p>
            <a:pPr marL="0" indent="0">
              <a:spcBef>
                <a:spcPts val="0"/>
              </a:spcBef>
              <a:buFont typeface="Arial" panose="020B0604020202020204" pitchFamily="34" charset="0"/>
              <a:buNone/>
            </a:pPr>
            <a:r>
              <a:rPr lang="en-US" sz="900" b="1">
                <a:latin typeface="Consolas" panose="020B0609020204030204" pitchFamily="49" charset="0"/>
              </a:rPr>
              <a:t>define</a:t>
            </a:r>
            <a:r>
              <a:rPr lang="en-US" sz="900">
                <a:latin typeface="Consolas" panose="020B0609020204030204" pitchFamily="49" charset="0"/>
              </a:rPr>
              <a:t> a </a:t>
            </a:r>
            <a:r>
              <a:rPr lang="en-US" sz="900" i="1">
                <a:latin typeface="Consolas" panose="020B0609020204030204" pitchFamily="49" charset="0"/>
              </a:rPr>
              <a:t>COLOR_DISTANCE_THRESHOLD</a:t>
            </a:r>
          </a:p>
          <a:p>
            <a:pPr marL="0" indent="0">
              <a:spcBef>
                <a:spcPts val="0"/>
              </a:spcBef>
              <a:buFont typeface="Arial" panose="020B0604020202020204" pitchFamily="34" charset="0"/>
              <a:buNone/>
            </a:pPr>
            <a:r>
              <a:rPr lang="en-US" sz="900" b="1">
                <a:latin typeface="Consolas" panose="020B0609020204030204" pitchFamily="49" charset="0"/>
              </a:rPr>
              <a:t>foreach</a:t>
            </a:r>
            <a:r>
              <a:rPr lang="en-US" sz="900">
                <a:latin typeface="Consolas" panose="020B0609020204030204" pitchFamily="49" charset="0"/>
              </a:rPr>
              <a:t> </a:t>
            </a:r>
            <a:r>
              <a:rPr lang="en-US" sz="900" i="1">
                <a:latin typeface="Consolas" panose="020B0609020204030204" pitchFamily="49" charset="0"/>
              </a:rPr>
              <a:t>contrastArea</a:t>
            </a:r>
            <a:r>
              <a:rPr lang="en-US" sz="900">
                <a:latin typeface="Consolas" panose="020B0609020204030204" pitchFamily="49" charset="0"/>
              </a:rPr>
              <a:t> in the moon map </a:t>
            </a:r>
            <a:r>
              <a:rPr lang="en-US" sz="900" i="1">
                <a:latin typeface="Consolas" panose="020B0609020204030204" pitchFamily="49" charset="0"/>
              </a:rPr>
              <a:t>image</a:t>
            </a:r>
            <a:r>
              <a:rPr lang="en-US" sz="900">
                <a:latin typeface="Consolas" panose="020B0609020204030204" pitchFamily="49" charset="0"/>
              </a:rPr>
              <a:t> </a:t>
            </a:r>
            <a:r>
              <a:rPr lang="en-US" sz="900" b="1">
                <a:latin typeface="Consolas" panose="020B0609020204030204" pitchFamily="49" charset="0"/>
              </a:rPr>
              <a:t>do</a:t>
            </a:r>
          </a:p>
          <a:p>
            <a:pPr marL="0" indent="0">
              <a:spcBef>
                <a:spcPts val="0"/>
              </a:spcBef>
              <a:buFont typeface="Arial" panose="020B0604020202020204" pitchFamily="34" charset="0"/>
              <a:buNone/>
            </a:pPr>
            <a:r>
              <a:rPr lang="en-US" sz="900">
                <a:latin typeface="Consolas" panose="020B0609020204030204" pitchFamily="49" charset="0"/>
              </a:rPr>
              <a:t>    </a:t>
            </a:r>
            <a:r>
              <a:rPr lang="en-US" sz="900" b="1">
                <a:latin typeface="Consolas" panose="020B0609020204030204" pitchFamily="49" charset="0"/>
              </a:rPr>
              <a:t>foreach</a:t>
            </a:r>
            <a:r>
              <a:rPr lang="en-US" sz="900">
                <a:latin typeface="Consolas" panose="020B0609020204030204" pitchFamily="49" charset="0"/>
              </a:rPr>
              <a:t> </a:t>
            </a:r>
            <a:r>
              <a:rPr lang="en-US" sz="900" i="1">
                <a:latin typeface="Consolas" panose="020B0609020204030204" pitchFamily="49" charset="0"/>
              </a:rPr>
              <a:t>pixel</a:t>
            </a:r>
            <a:r>
              <a:rPr lang="en-US" sz="900">
                <a:latin typeface="Consolas" panose="020B0609020204030204" pitchFamily="49" charset="0"/>
              </a:rPr>
              <a:t> in the </a:t>
            </a:r>
            <a:r>
              <a:rPr lang="en-US" sz="900" i="1">
                <a:latin typeface="Consolas" panose="020B0609020204030204" pitchFamily="49" charset="0"/>
              </a:rPr>
              <a:t>contrastArea</a:t>
            </a:r>
            <a:r>
              <a:rPr lang="en-US" sz="900">
                <a:latin typeface="Consolas" panose="020B0609020204030204" pitchFamily="49" charset="0"/>
              </a:rPr>
              <a:t> </a:t>
            </a:r>
            <a:r>
              <a:rPr lang="en-US" sz="900" b="1">
                <a:latin typeface="Consolas" panose="020B0609020204030204" pitchFamily="49" charset="0"/>
              </a:rPr>
              <a:t>do</a:t>
            </a:r>
          </a:p>
          <a:p>
            <a:pPr marL="0" indent="0">
              <a:spcBef>
                <a:spcPts val="0"/>
              </a:spcBef>
              <a:buFont typeface="Arial" panose="020B0604020202020204" pitchFamily="34" charset="0"/>
              <a:buNone/>
            </a:pPr>
            <a:r>
              <a:rPr lang="en-US" sz="900">
                <a:latin typeface="Consolas" panose="020B0609020204030204" pitchFamily="49" charset="0"/>
              </a:rPr>
              <a:t>        </a:t>
            </a:r>
            <a:r>
              <a:rPr lang="en-US" sz="900" b="1">
                <a:latin typeface="Consolas" panose="020B0609020204030204" pitchFamily="49" charset="0"/>
              </a:rPr>
              <a:t>foreach</a:t>
            </a:r>
            <a:r>
              <a:rPr lang="en-US" sz="900">
                <a:latin typeface="Consolas" panose="020B0609020204030204" pitchFamily="49" charset="0"/>
              </a:rPr>
              <a:t> neighboringPixel of pixel </a:t>
            </a:r>
            <a:r>
              <a:rPr lang="en-US" sz="900" b="1">
                <a:latin typeface="Consolas" panose="020B0609020204030204" pitchFamily="49" charset="0"/>
              </a:rPr>
              <a:t>do</a:t>
            </a:r>
          </a:p>
          <a:p>
            <a:pPr marL="0" indent="0">
              <a:spcBef>
                <a:spcPts val="0"/>
              </a:spcBef>
              <a:buFont typeface="Arial" panose="020B0604020202020204" pitchFamily="34" charset="0"/>
              <a:buNone/>
            </a:pPr>
            <a:r>
              <a:rPr lang="en-US" sz="900">
                <a:latin typeface="Consolas" panose="020B0609020204030204" pitchFamily="49" charset="0"/>
              </a:rPr>
              <a:t>            </a:t>
            </a:r>
            <a:r>
              <a:rPr lang="en-US" sz="900" b="1">
                <a:latin typeface="Consolas" panose="020B0609020204030204" pitchFamily="49" charset="0"/>
              </a:rPr>
              <a:t>if</a:t>
            </a:r>
            <a:r>
              <a:rPr lang="en-US" sz="900">
                <a:latin typeface="Consolas" panose="020B0609020204030204" pitchFamily="49" charset="0"/>
              </a:rPr>
              <a:t> colorDistance(</a:t>
            </a:r>
            <a:r>
              <a:rPr lang="en-US" sz="900" i="1">
                <a:latin typeface="Consolas" panose="020B0609020204030204" pitchFamily="49" charset="0"/>
              </a:rPr>
              <a:t>pixel</a:t>
            </a:r>
            <a:r>
              <a:rPr lang="en-US" sz="900">
                <a:latin typeface="Consolas" panose="020B0609020204030204" pitchFamily="49" charset="0"/>
              </a:rPr>
              <a:t>, </a:t>
            </a:r>
            <a:r>
              <a:rPr lang="en-US" sz="900" i="1">
                <a:latin typeface="Consolas" panose="020B0609020204030204" pitchFamily="49" charset="0"/>
              </a:rPr>
              <a:t>neighboringPixel</a:t>
            </a:r>
            <a:r>
              <a:rPr lang="en-US" sz="900">
                <a:latin typeface="Consolas" panose="020B0609020204030204" pitchFamily="49" charset="0"/>
              </a:rPr>
              <a:t>) &gt; </a:t>
            </a:r>
            <a:r>
              <a:rPr lang="en-US" sz="900" i="1">
                <a:latin typeface="Consolas" panose="020B0609020204030204" pitchFamily="49" charset="0"/>
              </a:rPr>
              <a:t>COLOR_DISTANCE_THRESHOLD</a:t>
            </a:r>
            <a:r>
              <a:rPr lang="en-US" sz="900">
                <a:latin typeface="Consolas" panose="020B0609020204030204" pitchFamily="49" charset="0"/>
              </a:rPr>
              <a:t> </a:t>
            </a:r>
            <a:r>
              <a:rPr lang="en-US" sz="900" b="1">
                <a:latin typeface="Consolas" panose="020B0609020204030204" pitchFamily="49" charset="0"/>
              </a:rPr>
              <a:t>then</a:t>
            </a:r>
          </a:p>
          <a:p>
            <a:pPr marL="0" indent="0">
              <a:spcBef>
                <a:spcPts val="0"/>
              </a:spcBef>
              <a:buFont typeface="Arial" panose="020B0604020202020204" pitchFamily="34" charset="0"/>
              <a:buNone/>
            </a:pPr>
            <a:r>
              <a:rPr lang="en-US" sz="900">
                <a:latin typeface="Consolas" panose="020B0609020204030204" pitchFamily="49" charset="0"/>
              </a:rPr>
              <a:t>                set </a:t>
            </a:r>
            <a:r>
              <a:rPr lang="en-US" sz="900" i="1">
                <a:latin typeface="Consolas" panose="020B0609020204030204" pitchFamily="49" charset="0"/>
              </a:rPr>
              <a:t>pixel</a:t>
            </a:r>
            <a:r>
              <a:rPr lang="en-US" sz="900">
                <a:latin typeface="Consolas" panose="020B0609020204030204" pitchFamily="49" charset="0"/>
              </a:rPr>
              <a:t> to Color.BLACK </a:t>
            </a:r>
          </a:p>
          <a:p>
            <a:pPr marL="0" indent="0">
              <a:spcBef>
                <a:spcPts val="0"/>
              </a:spcBef>
              <a:buFont typeface="Arial" panose="020B0604020202020204" pitchFamily="34" charset="0"/>
              <a:buNone/>
            </a:pPr>
            <a:r>
              <a:rPr lang="en-US" sz="900">
                <a:latin typeface="Consolas" panose="020B0609020204030204" pitchFamily="49" charset="0"/>
              </a:rPr>
              <a:t>            </a:t>
            </a:r>
            <a:r>
              <a:rPr lang="en-US" sz="900" b="1">
                <a:latin typeface="Consolas" panose="020B0609020204030204" pitchFamily="49" charset="0"/>
              </a:rPr>
              <a:t>else</a:t>
            </a:r>
          </a:p>
          <a:p>
            <a:pPr marL="0" indent="0">
              <a:spcBef>
                <a:spcPts val="0"/>
              </a:spcBef>
              <a:buFont typeface="Arial" panose="020B0604020202020204" pitchFamily="34" charset="0"/>
              <a:buNone/>
            </a:pPr>
            <a:r>
              <a:rPr lang="en-US" sz="900">
                <a:latin typeface="Consolas" panose="020B0609020204030204" pitchFamily="49" charset="0"/>
              </a:rPr>
              <a:t>                set </a:t>
            </a:r>
            <a:r>
              <a:rPr lang="en-US" sz="900" i="1">
                <a:latin typeface="Consolas" panose="020B0609020204030204" pitchFamily="49" charset="0"/>
              </a:rPr>
              <a:t>pixel</a:t>
            </a:r>
            <a:r>
              <a:rPr lang="en-US" sz="900">
                <a:latin typeface="Consolas" panose="020B0609020204030204" pitchFamily="49" charset="0"/>
              </a:rPr>
              <a:t> to Color.WHITE</a:t>
            </a:r>
          </a:p>
          <a:p>
            <a:pPr marL="0" indent="0">
              <a:spcBef>
                <a:spcPts val="0"/>
              </a:spcBef>
              <a:buFont typeface="Arial" panose="020B0604020202020204" pitchFamily="34" charset="0"/>
              <a:buNone/>
            </a:pPr>
            <a:r>
              <a:rPr lang="en-US" sz="900">
                <a:latin typeface="Consolas" panose="020B0609020204030204" pitchFamily="49" charset="0"/>
              </a:rPr>
              <a:t>            </a:t>
            </a:r>
            <a:r>
              <a:rPr lang="en-US" sz="900" b="1">
                <a:latin typeface="Consolas" panose="020B0609020204030204" pitchFamily="49" charset="0"/>
              </a:rPr>
              <a:t>end if</a:t>
            </a:r>
          </a:p>
          <a:p>
            <a:pPr marL="0" indent="0">
              <a:spcBef>
                <a:spcPts val="0"/>
              </a:spcBef>
              <a:buFont typeface="Arial" panose="020B0604020202020204" pitchFamily="34" charset="0"/>
              <a:buNone/>
            </a:pPr>
            <a:r>
              <a:rPr lang="en-US" sz="900">
                <a:latin typeface="Consolas" panose="020B0609020204030204" pitchFamily="49" charset="0"/>
              </a:rPr>
              <a:t>        </a:t>
            </a:r>
            <a:r>
              <a:rPr lang="en-US" sz="900" b="1">
                <a:latin typeface="Consolas" panose="020B0609020204030204" pitchFamily="49" charset="0"/>
              </a:rPr>
              <a:t>end foreach</a:t>
            </a:r>
          </a:p>
          <a:p>
            <a:pPr marL="0" indent="0">
              <a:spcBef>
                <a:spcPts val="0"/>
              </a:spcBef>
              <a:buFont typeface="Arial" panose="020B0604020202020204" pitchFamily="34" charset="0"/>
              <a:buNone/>
            </a:pPr>
            <a:r>
              <a:rPr lang="en-US" sz="900">
                <a:latin typeface="Consolas" panose="020B0609020204030204" pitchFamily="49" charset="0"/>
              </a:rPr>
              <a:t>    </a:t>
            </a:r>
            <a:r>
              <a:rPr lang="en-US" sz="900" b="1">
                <a:latin typeface="Consolas" panose="020B0609020204030204" pitchFamily="49" charset="0"/>
              </a:rPr>
              <a:t>end foreach</a:t>
            </a:r>
          </a:p>
          <a:p>
            <a:pPr marL="0" indent="0">
              <a:spcBef>
                <a:spcPts val="0"/>
              </a:spcBef>
              <a:buFont typeface="Arial" panose="020B0604020202020204" pitchFamily="34" charset="0"/>
              <a:buNone/>
            </a:pPr>
            <a:r>
              <a:rPr lang="en-US" sz="900">
                <a:latin typeface="Consolas" panose="020B0609020204030204" pitchFamily="49" charset="0"/>
              </a:rPr>
              <a:t>    overlay </a:t>
            </a:r>
            <a:r>
              <a:rPr lang="en-US" sz="900" i="1">
                <a:latin typeface="Consolas" panose="020B0609020204030204" pitchFamily="49" charset="0"/>
              </a:rPr>
              <a:t>contrastArea</a:t>
            </a:r>
            <a:r>
              <a:rPr lang="en-US" sz="900">
                <a:latin typeface="Consolas" panose="020B0609020204030204" pitchFamily="49" charset="0"/>
              </a:rPr>
              <a:t> on the </a:t>
            </a:r>
            <a:r>
              <a:rPr lang="en-US" sz="900" i="1">
                <a:latin typeface="Consolas" panose="020B0609020204030204" pitchFamily="49" charset="0"/>
              </a:rPr>
              <a:t>image</a:t>
            </a:r>
          </a:p>
          <a:p>
            <a:pPr marL="0" indent="0">
              <a:spcBef>
                <a:spcPts val="0"/>
              </a:spcBef>
              <a:buFont typeface="Arial" panose="020B0604020202020204" pitchFamily="34" charset="0"/>
              <a:buNone/>
            </a:pPr>
            <a:r>
              <a:rPr lang="en-US" sz="900" b="1">
                <a:latin typeface="Consolas" panose="020B0609020204030204" pitchFamily="49" charset="0"/>
              </a:rPr>
              <a:t>end foreach</a:t>
            </a:r>
          </a:p>
          <a:p>
            <a:pPr marL="0" indent="0">
              <a:spcBef>
                <a:spcPts val="0"/>
              </a:spcBef>
              <a:buFont typeface="Arial" panose="020B0604020202020204" pitchFamily="34" charset="0"/>
              <a:buNone/>
            </a:pPr>
            <a:r>
              <a:rPr lang="en-US" sz="900">
                <a:latin typeface="Consolas" panose="020B0609020204030204" pitchFamily="49" charset="0"/>
              </a:rPr>
              <a:t>take a </a:t>
            </a:r>
            <a:r>
              <a:rPr lang="en-US" sz="900" i="1">
                <a:latin typeface="Consolas" panose="020B0609020204030204" pitchFamily="49" charset="0"/>
              </a:rPr>
              <a:t>contrast snapshot</a:t>
            </a:r>
            <a:r>
              <a:rPr lang="en-US" sz="900">
                <a:latin typeface="Consolas" panose="020B0609020204030204" pitchFamily="49" charset="0"/>
              </a:rPr>
              <a:t> of the resulting image</a:t>
            </a:r>
            <a:endParaRPr lang="ro-RO" sz="900">
              <a:latin typeface="Consolas" panose="020B0609020204030204" pitchFamily="49" charset="0"/>
            </a:endParaRPr>
          </a:p>
        </p:txBody>
      </p:sp>
      <p:sp>
        <p:nvSpPr>
          <p:cNvPr id="11" name="Title 1">
            <a:extLst>
              <a:ext uri="{FF2B5EF4-FFF2-40B4-BE49-F238E27FC236}">
                <a16:creationId xmlns:a16="http://schemas.microsoft.com/office/drawing/2014/main" id="{C8238685-F882-5FEF-5411-D1E4FE2715FC}"/>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dirty="0">
                <a:solidFill>
                  <a:prstClr val="black"/>
                </a:solidFill>
                <a:latin typeface="Calibri Light" panose="020F0302020204030204"/>
              </a:rPr>
              <a:t>the </a:t>
            </a:r>
            <a:r>
              <a:rPr lang="en-US" sz="4860" b="1" dirty="0">
                <a:solidFill>
                  <a:prstClr val="black"/>
                </a:solidFill>
                <a:latin typeface="Calibri Light" panose="020F0302020204030204"/>
              </a:rPr>
              <a:t>Moon Map </a:t>
            </a:r>
            <a:r>
              <a:rPr lang="en-US" sz="2520" dirty="0">
                <a:solidFill>
                  <a:prstClr val="black"/>
                </a:solidFill>
                <a:latin typeface="Calibri Light" panose="020F0302020204030204"/>
              </a:rPr>
              <a:t>image processing</a:t>
            </a:r>
          </a:p>
        </p:txBody>
      </p:sp>
      <p:sp>
        <p:nvSpPr>
          <p:cNvPr id="3" name="Content Placeholder 2">
            <a:extLst>
              <a:ext uri="{FF2B5EF4-FFF2-40B4-BE49-F238E27FC236}">
                <a16:creationId xmlns:a16="http://schemas.microsoft.com/office/drawing/2014/main" id="{BC95CF92-FFE1-F8A3-CC41-69D4EF69ADBF}"/>
              </a:ext>
            </a:extLst>
          </p:cNvPr>
          <p:cNvSpPr txBox="1">
            <a:spLocks/>
          </p:cNvSpPr>
          <p:nvPr/>
        </p:nvSpPr>
        <p:spPr>
          <a:xfrm>
            <a:off x="445855" y="1145276"/>
            <a:ext cx="11200705" cy="14224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dirty="0"/>
              <a:t>In this project the basic image processing tasks are available by means of the </a:t>
            </a:r>
            <a:r>
              <a:rPr lang="en-US" sz="1200" dirty="0" err="1">
                <a:hlinkClick r:id="rId2"/>
              </a:rPr>
              <a:t>MoonMap</a:t>
            </a:r>
            <a:r>
              <a:rPr lang="en-US" sz="1200" dirty="0"/>
              <a:t> class, itself part of the </a:t>
            </a:r>
            <a:r>
              <a:rPr lang="en-US" sz="1200" dirty="0">
                <a:hlinkClick r:id="rId2"/>
              </a:rPr>
              <a:t>Drawing-Lib</a:t>
            </a:r>
            <a:r>
              <a:rPr lang="en-US" sz="1200" dirty="0"/>
              <a:t> library package. The jar package itself is already embedded in MoonTravel-Startup.zip you are provided but can also be downloaded from </a:t>
            </a:r>
            <a:r>
              <a:rPr lang="en-US" sz="1200" dirty="0">
                <a:hlinkClick r:id="rId3"/>
              </a:rPr>
              <a:t>here</a:t>
            </a:r>
            <a:r>
              <a:rPr lang="en-US" sz="1200" dirty="0"/>
              <a:t>. With it, we can load a high-resolution map image in memory, </a:t>
            </a:r>
            <a:r>
              <a:rPr lang="en-US" sz="1200" dirty="0">
                <a:hlinkClick r:id="rId4"/>
              </a:rPr>
              <a:t>extract</a:t>
            </a:r>
            <a:r>
              <a:rPr lang="en-US" sz="1200" dirty="0"/>
              <a:t> and </a:t>
            </a:r>
            <a:r>
              <a:rPr lang="en-US" sz="1200" dirty="0">
                <a:hlinkClick r:id="rId5"/>
              </a:rPr>
              <a:t>modify</a:t>
            </a:r>
            <a:r>
              <a:rPr lang="en-US" sz="1200" dirty="0"/>
              <a:t> the color of custom areas of pixels or </a:t>
            </a:r>
            <a:r>
              <a:rPr lang="en-US" sz="1200" dirty="0">
                <a:hlinkClick r:id="rId6"/>
              </a:rPr>
              <a:t>draw segments</a:t>
            </a:r>
            <a:r>
              <a:rPr lang="en-US" sz="1200" dirty="0"/>
              <a:t> in custom color and at custom locations on the map. In addition, the </a:t>
            </a:r>
            <a:r>
              <a:rPr lang="en-US" sz="1200" dirty="0" err="1"/>
              <a:t>MoonMap</a:t>
            </a:r>
            <a:r>
              <a:rPr lang="en-US" sz="1200" dirty="0"/>
              <a:t> class allows us to </a:t>
            </a:r>
            <a:r>
              <a:rPr lang="en-US" sz="1200" dirty="0">
                <a:hlinkClick r:id="rId7"/>
              </a:rPr>
              <a:t>take</a:t>
            </a:r>
            <a:r>
              <a:rPr lang="en-US" sz="1200" dirty="0"/>
              <a:t> and </a:t>
            </a:r>
            <a:r>
              <a:rPr lang="en-US" sz="1200" dirty="0">
                <a:hlinkClick r:id="rId8"/>
              </a:rPr>
              <a:t>restore</a:t>
            </a:r>
            <a:r>
              <a:rPr lang="en-US" sz="1200" dirty="0"/>
              <a:t> snapshots of the image in any of its transformation stages. This allows us to code a richer user interaction by interactively visualizing the map in either raw, contrasted or pixelated form.</a:t>
            </a:r>
          </a:p>
          <a:p>
            <a:pPr marL="0" indent="0">
              <a:spcBef>
                <a:spcPts val="0"/>
              </a:spcBef>
              <a:spcAft>
                <a:spcPts val="600"/>
              </a:spcAft>
              <a:buFont typeface="Arial" panose="020B0604020202020204" pitchFamily="34" charset="0"/>
              <a:buNone/>
            </a:pPr>
            <a:r>
              <a:rPr lang="en-US" sz="1200" dirty="0"/>
              <a:t>Image processing is generally a compute and memory intensive operation working on potentially huge data sets. The program should not crash because a larger input image exceed the available hardware resources. As such, it is important to design the code in such a way that patches of the image are being processed one at a time. This also allows for parallelizing such operations on distributed compute environments (multiple computers working cooperatively on the same task).</a:t>
            </a:r>
            <a:endParaRPr lang="ro-RO" sz="1200" dirty="0"/>
          </a:p>
          <a:p>
            <a:pPr marL="0" indent="0">
              <a:spcBef>
                <a:spcPts val="0"/>
              </a:spcBef>
              <a:spcAft>
                <a:spcPts val="600"/>
              </a:spcAft>
              <a:buFont typeface="Arial" panose="020B0604020202020204" pitchFamily="34" charset="0"/>
              <a:buNone/>
            </a:pPr>
            <a:endParaRPr lang="ro-RO" sz="1200" dirty="0"/>
          </a:p>
        </p:txBody>
      </p:sp>
      <p:cxnSp>
        <p:nvCxnSpPr>
          <p:cNvPr id="9" name="Straight Connector 8">
            <a:extLst>
              <a:ext uri="{FF2B5EF4-FFF2-40B4-BE49-F238E27FC236}">
                <a16:creationId xmlns:a16="http://schemas.microsoft.com/office/drawing/2014/main" id="{C281A6E0-0301-9027-DAC0-714BADF87134}"/>
              </a:ext>
            </a:extLst>
          </p:cNvPr>
          <p:cNvCxnSpPr>
            <a:cxnSpLocks/>
          </p:cNvCxnSpPr>
          <p:nvPr/>
        </p:nvCxnSpPr>
        <p:spPr>
          <a:xfrm>
            <a:off x="5943965" y="2628579"/>
            <a:ext cx="0" cy="4170982"/>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1CDDD8DC-ECAD-AC77-D16F-FC08B15586C3}"/>
              </a:ext>
            </a:extLst>
          </p:cNvPr>
          <p:cNvSpPr txBox="1">
            <a:spLocks/>
          </p:cNvSpPr>
          <p:nvPr/>
        </p:nvSpPr>
        <p:spPr>
          <a:xfrm>
            <a:off x="1975276" y="2435994"/>
            <a:ext cx="2095163" cy="2899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400" b="1"/>
              <a:t>Contrast filter</a:t>
            </a:r>
            <a:endParaRPr lang="ro-RO" sz="1400" b="1"/>
          </a:p>
        </p:txBody>
      </p:sp>
      <p:sp>
        <p:nvSpPr>
          <p:cNvPr id="12" name="Content Placeholder 2">
            <a:extLst>
              <a:ext uri="{FF2B5EF4-FFF2-40B4-BE49-F238E27FC236}">
                <a16:creationId xmlns:a16="http://schemas.microsoft.com/office/drawing/2014/main" id="{F36470E5-06DC-C17F-B2A6-7BD84063AC14}"/>
              </a:ext>
            </a:extLst>
          </p:cNvPr>
          <p:cNvSpPr txBox="1">
            <a:spLocks/>
          </p:cNvSpPr>
          <p:nvPr/>
        </p:nvSpPr>
        <p:spPr>
          <a:xfrm>
            <a:off x="7522413" y="2466346"/>
            <a:ext cx="2095163" cy="28992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400" b="1"/>
              <a:t>Pixelate filter</a:t>
            </a:r>
            <a:endParaRPr lang="ro-RO" sz="1400" b="1"/>
          </a:p>
        </p:txBody>
      </p:sp>
      <p:sp>
        <p:nvSpPr>
          <p:cNvPr id="17" name="Content Placeholder 2">
            <a:extLst>
              <a:ext uri="{FF2B5EF4-FFF2-40B4-BE49-F238E27FC236}">
                <a16:creationId xmlns:a16="http://schemas.microsoft.com/office/drawing/2014/main" id="{7ABF0AC2-8B1C-FBD3-E617-1C15D4C66F7F}"/>
              </a:ext>
            </a:extLst>
          </p:cNvPr>
          <p:cNvSpPr txBox="1">
            <a:spLocks/>
          </p:cNvSpPr>
          <p:nvPr/>
        </p:nvSpPr>
        <p:spPr>
          <a:xfrm>
            <a:off x="6039215" y="2686042"/>
            <a:ext cx="5808480" cy="319088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485900" indent="0">
              <a:spcBef>
                <a:spcPts val="0"/>
              </a:spcBef>
              <a:buFont typeface="Arial" panose="020B0604020202020204" pitchFamily="34" charset="0"/>
              <a:buNone/>
            </a:pPr>
            <a:r>
              <a:rPr lang="en-US" sz="1200" dirty="0"/>
              <a:t>This filter works on areas (patches) of pixels on the </a:t>
            </a:r>
            <a:r>
              <a:rPr lang="en-US" sz="1200" i="1" dirty="0"/>
              <a:t>contrasted</a:t>
            </a:r>
            <a:r>
              <a:rPr lang="en-US" sz="1200" dirty="0"/>
              <a:t> image. It calculates the percentage of black pixels within that area. If that exceeds a custom threshold the area is designated as impassable. All pixels in an impassable patch are darkened, all in </a:t>
            </a:r>
          </a:p>
          <a:p>
            <a:pPr marL="0" indent="0">
              <a:spcBef>
                <a:spcPts val="0"/>
              </a:spcBef>
              <a:buFont typeface="Arial" panose="020B0604020202020204" pitchFamily="34" charset="0"/>
              <a:buNone/>
            </a:pPr>
            <a:r>
              <a:rPr lang="en-US" sz="1200" dirty="0"/>
              <a:t>a passable patch are colored white. The filter returns a double array of Booleans, indicating whether that area is impassable (true) or passable (false).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br>
              <a:rPr kumimoji="0" lang="en-US" sz="8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br>
            <a:r>
              <a:rPr kumimoji="0" lang="en-US" sz="9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define</a:t>
            </a: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kumimoji="0" lang="en-US" sz="900" b="0"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PIXELATE_AREA_SIZE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define</a:t>
            </a: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 </a:t>
            </a:r>
            <a:r>
              <a:rPr lang="en-US" sz="900" i="1" dirty="0">
                <a:solidFill>
                  <a:prstClr val="black"/>
                </a:solidFill>
                <a:latin typeface="Consolas" panose="020B0609020204030204" pitchFamily="49" charset="0"/>
              </a:rPr>
              <a:t>PIXELATE</a:t>
            </a:r>
            <a:r>
              <a:rPr kumimoji="0" lang="en-US" sz="900" b="0"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_DARK_PCT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solidFill>
                  <a:prstClr val="black"/>
                </a:solidFill>
                <a:latin typeface="Consolas" panose="020B0609020204030204" pitchFamily="49" charset="0"/>
              </a:rPr>
              <a:t>create</a:t>
            </a:r>
            <a:r>
              <a:rPr lang="en-US" sz="900" dirty="0">
                <a:solidFill>
                  <a:prstClr val="black"/>
                </a:solidFill>
                <a:latin typeface="Consolas" panose="020B0609020204030204" pitchFamily="49" charset="0"/>
              </a:rPr>
              <a:t> a </a:t>
            </a:r>
            <a:r>
              <a:rPr lang="en-US" sz="900" i="1" dirty="0">
                <a:solidFill>
                  <a:prstClr val="black"/>
                </a:solidFill>
                <a:latin typeface="Consolas" panose="020B0609020204030204" pitchFamily="49" charset="0"/>
              </a:rPr>
              <a:t>terrain[][]</a:t>
            </a:r>
            <a:r>
              <a:rPr lang="en-US" sz="900" dirty="0">
                <a:solidFill>
                  <a:prstClr val="black"/>
                </a:solidFill>
                <a:latin typeface="Consolas" panose="020B0609020204030204" pitchFamily="49" charset="0"/>
              </a:rPr>
              <a:t> of Booleans each standing for one </a:t>
            </a:r>
            <a:r>
              <a:rPr lang="en-US" sz="900" dirty="0" err="1">
                <a:solidFill>
                  <a:prstClr val="black"/>
                </a:solidFill>
                <a:latin typeface="Consolas" panose="020B0609020204030204" pitchFamily="49" charset="0"/>
              </a:rPr>
              <a:t>MapArea</a:t>
            </a:r>
            <a:endParaRPr kumimoji="0" lang="en-US" sz="900" b="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foreach</a:t>
            </a: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kumimoji="0" lang="en-US" sz="900" b="0" i="1"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mapArea</a:t>
            </a: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in the moon map </a:t>
            </a:r>
            <a:r>
              <a:rPr kumimoji="0" lang="en-US" sz="900" b="0"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image</a:t>
            </a: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 </a:t>
            </a:r>
            <a:r>
              <a:rPr kumimoji="0" lang="en-US" sz="900" b="0"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row </a:t>
            </a: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and </a:t>
            </a:r>
            <a:r>
              <a:rPr kumimoji="0" lang="en-US" sz="900" b="0"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col </a:t>
            </a: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position </a:t>
            </a:r>
            <a:r>
              <a:rPr kumimoji="0" lang="en-US" sz="9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do</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1" dirty="0">
                <a:solidFill>
                  <a:prstClr val="black"/>
                </a:solidFill>
                <a:latin typeface="Consolas" panose="020B0609020204030204" pitchFamily="49" charset="0"/>
              </a:rPr>
              <a:t>    calculate </a:t>
            </a:r>
            <a:r>
              <a:rPr lang="en-US" sz="900" b="1" i="1" dirty="0">
                <a:solidFill>
                  <a:prstClr val="black"/>
                </a:solidFill>
                <a:latin typeface="Consolas" panose="020B0609020204030204" pitchFamily="49" charset="0"/>
              </a:rPr>
              <a:t>percentage</a:t>
            </a:r>
            <a:r>
              <a:rPr lang="en-US" sz="900" b="1" dirty="0">
                <a:solidFill>
                  <a:prstClr val="black"/>
                </a:solidFill>
                <a:latin typeface="Consolas" panose="020B0609020204030204" pitchFamily="49" charset="0"/>
              </a:rPr>
              <a:t> of black pixels in the area</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if </a:t>
            </a:r>
            <a:r>
              <a:rPr kumimoji="0" lang="en-US" sz="900"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percentage</a:t>
            </a:r>
            <a:r>
              <a:rPr kumimoji="0" lang="en-US" sz="90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lang="en-US" sz="900" dirty="0">
                <a:solidFill>
                  <a:prstClr val="black"/>
                </a:solidFill>
                <a:latin typeface="Consolas" panose="020B0609020204030204" pitchFamily="49" charset="0"/>
              </a:rPr>
              <a:t>&gt; </a:t>
            </a:r>
            <a:r>
              <a:rPr lang="en-US" sz="900" i="1" dirty="0">
                <a:solidFill>
                  <a:prstClr val="black"/>
                </a:solidFill>
                <a:latin typeface="Consolas" panose="020B0609020204030204" pitchFamily="49" charset="0"/>
              </a:rPr>
              <a:t>MAPAREA_DARK_PCT</a:t>
            </a:r>
            <a:r>
              <a:rPr lang="en-US" sz="900" b="1" dirty="0">
                <a:solidFill>
                  <a:prstClr val="black"/>
                </a:solidFill>
                <a:latin typeface="Consolas" panose="020B0609020204030204" pitchFamily="49" charset="0"/>
              </a:rPr>
              <a:t> then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solidFill>
                  <a:prstClr val="black"/>
                </a:solidFill>
                <a:latin typeface="Consolas" panose="020B0609020204030204" pitchFamily="49" charset="0"/>
              </a:rPr>
              <a:t>        </a:t>
            </a:r>
            <a:r>
              <a:rPr lang="en-US" sz="900" i="1" dirty="0">
                <a:solidFill>
                  <a:prstClr val="black"/>
                </a:solidFill>
                <a:latin typeface="Consolas" panose="020B0609020204030204" pitchFamily="49" charset="0"/>
              </a:rPr>
              <a:t>terrain[row][col]</a:t>
            </a:r>
            <a:r>
              <a:rPr lang="en-US" sz="900" dirty="0">
                <a:solidFill>
                  <a:prstClr val="black"/>
                </a:solidFill>
                <a:latin typeface="Consolas" panose="020B0609020204030204" pitchFamily="49" charset="0"/>
              </a:rPr>
              <a:t> = true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solidFill>
                  <a:prstClr val="black"/>
                </a:solidFill>
                <a:latin typeface="Consolas" panose="020B0609020204030204" pitchFamily="49" charset="0"/>
              </a:rPr>
              <a:t>        set </a:t>
            </a:r>
            <a:r>
              <a:rPr lang="en-US" sz="900" i="1" dirty="0" err="1">
                <a:solidFill>
                  <a:prstClr val="black"/>
                </a:solidFill>
                <a:latin typeface="Consolas" panose="020B0609020204030204" pitchFamily="49" charset="0"/>
              </a:rPr>
              <a:t>mapArea</a:t>
            </a:r>
            <a:r>
              <a:rPr lang="en-US" sz="900" dirty="0">
                <a:solidFill>
                  <a:prstClr val="black"/>
                </a:solidFill>
                <a:latin typeface="Consolas" panose="020B0609020204030204" pitchFamily="49" charset="0"/>
              </a:rPr>
              <a:t> pixels to dark colors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lang="en-US" sz="900" b="1" dirty="0">
                <a:solidFill>
                  <a:prstClr val="black"/>
                </a:solidFill>
                <a:latin typeface="Consolas" panose="020B0609020204030204" pitchFamily="49" charset="0"/>
              </a:rPr>
              <a:t>else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solidFill>
                  <a:prstClr val="black"/>
                </a:solidFill>
                <a:latin typeface="Consolas" panose="020B0609020204030204" pitchFamily="49" charset="0"/>
              </a:rPr>
              <a:t>        </a:t>
            </a:r>
            <a:r>
              <a:rPr lang="en-US" sz="900" i="1" dirty="0">
                <a:solidFill>
                  <a:prstClr val="black"/>
                </a:solidFill>
                <a:latin typeface="Consolas" panose="020B0609020204030204" pitchFamily="49" charset="0"/>
              </a:rPr>
              <a:t>terrain[row][col]</a:t>
            </a:r>
            <a:r>
              <a:rPr lang="en-US" sz="900" dirty="0">
                <a:solidFill>
                  <a:prstClr val="black"/>
                </a:solidFill>
                <a:latin typeface="Consolas" panose="020B0609020204030204" pitchFamily="49" charset="0"/>
              </a:rPr>
              <a:t> = false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dirty="0">
                <a:solidFill>
                  <a:prstClr val="black"/>
                </a:solidFill>
                <a:latin typeface="Consolas" panose="020B0609020204030204" pitchFamily="49" charset="0"/>
              </a:rPr>
              <a:t>        set </a:t>
            </a:r>
            <a:r>
              <a:rPr lang="en-US" sz="900" i="1" dirty="0" err="1">
                <a:solidFill>
                  <a:prstClr val="black"/>
                </a:solidFill>
                <a:latin typeface="Consolas" panose="020B0609020204030204" pitchFamily="49" charset="0"/>
              </a:rPr>
              <a:t>mapArea</a:t>
            </a:r>
            <a:r>
              <a:rPr lang="en-US" sz="900" dirty="0">
                <a:solidFill>
                  <a:prstClr val="black"/>
                </a:solidFill>
                <a:latin typeface="Consolas" panose="020B0609020204030204" pitchFamily="49" charset="0"/>
              </a:rPr>
              <a:t> pixels to </a:t>
            </a:r>
            <a:r>
              <a:rPr lang="en-US" sz="900" dirty="0" err="1">
                <a:solidFill>
                  <a:prstClr val="black"/>
                </a:solidFill>
                <a:latin typeface="Consolas" panose="020B0609020204030204" pitchFamily="49" charset="0"/>
              </a:rPr>
              <a:t>Color.WHITE</a:t>
            </a:r>
            <a:endParaRPr lang="en-US" sz="900" dirty="0">
              <a:solidFill>
                <a:prstClr val="black"/>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a:t>
            </a:r>
            <a:r>
              <a:rPr lang="en-US" sz="900" b="1" dirty="0">
                <a:solidFill>
                  <a:prstClr val="black"/>
                </a:solidFill>
                <a:latin typeface="Consolas" panose="020B0609020204030204" pitchFamily="49" charset="0"/>
              </a:rPr>
              <a:t>end if</a:t>
            </a:r>
            <a:endParaRPr kumimoji="0" lang="en-US" sz="9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overlay </a:t>
            </a:r>
            <a:r>
              <a:rPr kumimoji="0" lang="en-US" sz="900" b="0" i="1"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mapArea</a:t>
            </a: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on the </a:t>
            </a:r>
            <a:r>
              <a:rPr kumimoji="0" lang="en-US" sz="900" b="0"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image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1"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end foreach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take a </a:t>
            </a:r>
            <a:r>
              <a:rPr kumimoji="0" lang="en-US" sz="900" b="0" i="1"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pixelate snapshot</a:t>
            </a: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 of the resulting image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9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return </a:t>
            </a:r>
            <a:r>
              <a:rPr kumimoji="0" lang="en-US" sz="900" b="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terrain</a:t>
            </a:r>
            <a:endParaRPr kumimoji="0" lang="ro-RO" sz="900" b="0" u="none" strike="noStrike" kern="1200" cap="none" spc="0" normalizeH="0" baseline="0" noProof="0" dirty="0">
              <a:ln>
                <a:noFill/>
              </a:ln>
              <a:solidFill>
                <a:prstClr val="black"/>
              </a:solidFill>
              <a:effectLst/>
              <a:uLnTx/>
              <a:uFillTx/>
              <a:latin typeface="Consolas" panose="020B0609020204030204" pitchFamily="49" charset="0"/>
              <a:ea typeface="+mn-ea"/>
              <a:cs typeface="+mn-cs"/>
            </a:endParaRPr>
          </a:p>
          <a:p>
            <a:pPr marL="0" indent="0">
              <a:spcBef>
                <a:spcPts val="0"/>
              </a:spcBef>
              <a:spcAft>
                <a:spcPts val="600"/>
              </a:spcAft>
              <a:buFont typeface="Arial" panose="020B0604020202020204" pitchFamily="34" charset="0"/>
              <a:buNone/>
            </a:pPr>
            <a:endParaRPr lang="ro-RO" sz="1200" dirty="0"/>
          </a:p>
        </p:txBody>
      </p:sp>
      <p:pic>
        <p:nvPicPr>
          <p:cNvPr id="7" name="Picture 6">
            <a:extLst>
              <a:ext uri="{FF2B5EF4-FFF2-40B4-BE49-F238E27FC236}">
                <a16:creationId xmlns:a16="http://schemas.microsoft.com/office/drawing/2014/main" id="{3994E175-B73C-5DF3-16EF-89B8DAEEF6FE}"/>
              </a:ext>
            </a:extLst>
          </p:cNvPr>
          <p:cNvPicPr>
            <a:picLocks noChangeAspect="1"/>
          </p:cNvPicPr>
          <p:nvPr/>
        </p:nvPicPr>
        <p:blipFill>
          <a:blip r:embed="rId9"/>
          <a:stretch>
            <a:fillRect/>
          </a:stretch>
        </p:blipFill>
        <p:spPr>
          <a:xfrm>
            <a:off x="6143453" y="2596275"/>
            <a:ext cx="1395932" cy="790277"/>
          </a:xfrm>
          <a:prstGeom prst="rect">
            <a:avLst/>
          </a:prstGeom>
        </p:spPr>
      </p:pic>
      <p:pic>
        <p:nvPicPr>
          <p:cNvPr id="8" name="Picture 7">
            <a:extLst>
              <a:ext uri="{FF2B5EF4-FFF2-40B4-BE49-F238E27FC236}">
                <a16:creationId xmlns:a16="http://schemas.microsoft.com/office/drawing/2014/main" id="{A69EFF80-3074-609C-2CF0-77F008A6C91B}"/>
              </a:ext>
            </a:extLst>
          </p:cNvPr>
          <p:cNvPicPr>
            <a:picLocks noChangeAspect="1"/>
          </p:cNvPicPr>
          <p:nvPr/>
        </p:nvPicPr>
        <p:blipFill>
          <a:blip r:embed="rId10"/>
          <a:stretch>
            <a:fillRect/>
          </a:stretch>
        </p:blipFill>
        <p:spPr>
          <a:xfrm>
            <a:off x="554736" y="2573623"/>
            <a:ext cx="1420116" cy="790721"/>
          </a:xfrm>
          <a:prstGeom prst="rect">
            <a:avLst/>
          </a:prstGeom>
        </p:spPr>
      </p:pic>
      <p:sp>
        <p:nvSpPr>
          <p:cNvPr id="19" name="TextBox 18">
            <a:extLst>
              <a:ext uri="{FF2B5EF4-FFF2-40B4-BE49-F238E27FC236}">
                <a16:creationId xmlns:a16="http://schemas.microsoft.com/office/drawing/2014/main" id="{993F1525-7F92-97D0-84AF-A615EFA395C0}"/>
              </a:ext>
            </a:extLst>
          </p:cNvPr>
          <p:cNvSpPr txBox="1"/>
          <p:nvPr/>
        </p:nvSpPr>
        <p:spPr>
          <a:xfrm>
            <a:off x="439555" y="5934075"/>
            <a:ext cx="5418320" cy="865486"/>
          </a:xfrm>
          <a:prstGeom prst="rect">
            <a:avLst/>
          </a:prstGeom>
          <a:solidFill>
            <a:schemeClr val="accent6">
              <a:lumMod val="20000"/>
              <a:lumOff val="80000"/>
            </a:schemeClr>
          </a:solidFill>
        </p:spPr>
        <p:txBody>
          <a:bodyPr wrap="square" lIns="18288" tIns="18288" rIns="18288" bIns="18288" rtlCol="0">
            <a:noAutofit/>
          </a:bodyPr>
          <a:lstStyle/>
          <a:p>
            <a:pPr marL="517525" indent="-228600">
              <a:buFont typeface="+mj-lt"/>
              <a:buAutoNum type="arabicPeriod"/>
            </a:pPr>
            <a:r>
              <a:rPr lang="en-US" sz="1000" dirty="0"/>
              <a:t>Which methods implement the </a:t>
            </a:r>
            <a:r>
              <a:rPr lang="en-US" sz="1000" u="sng" dirty="0"/>
              <a:t>contrast</a:t>
            </a:r>
            <a:r>
              <a:rPr lang="en-US" sz="1000" dirty="0"/>
              <a:t> filter?</a:t>
            </a:r>
          </a:p>
          <a:p>
            <a:pPr marL="517525" indent="-228600">
              <a:buFont typeface="+mj-lt"/>
              <a:buAutoNum type="arabicPeriod"/>
            </a:pPr>
            <a:r>
              <a:rPr lang="en-US" sz="1000" dirty="0"/>
              <a:t>What is the </a:t>
            </a:r>
            <a:r>
              <a:rPr lang="en-US" sz="1000" u="sng" dirty="0"/>
              <a:t>contrast areas size</a:t>
            </a:r>
            <a:r>
              <a:rPr lang="en-US" sz="1000" dirty="0"/>
              <a:t> configured into the code?</a:t>
            </a:r>
          </a:p>
          <a:p>
            <a:pPr marL="517525" indent="-228600">
              <a:buFont typeface="+mj-lt"/>
              <a:buAutoNum type="arabicPeriod"/>
            </a:pPr>
            <a:r>
              <a:rPr lang="en-US" sz="1000" dirty="0"/>
              <a:t>What is the default </a:t>
            </a:r>
            <a:r>
              <a:rPr lang="en-US" sz="1000" u="sng" dirty="0"/>
              <a:t>color distance threshold</a:t>
            </a:r>
            <a:r>
              <a:rPr lang="en-US" sz="1000" dirty="0"/>
              <a:t>?</a:t>
            </a:r>
          </a:p>
          <a:p>
            <a:pPr marL="517525" indent="-228600">
              <a:buFont typeface="+mj-lt"/>
              <a:buAutoNum type="arabicPeriod"/>
            </a:pPr>
            <a:r>
              <a:rPr lang="en-US" sz="1000" dirty="0"/>
              <a:t>For a map of 626 x 352 pixels and the default contrast areas, how many </a:t>
            </a:r>
            <a:r>
              <a:rPr lang="en-US" sz="1000" u="sng" dirty="0"/>
              <a:t>rows and columns of contrast areas</a:t>
            </a:r>
            <a:r>
              <a:rPr lang="en-US" sz="1000" dirty="0"/>
              <a:t> are going to be processed by the contrast filter?</a:t>
            </a:r>
          </a:p>
        </p:txBody>
      </p:sp>
      <p:sp>
        <p:nvSpPr>
          <p:cNvPr id="20" name="TextBox 19">
            <a:extLst>
              <a:ext uri="{FF2B5EF4-FFF2-40B4-BE49-F238E27FC236}">
                <a16:creationId xmlns:a16="http://schemas.microsoft.com/office/drawing/2014/main" id="{13F8AA7E-248B-E1FF-1415-60A1797F543D}"/>
              </a:ext>
            </a:extLst>
          </p:cNvPr>
          <p:cNvSpPr txBox="1"/>
          <p:nvPr/>
        </p:nvSpPr>
        <p:spPr>
          <a:xfrm>
            <a:off x="6141457" y="5934074"/>
            <a:ext cx="5808480" cy="865487"/>
          </a:xfrm>
          <a:prstGeom prst="rect">
            <a:avLst/>
          </a:prstGeom>
          <a:solidFill>
            <a:schemeClr val="accent6">
              <a:lumMod val="20000"/>
              <a:lumOff val="80000"/>
            </a:schemeClr>
          </a:solidFill>
        </p:spPr>
        <p:txBody>
          <a:bodyPr wrap="square" lIns="18288" tIns="18288" rIns="18288" bIns="18288" rtlCol="0">
            <a:noAutofit/>
          </a:bodyPr>
          <a:lstStyle/>
          <a:p>
            <a:pPr marL="517525" indent="-228600">
              <a:buFont typeface="+mj-lt"/>
              <a:buAutoNum type="arabicPeriod" startAt="5"/>
            </a:pPr>
            <a:r>
              <a:rPr lang="en-US" sz="1000" dirty="0"/>
              <a:t>Which methods implement the </a:t>
            </a:r>
            <a:r>
              <a:rPr lang="en-US" sz="1000" u="sng" dirty="0"/>
              <a:t>pixelate</a:t>
            </a:r>
            <a:r>
              <a:rPr lang="en-US" sz="1000" dirty="0"/>
              <a:t> filter?</a:t>
            </a:r>
          </a:p>
          <a:p>
            <a:pPr marL="517525" indent="-228600">
              <a:buFont typeface="+mj-lt"/>
              <a:buAutoNum type="arabicPeriod" startAt="5"/>
            </a:pPr>
            <a:r>
              <a:rPr lang="en-US" sz="1000" dirty="0"/>
              <a:t>What is the </a:t>
            </a:r>
            <a:r>
              <a:rPr lang="en-US" sz="1000" u="sng" dirty="0"/>
              <a:t>pixelate area size</a:t>
            </a:r>
            <a:r>
              <a:rPr lang="en-US" sz="1000" dirty="0"/>
              <a:t> configured into the code?</a:t>
            </a:r>
          </a:p>
          <a:p>
            <a:pPr marL="517525" indent="-228600">
              <a:buFont typeface="+mj-lt"/>
              <a:buAutoNum type="arabicPeriod" startAt="5"/>
            </a:pPr>
            <a:r>
              <a:rPr lang="en-US" sz="1000" dirty="0"/>
              <a:t>What is the default </a:t>
            </a:r>
            <a:r>
              <a:rPr lang="en-US" sz="1000" u="sng" dirty="0"/>
              <a:t>percentage of dark pixels</a:t>
            </a:r>
            <a:r>
              <a:rPr lang="en-US" sz="1000" dirty="0"/>
              <a:t> causing an area to be designated as “impassable”?</a:t>
            </a:r>
          </a:p>
          <a:p>
            <a:pPr marL="517525" indent="-228600">
              <a:buFont typeface="+mj-lt"/>
              <a:buAutoNum type="arabicPeriod" startAt="5"/>
            </a:pPr>
            <a:r>
              <a:rPr lang="en-US" sz="1000" dirty="0"/>
              <a:t>What parameters would you change to increase the </a:t>
            </a:r>
            <a:r>
              <a:rPr lang="en-US" sz="1000" u="sng" dirty="0"/>
              <a:t>density of the dark pixelate areas</a:t>
            </a:r>
            <a:r>
              <a:rPr lang="en-US" sz="1000" dirty="0"/>
              <a:t>?</a:t>
            </a:r>
          </a:p>
          <a:p>
            <a:pPr marL="227013"/>
            <a:endParaRPr lang="en-US" sz="1200" dirty="0"/>
          </a:p>
        </p:txBody>
      </p:sp>
      <p:pic>
        <p:nvPicPr>
          <p:cNvPr id="21" name="Picture 20" descr="A picture containing light&#10;&#10;Description automatically generated">
            <a:extLst>
              <a:ext uri="{FF2B5EF4-FFF2-40B4-BE49-F238E27FC236}">
                <a16:creationId xmlns:a16="http://schemas.microsoft.com/office/drawing/2014/main" id="{89A0F665-4A82-7F2E-CBAF-CC93E48493BF}"/>
              </a:ext>
            </a:extLst>
          </p:cNvPr>
          <p:cNvPicPr>
            <a:picLocks noChangeAspect="1"/>
          </p:cNvPicPr>
          <p:nvPr/>
        </p:nvPicPr>
        <p:blipFill>
          <a:blip r:embed="rId11"/>
          <a:stretch>
            <a:fillRect/>
          </a:stretch>
        </p:blipFill>
        <p:spPr>
          <a:xfrm>
            <a:off x="451193" y="5957113"/>
            <a:ext cx="256952" cy="250880"/>
          </a:xfrm>
          <a:prstGeom prst="rect">
            <a:avLst/>
          </a:prstGeom>
        </p:spPr>
      </p:pic>
      <p:pic>
        <p:nvPicPr>
          <p:cNvPr id="25" name="Picture 24" descr="A picture containing light&#10;&#10;Description automatically generated">
            <a:extLst>
              <a:ext uri="{FF2B5EF4-FFF2-40B4-BE49-F238E27FC236}">
                <a16:creationId xmlns:a16="http://schemas.microsoft.com/office/drawing/2014/main" id="{37B53CA3-4B54-5C16-3CF2-D5EC756BA976}"/>
              </a:ext>
            </a:extLst>
          </p:cNvPr>
          <p:cNvPicPr>
            <a:picLocks noChangeAspect="1"/>
          </p:cNvPicPr>
          <p:nvPr/>
        </p:nvPicPr>
        <p:blipFill>
          <a:blip r:embed="rId11"/>
          <a:stretch>
            <a:fillRect/>
          </a:stretch>
        </p:blipFill>
        <p:spPr>
          <a:xfrm>
            <a:off x="6141457" y="5984120"/>
            <a:ext cx="256952" cy="250880"/>
          </a:xfrm>
          <a:prstGeom prst="rect">
            <a:avLst/>
          </a:prstGeom>
        </p:spPr>
      </p:pic>
    </p:spTree>
    <p:extLst>
      <p:ext uri="{BB962C8B-B14F-4D97-AF65-F5344CB8AC3E}">
        <p14:creationId xmlns:p14="http://schemas.microsoft.com/office/powerpoint/2010/main" val="1103719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E995752-AD7A-E06B-D877-0767FF37DD21}"/>
              </a:ext>
            </a:extLst>
          </p:cNvPr>
          <p:cNvPicPr>
            <a:picLocks noChangeAspect="1"/>
          </p:cNvPicPr>
          <p:nvPr/>
        </p:nvPicPr>
        <p:blipFill>
          <a:blip r:embed="rId2"/>
          <a:srcRect r="3866"/>
          <a:stretch/>
        </p:blipFill>
        <p:spPr>
          <a:xfrm>
            <a:off x="191551" y="3570348"/>
            <a:ext cx="4931396" cy="2926083"/>
          </a:xfrm>
          <a:prstGeom prst="rect">
            <a:avLst/>
          </a:prstGeom>
        </p:spPr>
      </p:pic>
      <p:cxnSp>
        <p:nvCxnSpPr>
          <p:cNvPr id="29" name="Straight Connector 28">
            <a:extLst>
              <a:ext uri="{FF2B5EF4-FFF2-40B4-BE49-F238E27FC236}">
                <a16:creationId xmlns:a16="http://schemas.microsoft.com/office/drawing/2014/main" id="{FE1CFD99-D115-CF98-CBE1-F6D77FD7DAB1}"/>
              </a:ext>
            </a:extLst>
          </p:cNvPr>
          <p:cNvCxnSpPr>
            <a:cxnSpLocks/>
          </p:cNvCxnSpPr>
          <p:nvPr/>
        </p:nvCxnSpPr>
        <p:spPr>
          <a:xfrm>
            <a:off x="716095"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AF2CF4-96C4-FB43-CE21-090EE9AD84B4}"/>
              </a:ext>
            </a:extLst>
          </p:cNvPr>
          <p:cNvCxnSpPr>
            <a:cxnSpLocks/>
          </p:cNvCxnSpPr>
          <p:nvPr/>
        </p:nvCxnSpPr>
        <p:spPr>
          <a:xfrm>
            <a:off x="1117058"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B6BBE84-8333-2ADD-579C-41AA9884C95E}"/>
              </a:ext>
            </a:extLst>
          </p:cNvPr>
          <p:cNvCxnSpPr>
            <a:cxnSpLocks/>
          </p:cNvCxnSpPr>
          <p:nvPr/>
        </p:nvCxnSpPr>
        <p:spPr>
          <a:xfrm>
            <a:off x="1518022"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1814300-4D4D-EA37-AFEF-4C4977BEF69A}"/>
              </a:ext>
            </a:extLst>
          </p:cNvPr>
          <p:cNvCxnSpPr>
            <a:cxnSpLocks/>
          </p:cNvCxnSpPr>
          <p:nvPr/>
        </p:nvCxnSpPr>
        <p:spPr>
          <a:xfrm>
            <a:off x="1902278"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748AA817-2CC2-5285-11CB-558C672F2FFC}"/>
              </a:ext>
            </a:extLst>
          </p:cNvPr>
          <p:cNvCxnSpPr>
            <a:cxnSpLocks/>
          </p:cNvCxnSpPr>
          <p:nvPr/>
        </p:nvCxnSpPr>
        <p:spPr>
          <a:xfrm>
            <a:off x="2319948"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C65D5D-EDF4-E3C3-6120-7F54A44F65D4}"/>
              </a:ext>
            </a:extLst>
          </p:cNvPr>
          <p:cNvCxnSpPr>
            <a:cxnSpLocks/>
          </p:cNvCxnSpPr>
          <p:nvPr/>
        </p:nvCxnSpPr>
        <p:spPr>
          <a:xfrm>
            <a:off x="2723218"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DA626BE-060D-C01C-F203-C590C920E1A4}"/>
              </a:ext>
            </a:extLst>
          </p:cNvPr>
          <p:cNvCxnSpPr>
            <a:cxnSpLocks/>
          </p:cNvCxnSpPr>
          <p:nvPr/>
        </p:nvCxnSpPr>
        <p:spPr>
          <a:xfrm>
            <a:off x="3125430"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A17B50B-D647-C019-03EF-47E8D00182AA}"/>
              </a:ext>
            </a:extLst>
          </p:cNvPr>
          <p:cNvCxnSpPr>
            <a:cxnSpLocks/>
          </p:cNvCxnSpPr>
          <p:nvPr/>
        </p:nvCxnSpPr>
        <p:spPr>
          <a:xfrm>
            <a:off x="3534747"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AD24414-6BFF-B385-0C97-BFE082900918}"/>
              </a:ext>
            </a:extLst>
          </p:cNvPr>
          <p:cNvCxnSpPr>
            <a:cxnSpLocks/>
          </p:cNvCxnSpPr>
          <p:nvPr/>
        </p:nvCxnSpPr>
        <p:spPr>
          <a:xfrm>
            <a:off x="3919003"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98CD583-1513-6775-1B05-70B74232C7BB}"/>
              </a:ext>
            </a:extLst>
          </p:cNvPr>
          <p:cNvCxnSpPr>
            <a:cxnSpLocks/>
          </p:cNvCxnSpPr>
          <p:nvPr/>
        </p:nvCxnSpPr>
        <p:spPr>
          <a:xfrm>
            <a:off x="4328320"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5D0C130-DCF4-336F-B64C-DBF800E9F06D}"/>
              </a:ext>
            </a:extLst>
          </p:cNvPr>
          <p:cNvCxnSpPr>
            <a:cxnSpLocks/>
          </p:cNvCxnSpPr>
          <p:nvPr/>
        </p:nvCxnSpPr>
        <p:spPr>
          <a:xfrm>
            <a:off x="4720930"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39AA4C37-3042-7358-528E-51E93C102A8B}"/>
              </a:ext>
            </a:extLst>
          </p:cNvPr>
          <p:cNvCxnSpPr>
            <a:cxnSpLocks/>
          </p:cNvCxnSpPr>
          <p:nvPr/>
        </p:nvCxnSpPr>
        <p:spPr>
          <a:xfrm>
            <a:off x="5138600" y="3662997"/>
            <a:ext cx="0" cy="295838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nvGrpSpPr>
          <p:cNvPr id="79" name="Group 78">
            <a:extLst>
              <a:ext uri="{FF2B5EF4-FFF2-40B4-BE49-F238E27FC236}">
                <a16:creationId xmlns:a16="http://schemas.microsoft.com/office/drawing/2014/main" id="{392AB56C-E093-D810-F9E1-5049ED3E7BDE}"/>
              </a:ext>
            </a:extLst>
          </p:cNvPr>
          <p:cNvGrpSpPr/>
          <p:nvPr/>
        </p:nvGrpSpPr>
        <p:grpSpPr>
          <a:xfrm>
            <a:off x="594331" y="3744397"/>
            <a:ext cx="4544269" cy="2752034"/>
            <a:chOff x="6276975" y="3371850"/>
            <a:chExt cx="5495628" cy="3128138"/>
          </a:xfrm>
        </p:grpSpPr>
        <p:cxnSp>
          <p:nvCxnSpPr>
            <p:cNvPr id="41" name="Straight Connector 40">
              <a:extLst>
                <a:ext uri="{FF2B5EF4-FFF2-40B4-BE49-F238E27FC236}">
                  <a16:creationId xmlns:a16="http://schemas.microsoft.com/office/drawing/2014/main" id="{DE4AAFAB-88CD-80E2-17EE-61C06160977B}"/>
                </a:ext>
              </a:extLst>
            </p:cNvPr>
            <p:cNvCxnSpPr>
              <a:cxnSpLocks/>
            </p:cNvCxnSpPr>
            <p:nvPr/>
          </p:nvCxnSpPr>
          <p:spPr>
            <a:xfrm>
              <a:off x="6276975" y="3371850"/>
              <a:ext cx="549562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4CF0452-DF0F-23DC-C7A6-7C82DEAA7B14}"/>
                </a:ext>
              </a:extLst>
            </p:cNvPr>
            <p:cNvCxnSpPr>
              <a:cxnSpLocks/>
            </p:cNvCxnSpPr>
            <p:nvPr/>
          </p:nvCxnSpPr>
          <p:spPr>
            <a:xfrm>
              <a:off x="6276975" y="3829050"/>
              <a:ext cx="549562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EA6B217-B319-CD93-6567-E4E334FAA813}"/>
                </a:ext>
              </a:extLst>
            </p:cNvPr>
            <p:cNvCxnSpPr>
              <a:cxnSpLocks/>
            </p:cNvCxnSpPr>
            <p:nvPr/>
          </p:nvCxnSpPr>
          <p:spPr>
            <a:xfrm>
              <a:off x="6276975" y="4276725"/>
              <a:ext cx="549562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C19DEE2-64B9-5FDD-4B5E-24B17E5816E4}"/>
                </a:ext>
              </a:extLst>
            </p:cNvPr>
            <p:cNvCxnSpPr>
              <a:cxnSpLocks/>
            </p:cNvCxnSpPr>
            <p:nvPr/>
          </p:nvCxnSpPr>
          <p:spPr>
            <a:xfrm>
              <a:off x="6276975" y="4733925"/>
              <a:ext cx="549562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2968327-C317-E0AF-D217-6FCF40FB3DC7}"/>
                </a:ext>
              </a:extLst>
            </p:cNvPr>
            <p:cNvCxnSpPr>
              <a:cxnSpLocks/>
            </p:cNvCxnSpPr>
            <p:nvPr/>
          </p:nvCxnSpPr>
          <p:spPr>
            <a:xfrm>
              <a:off x="6276975" y="5181600"/>
              <a:ext cx="549562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FBBEB09-4044-9054-C97F-B6E337C3F43F}"/>
                </a:ext>
              </a:extLst>
            </p:cNvPr>
            <p:cNvCxnSpPr>
              <a:cxnSpLocks/>
            </p:cNvCxnSpPr>
            <p:nvPr/>
          </p:nvCxnSpPr>
          <p:spPr>
            <a:xfrm>
              <a:off x="6276975" y="5648325"/>
              <a:ext cx="549562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31C5BA59-C5EC-A999-5758-538A7435C35E}"/>
                </a:ext>
              </a:extLst>
            </p:cNvPr>
            <p:cNvCxnSpPr>
              <a:cxnSpLocks/>
            </p:cNvCxnSpPr>
            <p:nvPr/>
          </p:nvCxnSpPr>
          <p:spPr>
            <a:xfrm>
              <a:off x="6276975" y="6115050"/>
              <a:ext cx="549562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1E4181C-D295-EE5E-07E4-DF638EA3B170}"/>
                </a:ext>
              </a:extLst>
            </p:cNvPr>
            <p:cNvCxnSpPr>
              <a:cxnSpLocks/>
            </p:cNvCxnSpPr>
            <p:nvPr/>
          </p:nvCxnSpPr>
          <p:spPr>
            <a:xfrm>
              <a:off x="6276975" y="6499988"/>
              <a:ext cx="549562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sp>
        <p:nvSpPr>
          <p:cNvPr id="11" name="Title 1">
            <a:extLst>
              <a:ext uri="{FF2B5EF4-FFF2-40B4-BE49-F238E27FC236}">
                <a16:creationId xmlns:a16="http://schemas.microsoft.com/office/drawing/2014/main" id="{C8238685-F882-5FEF-5411-D1E4FE2715FC}"/>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dirty="0">
                <a:solidFill>
                  <a:prstClr val="black"/>
                </a:solidFill>
                <a:latin typeface="Calibri Light" panose="020F0302020204030204"/>
              </a:rPr>
              <a:t>the </a:t>
            </a:r>
            <a:r>
              <a:rPr lang="en-US" sz="4860" b="1" dirty="0">
                <a:solidFill>
                  <a:prstClr val="black"/>
                </a:solidFill>
                <a:latin typeface="Calibri Light" panose="020F0302020204030204"/>
              </a:rPr>
              <a:t>Moon </a:t>
            </a:r>
            <a:r>
              <a:rPr lang="en-US" sz="4860" b="1">
                <a:solidFill>
                  <a:prstClr val="black"/>
                </a:solidFill>
                <a:latin typeface="Calibri Light" panose="020F0302020204030204"/>
              </a:rPr>
              <a:t>Map </a:t>
            </a:r>
            <a:r>
              <a:rPr lang="en-US" sz="2520">
                <a:solidFill>
                  <a:prstClr val="black"/>
                </a:solidFill>
                <a:latin typeface="Calibri Light" panose="020F0302020204030204"/>
              </a:rPr>
              <a:t>graph </a:t>
            </a:r>
            <a:r>
              <a:rPr lang="en-US" sz="2520" dirty="0">
                <a:solidFill>
                  <a:prstClr val="black"/>
                </a:solidFill>
                <a:latin typeface="Calibri Light" panose="020F0302020204030204"/>
              </a:rPr>
              <a:t>representation</a:t>
            </a:r>
          </a:p>
        </p:txBody>
      </p:sp>
      <p:sp>
        <p:nvSpPr>
          <p:cNvPr id="2" name="Content Placeholder 2">
            <a:extLst>
              <a:ext uri="{FF2B5EF4-FFF2-40B4-BE49-F238E27FC236}">
                <a16:creationId xmlns:a16="http://schemas.microsoft.com/office/drawing/2014/main" id="{E0BAC64A-6BA9-2432-D291-5019202A4D0D}"/>
              </a:ext>
            </a:extLst>
          </p:cNvPr>
          <p:cNvSpPr>
            <a:spLocks noGrp="1"/>
          </p:cNvSpPr>
          <p:nvPr>
            <p:ph idx="1"/>
          </p:nvPr>
        </p:nvSpPr>
        <p:spPr>
          <a:xfrm>
            <a:off x="554737" y="1147445"/>
            <a:ext cx="11050778" cy="1148792"/>
          </a:xfrm>
        </p:spPr>
        <p:txBody>
          <a:bodyPr>
            <a:noAutofit/>
          </a:bodyPr>
          <a:lstStyle/>
          <a:p>
            <a:pPr marL="0" indent="0">
              <a:spcBef>
                <a:spcPts val="0"/>
              </a:spcBef>
              <a:spcAft>
                <a:spcPts val="600"/>
              </a:spcAft>
              <a:buNone/>
            </a:pPr>
            <a:r>
              <a:rPr lang="en-US" sz="1200" dirty="0"/>
              <a:t>At this moment, we have an understanding of the map areas which can be traveled through by our rover, as well as the ones which are inaccessible due to the roughness of the terrain. These areas are small rectangular patches of pixels, designated by the pixelate filter as passable or impassable. Each area is identified by the (</a:t>
            </a:r>
            <a:r>
              <a:rPr lang="en-US" sz="1200" dirty="0" err="1"/>
              <a:t>x,y</a:t>
            </a:r>
            <a:r>
              <a:rPr lang="en-US" sz="1200" dirty="0"/>
              <a:t>) coordinates of its top-left corner, and the size, in pixels, of its side.</a:t>
            </a:r>
          </a:p>
          <a:p>
            <a:pPr marL="0" indent="0">
              <a:spcBef>
                <a:spcPts val="0"/>
              </a:spcBef>
              <a:spcAft>
                <a:spcPts val="600"/>
              </a:spcAft>
              <a:buNone/>
            </a:pPr>
            <a:r>
              <a:rPr lang="en-US" sz="1200" dirty="0"/>
              <a:t>The rover starts from a chosen point, contained in the </a:t>
            </a:r>
            <a:r>
              <a:rPr lang="en-US" sz="1200" i="1" dirty="0" err="1"/>
              <a:t>startArea</a:t>
            </a:r>
            <a:r>
              <a:rPr lang="en-US" sz="1200" i="1" dirty="0"/>
              <a:t>,</a:t>
            </a:r>
            <a:r>
              <a:rPr lang="en-US" sz="1200" dirty="0"/>
              <a:t> with the objective of reaching another point, contained in the </a:t>
            </a:r>
            <a:r>
              <a:rPr lang="en-US" sz="1200" i="1" dirty="0" err="1"/>
              <a:t>targetArea</a:t>
            </a:r>
            <a:r>
              <a:rPr lang="en-US" sz="1200" dirty="0"/>
              <a:t>. Determining the route means determining the sequence of neighboring areas chaining the path from </a:t>
            </a:r>
            <a:r>
              <a:rPr lang="en-US" sz="1200" i="1" dirty="0" err="1"/>
              <a:t>startArea</a:t>
            </a:r>
            <a:r>
              <a:rPr lang="en-US" sz="1200" dirty="0"/>
              <a:t> to </a:t>
            </a:r>
            <a:r>
              <a:rPr lang="en-US" sz="1200" i="1" dirty="0" err="1"/>
              <a:t>targetArea</a:t>
            </a:r>
            <a:r>
              <a:rPr lang="en-US" sz="1200" dirty="0"/>
              <a:t>. Determining the fine-</a:t>
            </a:r>
            <a:r>
              <a:rPr lang="en-US" sz="1200" dirty="0" err="1"/>
              <a:t>graned</a:t>
            </a:r>
            <a:r>
              <a:rPr lang="en-US" sz="1200" dirty="0"/>
              <a:t> route within the extends of an area is beyond the scope of this project.</a:t>
            </a:r>
          </a:p>
          <a:p>
            <a:pPr marL="0" indent="0">
              <a:spcBef>
                <a:spcPts val="0"/>
              </a:spcBef>
              <a:spcAft>
                <a:spcPts val="600"/>
              </a:spcAft>
              <a:buNone/>
            </a:pPr>
            <a:endParaRPr lang="en-US" sz="1200" dirty="0"/>
          </a:p>
        </p:txBody>
      </p:sp>
      <p:pic>
        <p:nvPicPr>
          <p:cNvPr id="4" name="Picture 3">
            <a:extLst>
              <a:ext uri="{FF2B5EF4-FFF2-40B4-BE49-F238E27FC236}">
                <a16:creationId xmlns:a16="http://schemas.microsoft.com/office/drawing/2014/main" id="{48B91771-61ED-1B7C-093A-22EBC958C2E8}"/>
              </a:ext>
            </a:extLst>
          </p:cNvPr>
          <p:cNvPicPr>
            <a:picLocks noChangeAspect="1"/>
          </p:cNvPicPr>
          <p:nvPr/>
        </p:nvPicPr>
        <p:blipFill>
          <a:blip r:embed="rId3"/>
          <a:stretch>
            <a:fillRect/>
          </a:stretch>
        </p:blipFill>
        <p:spPr>
          <a:xfrm>
            <a:off x="586485" y="2427893"/>
            <a:ext cx="1704769" cy="946790"/>
          </a:xfrm>
          <a:prstGeom prst="rect">
            <a:avLst/>
          </a:prstGeom>
        </p:spPr>
      </p:pic>
      <p:sp>
        <p:nvSpPr>
          <p:cNvPr id="6" name="Rectangle: Rounded Corners 5">
            <a:extLst>
              <a:ext uri="{FF2B5EF4-FFF2-40B4-BE49-F238E27FC236}">
                <a16:creationId xmlns:a16="http://schemas.microsoft.com/office/drawing/2014/main" id="{8908837D-F83C-B0A1-8D2E-AF249A4BB325}"/>
              </a:ext>
            </a:extLst>
          </p:cNvPr>
          <p:cNvSpPr/>
          <p:nvPr/>
        </p:nvSpPr>
        <p:spPr>
          <a:xfrm>
            <a:off x="554736" y="2742622"/>
            <a:ext cx="513316" cy="158666"/>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900" i="1" dirty="0" err="1">
                <a:solidFill>
                  <a:schemeClr val="tx1"/>
                </a:solidFill>
              </a:rPr>
              <a:t>startArea</a:t>
            </a:r>
            <a:endParaRPr lang="en-US" sz="900" i="1" dirty="0">
              <a:solidFill>
                <a:schemeClr val="tx1"/>
              </a:solidFill>
            </a:endParaRPr>
          </a:p>
        </p:txBody>
      </p:sp>
      <p:cxnSp>
        <p:nvCxnSpPr>
          <p:cNvPr id="8" name="Straight Arrow Connector 7">
            <a:extLst>
              <a:ext uri="{FF2B5EF4-FFF2-40B4-BE49-F238E27FC236}">
                <a16:creationId xmlns:a16="http://schemas.microsoft.com/office/drawing/2014/main" id="{8909F67E-FAA7-CC2C-C9B2-CD98D78C9B40}"/>
              </a:ext>
            </a:extLst>
          </p:cNvPr>
          <p:cNvCxnSpPr>
            <a:cxnSpLocks/>
            <a:stCxn id="6" idx="2"/>
          </p:cNvCxnSpPr>
          <p:nvPr/>
        </p:nvCxnSpPr>
        <p:spPr>
          <a:xfrm>
            <a:off x="811394" y="2901288"/>
            <a:ext cx="93481" cy="165184"/>
          </a:xfrm>
          <a:prstGeom prst="straightConnector1">
            <a:avLst/>
          </a:prstGeom>
          <a:ln w="12700">
            <a:solidFill>
              <a:schemeClr val="accent4">
                <a:lumMod val="20000"/>
                <a:lumOff val="8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2A90033B-FA4C-8108-B99C-C2AAB1703B04}"/>
              </a:ext>
            </a:extLst>
          </p:cNvPr>
          <p:cNvSpPr/>
          <p:nvPr/>
        </p:nvSpPr>
        <p:spPr>
          <a:xfrm>
            <a:off x="1852554" y="2386416"/>
            <a:ext cx="590609" cy="165706"/>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900" i="1" dirty="0" err="1">
                <a:solidFill>
                  <a:schemeClr val="tx1"/>
                </a:solidFill>
              </a:rPr>
              <a:t>targetArea</a:t>
            </a:r>
            <a:endParaRPr lang="en-US" sz="900" i="1" dirty="0">
              <a:solidFill>
                <a:schemeClr val="tx1"/>
              </a:solidFill>
            </a:endParaRPr>
          </a:p>
        </p:txBody>
      </p:sp>
      <p:cxnSp>
        <p:nvCxnSpPr>
          <p:cNvPr id="10" name="Straight Arrow Connector 9">
            <a:extLst>
              <a:ext uri="{FF2B5EF4-FFF2-40B4-BE49-F238E27FC236}">
                <a16:creationId xmlns:a16="http://schemas.microsoft.com/office/drawing/2014/main" id="{3FF8FEFE-526D-7360-2694-340EC638BCCC}"/>
              </a:ext>
            </a:extLst>
          </p:cNvPr>
          <p:cNvCxnSpPr>
            <a:cxnSpLocks/>
            <a:stCxn id="9" idx="1"/>
          </p:cNvCxnSpPr>
          <p:nvPr/>
        </p:nvCxnSpPr>
        <p:spPr>
          <a:xfrm flipH="1">
            <a:off x="1714628" y="2469269"/>
            <a:ext cx="137926" cy="175502"/>
          </a:xfrm>
          <a:prstGeom prst="straightConnector1">
            <a:avLst/>
          </a:prstGeom>
          <a:ln w="12700">
            <a:solidFill>
              <a:schemeClr val="accent6">
                <a:lumMod val="60000"/>
                <a:lumOff val="4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8" name="Arrow: Right 17">
            <a:extLst>
              <a:ext uri="{FF2B5EF4-FFF2-40B4-BE49-F238E27FC236}">
                <a16:creationId xmlns:a16="http://schemas.microsoft.com/office/drawing/2014/main" id="{BDEA406B-0A6C-37B8-B54E-B9CAD3F01503}"/>
              </a:ext>
            </a:extLst>
          </p:cNvPr>
          <p:cNvSpPr/>
          <p:nvPr/>
        </p:nvSpPr>
        <p:spPr>
          <a:xfrm>
            <a:off x="2467936" y="2796827"/>
            <a:ext cx="657700" cy="161925"/>
          </a:xfrm>
          <a:prstGeom prst="rightArrow">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44FFC06-FAB6-C575-56BA-0D306768B317}"/>
              </a:ext>
            </a:extLst>
          </p:cNvPr>
          <p:cNvPicPr>
            <a:picLocks noChangeAspect="1"/>
          </p:cNvPicPr>
          <p:nvPr/>
        </p:nvPicPr>
        <p:blipFill>
          <a:blip r:embed="rId4"/>
          <a:stretch>
            <a:fillRect/>
          </a:stretch>
        </p:blipFill>
        <p:spPr>
          <a:xfrm>
            <a:off x="3322840" y="2427893"/>
            <a:ext cx="1680147" cy="947635"/>
          </a:xfrm>
          <a:prstGeom prst="rect">
            <a:avLst/>
          </a:prstGeom>
        </p:spPr>
      </p:pic>
      <p:sp>
        <p:nvSpPr>
          <p:cNvPr id="22" name="Rectangle: Rounded Corners 21">
            <a:extLst>
              <a:ext uri="{FF2B5EF4-FFF2-40B4-BE49-F238E27FC236}">
                <a16:creationId xmlns:a16="http://schemas.microsoft.com/office/drawing/2014/main" id="{023600F2-101E-9138-89E5-D9FA951DB6DA}"/>
              </a:ext>
            </a:extLst>
          </p:cNvPr>
          <p:cNvSpPr/>
          <p:nvPr/>
        </p:nvSpPr>
        <p:spPr>
          <a:xfrm>
            <a:off x="3533306" y="2292565"/>
            <a:ext cx="1279200" cy="259557"/>
          </a:xfrm>
          <a:prstGeom prst="roundRect">
            <a:avLst/>
          </a:prstGeom>
          <a:solidFill>
            <a:schemeClr val="bg1">
              <a:lumMod val="8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900">
                <a:solidFill>
                  <a:schemeClr val="tx1"/>
                </a:solidFill>
              </a:rPr>
              <a:t>calculated route from</a:t>
            </a:r>
            <a:br>
              <a:rPr lang="en-US" sz="900">
                <a:solidFill>
                  <a:schemeClr val="tx1"/>
                </a:solidFill>
              </a:rPr>
            </a:br>
            <a:r>
              <a:rPr lang="en-US" sz="900" i="1">
                <a:solidFill>
                  <a:schemeClr val="tx1"/>
                </a:solidFill>
              </a:rPr>
              <a:t>startArea </a:t>
            </a:r>
            <a:r>
              <a:rPr lang="en-US" sz="900">
                <a:solidFill>
                  <a:schemeClr val="tx1"/>
                </a:solidFill>
              </a:rPr>
              <a:t>to </a:t>
            </a:r>
            <a:r>
              <a:rPr lang="en-US" sz="900" i="1">
                <a:solidFill>
                  <a:schemeClr val="tx1"/>
                </a:solidFill>
              </a:rPr>
              <a:t>targetArea</a:t>
            </a:r>
          </a:p>
        </p:txBody>
      </p:sp>
      <p:cxnSp>
        <p:nvCxnSpPr>
          <p:cNvPr id="23" name="Straight Arrow Connector 22">
            <a:extLst>
              <a:ext uri="{FF2B5EF4-FFF2-40B4-BE49-F238E27FC236}">
                <a16:creationId xmlns:a16="http://schemas.microsoft.com/office/drawing/2014/main" id="{D4B03ED3-540D-A238-8C37-07BA0A0B74C3}"/>
              </a:ext>
            </a:extLst>
          </p:cNvPr>
          <p:cNvCxnSpPr>
            <a:cxnSpLocks/>
          </p:cNvCxnSpPr>
          <p:nvPr/>
        </p:nvCxnSpPr>
        <p:spPr>
          <a:xfrm>
            <a:off x="3709988" y="2552122"/>
            <a:ext cx="223837" cy="391325"/>
          </a:xfrm>
          <a:prstGeom prst="straightConnector1">
            <a:avLst/>
          </a:prstGeom>
          <a:ln w="12700">
            <a:solidFill>
              <a:schemeClr val="bg1">
                <a:lumMod val="9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BB2632CF-7F02-3E8A-B652-E6DF7CFDA3BC}"/>
              </a:ext>
            </a:extLst>
          </p:cNvPr>
          <p:cNvSpPr/>
          <p:nvPr/>
        </p:nvSpPr>
        <p:spPr>
          <a:xfrm>
            <a:off x="1546761" y="5762287"/>
            <a:ext cx="356450" cy="391397"/>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9D3E4C9A-ACF5-1D8A-9173-648A1A791CDD}"/>
              </a:ext>
            </a:extLst>
          </p:cNvPr>
          <p:cNvSpPr/>
          <p:nvPr/>
        </p:nvSpPr>
        <p:spPr>
          <a:xfrm>
            <a:off x="1926131" y="5765462"/>
            <a:ext cx="388980" cy="38584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FADDFD22-E1B0-EF27-EE79-34F39F7BE452}"/>
              </a:ext>
            </a:extLst>
          </p:cNvPr>
          <p:cNvSpPr/>
          <p:nvPr/>
        </p:nvSpPr>
        <p:spPr>
          <a:xfrm>
            <a:off x="2343068" y="5352874"/>
            <a:ext cx="373681" cy="380839"/>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26EFB3DB-76AE-4D2E-BABC-0D34046EB501}"/>
              </a:ext>
            </a:extLst>
          </p:cNvPr>
          <p:cNvSpPr/>
          <p:nvPr/>
        </p:nvSpPr>
        <p:spPr>
          <a:xfrm>
            <a:off x="2741739" y="4955837"/>
            <a:ext cx="375092" cy="36830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51FFD58A-704C-4486-1B0F-63D7C066DC14}"/>
              </a:ext>
            </a:extLst>
          </p:cNvPr>
          <p:cNvSpPr/>
          <p:nvPr/>
        </p:nvSpPr>
        <p:spPr>
          <a:xfrm>
            <a:off x="3138229" y="4957848"/>
            <a:ext cx="386199" cy="368671"/>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5533A083-621B-F57F-4D3E-85D4E9F37D98}"/>
              </a:ext>
            </a:extLst>
          </p:cNvPr>
          <p:cNvSpPr/>
          <p:nvPr/>
        </p:nvSpPr>
        <p:spPr>
          <a:xfrm>
            <a:off x="3543566" y="4554995"/>
            <a:ext cx="359046" cy="379514"/>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790A9E83-9E19-479E-73F3-6D93794ADE8B}"/>
              </a:ext>
            </a:extLst>
          </p:cNvPr>
          <p:cNvSpPr/>
          <p:nvPr/>
        </p:nvSpPr>
        <p:spPr>
          <a:xfrm>
            <a:off x="3681155" y="4709777"/>
            <a:ext cx="73818" cy="73821"/>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5D0EE14B-797C-4D36-1D2E-BE147E17E3F5}"/>
              </a:ext>
            </a:extLst>
          </p:cNvPr>
          <p:cNvSpPr/>
          <p:nvPr/>
        </p:nvSpPr>
        <p:spPr>
          <a:xfrm>
            <a:off x="3284411" y="5103076"/>
            <a:ext cx="73818" cy="73821"/>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row: Down 96">
            <a:extLst>
              <a:ext uri="{FF2B5EF4-FFF2-40B4-BE49-F238E27FC236}">
                <a16:creationId xmlns:a16="http://schemas.microsoft.com/office/drawing/2014/main" id="{CC4339D5-CA02-6FFD-F237-C0F701C5F94D}"/>
              </a:ext>
            </a:extLst>
          </p:cNvPr>
          <p:cNvSpPr/>
          <p:nvPr/>
        </p:nvSpPr>
        <p:spPr>
          <a:xfrm rot="13521688">
            <a:off x="3882371" y="4314318"/>
            <a:ext cx="64908" cy="487869"/>
          </a:xfrm>
          <a:prstGeom prst="downArrow">
            <a:avLst>
              <a:gd name="adj1" fmla="val 34378"/>
              <a:gd name="adj2" fmla="val 9694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4D85D858-D79D-2278-101E-0445568A67E9}"/>
              </a:ext>
            </a:extLst>
          </p:cNvPr>
          <p:cNvSpPr/>
          <p:nvPr/>
        </p:nvSpPr>
        <p:spPr>
          <a:xfrm>
            <a:off x="4072402" y="4322645"/>
            <a:ext cx="73818" cy="73821"/>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E15484D4-4205-5069-2A38-0871E573723E}"/>
              </a:ext>
            </a:extLst>
          </p:cNvPr>
          <p:cNvSpPr/>
          <p:nvPr/>
        </p:nvSpPr>
        <p:spPr>
          <a:xfrm>
            <a:off x="4070597" y="4706812"/>
            <a:ext cx="73818" cy="73821"/>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101" name="Oval 100">
            <a:extLst>
              <a:ext uri="{FF2B5EF4-FFF2-40B4-BE49-F238E27FC236}">
                <a16:creationId xmlns:a16="http://schemas.microsoft.com/office/drawing/2014/main" id="{0B846C5D-131B-A110-82E9-76027BA58A42}"/>
              </a:ext>
            </a:extLst>
          </p:cNvPr>
          <p:cNvSpPr/>
          <p:nvPr/>
        </p:nvSpPr>
        <p:spPr>
          <a:xfrm>
            <a:off x="3681155" y="4316660"/>
            <a:ext cx="73818" cy="73821"/>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Arrow: Down 101">
            <a:extLst>
              <a:ext uri="{FF2B5EF4-FFF2-40B4-BE49-F238E27FC236}">
                <a16:creationId xmlns:a16="http://schemas.microsoft.com/office/drawing/2014/main" id="{E2BDE8FD-63E8-6ECF-227F-5AE8AF18EA5B}"/>
              </a:ext>
            </a:extLst>
          </p:cNvPr>
          <p:cNvSpPr/>
          <p:nvPr/>
        </p:nvSpPr>
        <p:spPr>
          <a:xfrm rot="10800000">
            <a:off x="3685166" y="4390481"/>
            <a:ext cx="64908" cy="353242"/>
          </a:xfrm>
          <a:prstGeom prst="downArrow">
            <a:avLst>
              <a:gd name="adj1" fmla="val 34378"/>
              <a:gd name="adj2" fmla="val 9694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Arrow: Down 102">
            <a:extLst>
              <a:ext uri="{FF2B5EF4-FFF2-40B4-BE49-F238E27FC236}">
                <a16:creationId xmlns:a16="http://schemas.microsoft.com/office/drawing/2014/main" id="{D9C261E6-99AD-4D8B-713A-E88236618068}"/>
              </a:ext>
            </a:extLst>
          </p:cNvPr>
          <p:cNvSpPr/>
          <p:nvPr/>
        </p:nvSpPr>
        <p:spPr>
          <a:xfrm rot="16200000">
            <a:off x="3866846" y="4567355"/>
            <a:ext cx="64908" cy="353242"/>
          </a:xfrm>
          <a:prstGeom prst="downArrow">
            <a:avLst>
              <a:gd name="adj1" fmla="val 34378"/>
              <a:gd name="adj2" fmla="val 9694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Arrow: Down 103">
            <a:extLst>
              <a:ext uri="{FF2B5EF4-FFF2-40B4-BE49-F238E27FC236}">
                <a16:creationId xmlns:a16="http://schemas.microsoft.com/office/drawing/2014/main" id="{FE86AB8E-4A9E-3E83-E43D-375E1FF5A18C}"/>
              </a:ext>
            </a:extLst>
          </p:cNvPr>
          <p:cNvSpPr/>
          <p:nvPr/>
        </p:nvSpPr>
        <p:spPr>
          <a:xfrm rot="2746785">
            <a:off x="3485390" y="4700689"/>
            <a:ext cx="64908" cy="487869"/>
          </a:xfrm>
          <a:prstGeom prst="downArrow">
            <a:avLst>
              <a:gd name="adj1" fmla="val 34378"/>
              <a:gd name="adj2" fmla="val 9694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Content Placeholder 2">
            <a:extLst>
              <a:ext uri="{FF2B5EF4-FFF2-40B4-BE49-F238E27FC236}">
                <a16:creationId xmlns:a16="http://schemas.microsoft.com/office/drawing/2014/main" id="{AE64D844-FC94-3D22-6767-79E715C9DEED}"/>
              </a:ext>
            </a:extLst>
          </p:cNvPr>
          <p:cNvSpPr txBox="1">
            <a:spLocks/>
          </p:cNvSpPr>
          <p:nvPr/>
        </p:nvSpPr>
        <p:spPr>
          <a:xfrm>
            <a:off x="5199654" y="2290570"/>
            <a:ext cx="6404740" cy="42094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ro-RO" sz="1200" dirty="0"/>
              <a:t>There is sufficient clarity now to start defining an object model for this problem.</a:t>
            </a:r>
          </a:p>
          <a:p>
            <a:pPr marL="0" indent="0">
              <a:spcBef>
                <a:spcPts val="0"/>
              </a:spcBef>
              <a:spcAft>
                <a:spcPts val="600"/>
              </a:spcAft>
              <a:buFont typeface="Arial" panose="020B0604020202020204" pitchFamily="34" charset="0"/>
              <a:buNone/>
            </a:pPr>
            <a:r>
              <a:rPr lang="en-US" sz="1200" dirty="0"/>
              <a:t>The</a:t>
            </a:r>
            <a:r>
              <a:rPr lang="ro-RO" sz="1200" dirty="0"/>
              <a:t> </a:t>
            </a:r>
            <a:r>
              <a:rPr lang="ro-RO" sz="1200" b="1" dirty="0"/>
              <a:t>MapArea </a:t>
            </a:r>
            <a:r>
              <a:rPr lang="ro-RO" sz="1200" dirty="0"/>
              <a:t>class is modeling the individual areas, with all their needed attributes: the (</a:t>
            </a:r>
            <a:r>
              <a:rPr lang="ro-RO" sz="1200" i="1" dirty="0"/>
              <a:t>x,y</a:t>
            </a:r>
            <a:r>
              <a:rPr lang="ro-RO" sz="1200" dirty="0"/>
              <a:t>) coordinates of the top-left corner, the </a:t>
            </a:r>
            <a:r>
              <a:rPr lang="ro-RO" sz="1200" i="1" dirty="0"/>
              <a:t>row </a:t>
            </a:r>
            <a:r>
              <a:rPr lang="ro-RO" sz="1200" dirty="0"/>
              <a:t>and </a:t>
            </a:r>
            <a:r>
              <a:rPr lang="ro-RO" sz="1200" i="1" dirty="0"/>
              <a:t>colum </a:t>
            </a:r>
            <a:r>
              <a:rPr lang="ro-RO" sz="1200" dirty="0"/>
              <a:t>of its placement in the image, the </a:t>
            </a:r>
            <a:r>
              <a:rPr lang="ro-RO" sz="1200" i="1" dirty="0"/>
              <a:t>background</a:t>
            </a:r>
            <a:r>
              <a:rPr lang="ro-RO" sz="1200" dirty="0"/>
              <a:t> double array of Colors for the individual pixels within the area and the specific </a:t>
            </a:r>
            <a:r>
              <a:rPr lang="ro-RO" sz="1200" i="1" dirty="0"/>
              <a:t>overlayColor</a:t>
            </a:r>
            <a:r>
              <a:rPr lang="ro-RO" sz="1200" dirty="0"/>
              <a:t> for its own visualization. Other fields can be added as needed.</a:t>
            </a:r>
            <a:endParaRPr lang="en-US" sz="1200" dirty="0"/>
          </a:p>
          <a:p>
            <a:pPr marL="0" indent="0">
              <a:spcBef>
                <a:spcPts val="0"/>
              </a:spcBef>
              <a:spcAft>
                <a:spcPts val="600"/>
              </a:spcAft>
              <a:buFont typeface="Arial" panose="020B0604020202020204" pitchFamily="34" charset="0"/>
              <a:buNone/>
            </a:pPr>
            <a:endParaRPr lang="en-US" sz="1200" dirty="0"/>
          </a:p>
          <a:p>
            <a:pPr marL="0" indent="0">
              <a:spcBef>
                <a:spcPts val="0"/>
              </a:spcBef>
              <a:spcAft>
                <a:spcPts val="600"/>
              </a:spcAft>
              <a:buFont typeface="Arial" panose="020B0604020202020204" pitchFamily="34" charset="0"/>
              <a:buNone/>
            </a:pPr>
            <a:endParaRPr lang="en-US" sz="1200" dirty="0"/>
          </a:p>
          <a:p>
            <a:pPr marL="0" indent="0">
              <a:spcBef>
                <a:spcPts val="0"/>
              </a:spcBef>
              <a:spcAft>
                <a:spcPts val="600"/>
              </a:spcAft>
              <a:buFont typeface="Arial" panose="020B0604020202020204" pitchFamily="34" charset="0"/>
              <a:buNone/>
            </a:pPr>
            <a:endParaRPr lang="en-US" sz="1200" dirty="0"/>
          </a:p>
          <a:p>
            <a:pPr marL="0" indent="0">
              <a:spcBef>
                <a:spcPts val="0"/>
              </a:spcBef>
              <a:spcAft>
                <a:spcPts val="600"/>
              </a:spcAft>
              <a:buFont typeface="Arial" panose="020B0604020202020204" pitchFamily="34" charset="0"/>
              <a:buNone/>
            </a:pPr>
            <a:endParaRPr lang="ro-RO" sz="1200" dirty="0"/>
          </a:p>
          <a:p>
            <a:pPr marL="0" indent="0">
              <a:spcBef>
                <a:spcPts val="0"/>
              </a:spcBef>
              <a:spcAft>
                <a:spcPts val="600"/>
              </a:spcAft>
              <a:buFont typeface="Arial" panose="020B0604020202020204" pitchFamily="34" charset="0"/>
              <a:buNone/>
            </a:pPr>
            <a:r>
              <a:rPr lang="en-US" sz="1200" dirty="0"/>
              <a:t>The</a:t>
            </a:r>
            <a:r>
              <a:rPr lang="ro-RO" sz="1200" dirty="0"/>
              <a:t> </a:t>
            </a:r>
            <a:r>
              <a:rPr lang="ro-RO" sz="1200" b="1" dirty="0"/>
              <a:t>MapModel</a:t>
            </a:r>
            <a:r>
              <a:rPr lang="ro-RO" sz="1200" dirty="0"/>
              <a:t> class </a:t>
            </a:r>
            <a:r>
              <a:rPr lang="en-US" sz="1200" dirty="0"/>
              <a:t>is </a:t>
            </a:r>
            <a:r>
              <a:rPr lang="ro-RO" sz="1200" dirty="0"/>
              <a:t>modeling the entire terrain as a container for all the </a:t>
            </a:r>
            <a:r>
              <a:rPr lang="ro-RO" sz="1200" b="1" dirty="0"/>
              <a:t>MapArea </a:t>
            </a:r>
            <a:r>
              <a:rPr lang="ro-RO" sz="1200" dirty="0"/>
              <a:t>objects within the image. A </a:t>
            </a:r>
            <a:r>
              <a:rPr lang="ro-RO" sz="1200" b="1" dirty="0"/>
              <a:t>MapModel</a:t>
            </a:r>
            <a:r>
              <a:rPr lang="ro-RO" sz="1200" dirty="0"/>
              <a:t> object can be seen as a graph containing a double array of </a:t>
            </a:r>
            <a:r>
              <a:rPr lang="ro-RO" sz="1200" b="1" dirty="0"/>
              <a:t>MapArea</a:t>
            </a:r>
            <a:r>
              <a:rPr lang="ro-RO" sz="1200" dirty="0"/>
              <a:t> objects</a:t>
            </a:r>
            <a:r>
              <a:rPr lang="en-US" sz="1200" dirty="0"/>
              <a:t>,</a:t>
            </a:r>
            <a:r>
              <a:rPr lang="ro-RO" sz="1200" dirty="0"/>
              <a:t> standing for the nodes in the graph. Each node, is linked by the nature of its row and column positioning to the neighboring areas open for travel (passable). Specific </a:t>
            </a:r>
            <a:r>
              <a:rPr lang="ro-RO" sz="1200" b="1" dirty="0"/>
              <a:t>MapArea </a:t>
            </a:r>
            <a:r>
              <a:rPr lang="ro-RO" sz="1200" dirty="0"/>
              <a:t>objects are initialized in the graph, standing for the </a:t>
            </a:r>
            <a:r>
              <a:rPr lang="ro-RO" sz="1200" i="1" dirty="0"/>
              <a:t>startArea</a:t>
            </a:r>
            <a:r>
              <a:rPr lang="ro-RO" sz="1200" dirty="0"/>
              <a:t> and </a:t>
            </a:r>
            <a:r>
              <a:rPr lang="ro-RO" sz="1200" i="1" dirty="0"/>
              <a:t>targetArea. </a:t>
            </a:r>
            <a:r>
              <a:rPr lang="ro-RO" sz="1200" dirty="0"/>
              <a:t>Another unique </a:t>
            </a:r>
            <a:r>
              <a:rPr lang="ro-RO" sz="1200" b="1" dirty="0"/>
              <a:t>MapArea </a:t>
            </a:r>
            <a:r>
              <a:rPr lang="ro-RO" sz="1200" dirty="0"/>
              <a:t>object can be created as a place holder for all the impassable areas.</a:t>
            </a:r>
            <a:endParaRPr lang="en-US" sz="1200" dirty="0"/>
          </a:p>
          <a:p>
            <a:pPr marL="0" indent="0">
              <a:spcBef>
                <a:spcPts val="0"/>
              </a:spcBef>
              <a:spcAft>
                <a:spcPts val="600"/>
              </a:spcAft>
              <a:buFont typeface="Arial" panose="020B0604020202020204" pitchFamily="34" charset="0"/>
              <a:buNone/>
            </a:pPr>
            <a:endParaRPr lang="en-US" sz="1200" dirty="0"/>
          </a:p>
          <a:p>
            <a:pPr marL="0" indent="0">
              <a:spcBef>
                <a:spcPts val="0"/>
              </a:spcBef>
              <a:spcAft>
                <a:spcPts val="600"/>
              </a:spcAft>
              <a:buFont typeface="Arial" panose="020B0604020202020204" pitchFamily="34" charset="0"/>
              <a:buNone/>
            </a:pPr>
            <a:endParaRPr lang="en-US" sz="1200" dirty="0"/>
          </a:p>
          <a:p>
            <a:pPr marL="0" indent="0">
              <a:spcBef>
                <a:spcPts val="0"/>
              </a:spcBef>
              <a:spcAft>
                <a:spcPts val="600"/>
              </a:spcAft>
              <a:buFont typeface="Arial" panose="020B0604020202020204" pitchFamily="34" charset="0"/>
              <a:buNone/>
            </a:pPr>
            <a:endParaRPr lang="en-US" sz="1200" dirty="0"/>
          </a:p>
          <a:p>
            <a:pPr marL="0" indent="0">
              <a:spcBef>
                <a:spcPts val="0"/>
              </a:spcBef>
              <a:spcAft>
                <a:spcPts val="600"/>
              </a:spcAft>
              <a:buFont typeface="Arial" panose="020B0604020202020204" pitchFamily="34" charset="0"/>
              <a:buNone/>
            </a:pPr>
            <a:endParaRPr lang="ro-RO" sz="1200" dirty="0"/>
          </a:p>
          <a:p>
            <a:pPr marL="0" indent="0">
              <a:spcBef>
                <a:spcPts val="0"/>
              </a:spcBef>
              <a:spcAft>
                <a:spcPts val="600"/>
              </a:spcAft>
              <a:buFont typeface="Arial" panose="020B0604020202020204" pitchFamily="34" charset="0"/>
              <a:buNone/>
            </a:pPr>
            <a:r>
              <a:rPr lang="ro-RO" sz="1200" dirty="0"/>
              <a:t>In this object representation we have now the foundation for implementing route finding algorithms and to determine the path from </a:t>
            </a:r>
            <a:r>
              <a:rPr lang="ro-RO" sz="1200" i="1" dirty="0"/>
              <a:t>startArea</a:t>
            </a:r>
            <a:r>
              <a:rPr lang="ro-RO" sz="1200" dirty="0"/>
              <a:t> to </a:t>
            </a:r>
            <a:r>
              <a:rPr lang="ro-RO" sz="1200" i="1" dirty="0"/>
              <a:t>targetArea</a:t>
            </a:r>
            <a:r>
              <a:rPr lang="ro-RO" sz="1200" dirty="0"/>
              <a:t>.</a:t>
            </a:r>
          </a:p>
        </p:txBody>
      </p:sp>
      <p:grpSp>
        <p:nvGrpSpPr>
          <p:cNvPr id="7" name="Group 6">
            <a:extLst>
              <a:ext uri="{FF2B5EF4-FFF2-40B4-BE49-F238E27FC236}">
                <a16:creationId xmlns:a16="http://schemas.microsoft.com/office/drawing/2014/main" id="{9B905129-9B84-F77F-9275-C7A32071CF97}"/>
              </a:ext>
            </a:extLst>
          </p:cNvPr>
          <p:cNvGrpSpPr/>
          <p:nvPr/>
        </p:nvGrpSpPr>
        <p:grpSpPr>
          <a:xfrm>
            <a:off x="5276861" y="3330066"/>
            <a:ext cx="6199044" cy="865486"/>
            <a:chOff x="5276861" y="3330066"/>
            <a:chExt cx="5446506" cy="865486"/>
          </a:xfrm>
        </p:grpSpPr>
        <p:sp>
          <p:nvSpPr>
            <p:cNvPr id="3" name="TextBox 2">
              <a:extLst>
                <a:ext uri="{FF2B5EF4-FFF2-40B4-BE49-F238E27FC236}">
                  <a16:creationId xmlns:a16="http://schemas.microsoft.com/office/drawing/2014/main" id="{19D060FB-3845-6A5B-2AE5-87B86AABAF35}"/>
                </a:ext>
              </a:extLst>
            </p:cNvPr>
            <p:cNvSpPr txBox="1"/>
            <p:nvPr/>
          </p:nvSpPr>
          <p:spPr>
            <a:xfrm>
              <a:off x="5305047" y="3330066"/>
              <a:ext cx="5418320" cy="865486"/>
            </a:xfrm>
            <a:prstGeom prst="rect">
              <a:avLst/>
            </a:prstGeom>
            <a:solidFill>
              <a:schemeClr val="accent6">
                <a:lumMod val="20000"/>
                <a:lumOff val="80000"/>
              </a:schemeClr>
            </a:solidFill>
          </p:spPr>
          <p:txBody>
            <a:bodyPr wrap="square" lIns="18288" tIns="18288" rIns="18288" bIns="18288" rtlCol="0">
              <a:noAutofit/>
            </a:bodyPr>
            <a:lstStyle/>
            <a:p>
              <a:pPr marL="517525" indent="-228600">
                <a:buFont typeface="+mj-lt"/>
                <a:buAutoNum type="arabicPeriod" startAt="9"/>
              </a:pPr>
              <a:r>
                <a:rPr lang="en-US" sz="1000" dirty="0"/>
                <a:t>When the user clicks on the map, the </a:t>
              </a:r>
              <a:r>
                <a:rPr lang="en-US" sz="1000" i="1" dirty="0" err="1"/>
                <a:t>startArea</a:t>
              </a:r>
              <a:r>
                <a:rPr lang="en-US" sz="1000" i="1" dirty="0"/>
                <a:t> </a:t>
              </a:r>
              <a:r>
                <a:rPr lang="en-US" sz="1000" dirty="0"/>
                <a:t>and </a:t>
              </a:r>
              <a:r>
                <a:rPr lang="en-US" sz="1000" i="1" dirty="0" err="1"/>
                <a:t>targetArea</a:t>
              </a:r>
              <a:r>
                <a:rPr lang="en-US" sz="1000" i="1" dirty="0"/>
                <a:t> </a:t>
              </a:r>
              <a:r>
                <a:rPr lang="en-US" sz="1000" dirty="0"/>
                <a:t>are defined as new </a:t>
              </a:r>
              <a:r>
                <a:rPr lang="en-US" sz="1000" b="1" dirty="0" err="1"/>
                <a:t>MapArea</a:t>
              </a:r>
              <a:r>
                <a:rPr lang="en-US" sz="1000" b="1" dirty="0"/>
                <a:t> </a:t>
              </a:r>
              <a:r>
                <a:rPr lang="en-US" sz="1000" dirty="0"/>
                <a:t>objects. Where in the code (class and method / line#) are these objects created?</a:t>
              </a:r>
            </a:p>
            <a:p>
              <a:pPr marL="517525" indent="-228600">
                <a:buFont typeface="+mj-lt"/>
                <a:buAutoNum type="arabicPeriod" startAt="9"/>
              </a:pPr>
              <a:r>
                <a:rPr lang="en-US" sz="1000" dirty="0"/>
                <a:t>For a map of 626 x 352 pixels, what will be the value of the </a:t>
              </a:r>
              <a:r>
                <a:rPr lang="en-US" sz="1000" i="1" dirty="0"/>
                <a:t>_size</a:t>
              </a:r>
              <a:r>
                <a:rPr lang="en-US" sz="1000" dirty="0"/>
                <a:t> field in the </a:t>
              </a:r>
              <a:r>
                <a:rPr lang="en-US" sz="1000" i="1" dirty="0" err="1"/>
                <a:t>startArea</a:t>
              </a:r>
              <a:r>
                <a:rPr lang="en-US" sz="1000" i="1" dirty="0"/>
                <a:t> </a:t>
              </a:r>
              <a:r>
                <a:rPr lang="en-US" sz="1000" dirty="0"/>
                <a:t>and </a:t>
              </a:r>
              <a:r>
                <a:rPr lang="en-US" sz="1000" i="1" dirty="0" err="1"/>
                <a:t>targetArea</a:t>
              </a:r>
              <a:r>
                <a:rPr lang="en-US" sz="1000" i="1" dirty="0"/>
                <a:t> </a:t>
              </a:r>
              <a:r>
                <a:rPr lang="en-US" sz="1000" b="1" dirty="0" err="1"/>
                <a:t>MapArea</a:t>
              </a:r>
              <a:r>
                <a:rPr lang="en-US" sz="1000" b="1" dirty="0"/>
                <a:t> </a:t>
              </a:r>
              <a:r>
                <a:rPr lang="en-US" sz="1000" dirty="0"/>
                <a:t>objects?</a:t>
              </a:r>
            </a:p>
            <a:p>
              <a:pPr marL="517525" indent="-228600">
                <a:buFont typeface="+mj-lt"/>
                <a:buAutoNum type="arabicPeriod" startAt="9"/>
              </a:pPr>
              <a:r>
                <a:rPr lang="en-US" sz="1000" dirty="0"/>
                <a:t>What are the </a:t>
              </a:r>
              <a:r>
                <a:rPr lang="en-US" sz="1000" i="1" dirty="0" err="1"/>
                <a:t>startArea</a:t>
              </a:r>
              <a:r>
                <a:rPr lang="en-US" sz="1000" i="1" dirty="0"/>
                <a:t> </a:t>
              </a:r>
              <a:r>
                <a:rPr lang="en-US" sz="1000" dirty="0"/>
                <a:t>and </a:t>
              </a:r>
              <a:r>
                <a:rPr lang="en-US" sz="1000" i="1" dirty="0" err="1"/>
                <a:t>targetArea</a:t>
              </a:r>
              <a:r>
                <a:rPr lang="en-US" sz="1000" dirty="0"/>
                <a:t> overlay colors and where in the code are they defined?</a:t>
              </a:r>
            </a:p>
          </p:txBody>
        </p:sp>
        <p:pic>
          <p:nvPicPr>
            <p:cNvPr id="5" name="Picture 4" descr="A picture containing light&#10;&#10;Description automatically generated">
              <a:extLst>
                <a:ext uri="{FF2B5EF4-FFF2-40B4-BE49-F238E27FC236}">
                  <a16:creationId xmlns:a16="http://schemas.microsoft.com/office/drawing/2014/main" id="{B3DFD8E2-2440-9182-569D-23FFC9656F71}"/>
                </a:ext>
              </a:extLst>
            </p:cNvPr>
            <p:cNvPicPr>
              <a:picLocks noChangeAspect="1"/>
            </p:cNvPicPr>
            <p:nvPr/>
          </p:nvPicPr>
          <p:blipFill>
            <a:blip r:embed="rId5"/>
            <a:stretch>
              <a:fillRect/>
            </a:stretch>
          </p:blipFill>
          <p:spPr>
            <a:xfrm>
              <a:off x="5276861" y="3357838"/>
              <a:ext cx="256952" cy="250880"/>
            </a:xfrm>
            <a:prstGeom prst="rect">
              <a:avLst/>
            </a:prstGeom>
          </p:spPr>
        </p:pic>
      </p:grpSp>
      <p:grpSp>
        <p:nvGrpSpPr>
          <p:cNvPr id="12" name="Group 11">
            <a:extLst>
              <a:ext uri="{FF2B5EF4-FFF2-40B4-BE49-F238E27FC236}">
                <a16:creationId xmlns:a16="http://schemas.microsoft.com/office/drawing/2014/main" id="{B97AC1A5-BF37-D871-A11E-DA40DC5A7D13}"/>
              </a:ext>
            </a:extLst>
          </p:cNvPr>
          <p:cNvGrpSpPr/>
          <p:nvPr/>
        </p:nvGrpSpPr>
        <p:grpSpPr>
          <a:xfrm>
            <a:off x="5302630" y="5323355"/>
            <a:ext cx="6166964" cy="865486"/>
            <a:chOff x="5276861" y="3330066"/>
            <a:chExt cx="5446506" cy="865486"/>
          </a:xfrm>
        </p:grpSpPr>
        <p:sp>
          <p:nvSpPr>
            <p:cNvPr id="13" name="TextBox 12">
              <a:extLst>
                <a:ext uri="{FF2B5EF4-FFF2-40B4-BE49-F238E27FC236}">
                  <a16:creationId xmlns:a16="http://schemas.microsoft.com/office/drawing/2014/main" id="{21F596C7-7C7E-9AAC-4ACE-BCBE98AB4057}"/>
                </a:ext>
              </a:extLst>
            </p:cNvPr>
            <p:cNvSpPr txBox="1"/>
            <p:nvPr/>
          </p:nvSpPr>
          <p:spPr>
            <a:xfrm>
              <a:off x="5305047" y="3330066"/>
              <a:ext cx="5418320" cy="865486"/>
            </a:xfrm>
            <a:prstGeom prst="rect">
              <a:avLst/>
            </a:prstGeom>
            <a:solidFill>
              <a:schemeClr val="accent6">
                <a:lumMod val="20000"/>
                <a:lumOff val="80000"/>
              </a:schemeClr>
            </a:solidFill>
          </p:spPr>
          <p:txBody>
            <a:bodyPr wrap="square" lIns="18288" tIns="18288" rIns="18288" bIns="18288" rtlCol="0">
              <a:noAutofit/>
            </a:bodyPr>
            <a:lstStyle/>
            <a:p>
              <a:pPr marL="517525" indent="-228600">
                <a:buFont typeface="+mj-lt"/>
                <a:buAutoNum type="arabicPeriod" startAt="12"/>
              </a:pPr>
              <a:r>
                <a:rPr lang="en-US" sz="1000" dirty="0"/>
                <a:t>Where in the code (class and method / line#) does the </a:t>
              </a:r>
              <a:r>
                <a:rPr lang="en-US" sz="1000" b="1" dirty="0" err="1"/>
                <a:t>MapModel</a:t>
              </a:r>
              <a:r>
                <a:rPr lang="en-US" sz="1000" b="1" dirty="0"/>
                <a:t> </a:t>
              </a:r>
              <a:r>
                <a:rPr lang="en-US" sz="1000" dirty="0"/>
                <a:t>object modeling the terrain get created?</a:t>
              </a:r>
            </a:p>
            <a:p>
              <a:pPr marL="517525" indent="-228600">
                <a:buFont typeface="+mj-lt"/>
                <a:buAutoNum type="arabicPeriod" startAt="12"/>
              </a:pPr>
              <a:r>
                <a:rPr lang="en-US" sz="1000" dirty="0"/>
                <a:t>For a map of 626 x 352 pixels, how many rows and how many columns will the </a:t>
              </a:r>
              <a:r>
                <a:rPr lang="en-US" sz="1000" i="1" dirty="0"/>
                <a:t>_terrain</a:t>
              </a:r>
              <a:r>
                <a:rPr lang="en-US" sz="1000" dirty="0"/>
                <a:t> field have within that </a:t>
              </a:r>
              <a:r>
                <a:rPr lang="en-US" sz="1000" b="1" dirty="0" err="1"/>
                <a:t>MapModel</a:t>
              </a:r>
              <a:r>
                <a:rPr lang="en-US" sz="1000" b="1" dirty="0"/>
                <a:t> </a:t>
              </a:r>
              <a:r>
                <a:rPr lang="en-US" sz="1000" dirty="0"/>
                <a:t>object?</a:t>
              </a:r>
            </a:p>
            <a:p>
              <a:pPr marL="517525" indent="-228600">
                <a:buFont typeface="+mj-lt"/>
                <a:buAutoNum type="arabicPeriod" startAt="12"/>
              </a:pPr>
              <a:r>
                <a:rPr lang="en-US" sz="1000" dirty="0"/>
                <a:t>What is the value of  </a:t>
              </a:r>
              <a:r>
                <a:rPr lang="en-US" sz="1000" i="1" dirty="0"/>
                <a:t>_terrain[r][c]</a:t>
              </a:r>
              <a:r>
                <a:rPr lang="en-US" sz="1000" dirty="0"/>
                <a:t> assuming the map area at that row and column is </a:t>
              </a:r>
              <a:r>
                <a:rPr lang="en-US" sz="1000" u="sng" dirty="0"/>
                <a:t>impassable</a:t>
              </a:r>
              <a:r>
                <a:rPr lang="en-US" sz="1000" dirty="0"/>
                <a:t>?</a:t>
              </a:r>
            </a:p>
            <a:p>
              <a:pPr marL="517525" indent="-228600">
                <a:buFont typeface="+mj-lt"/>
                <a:buAutoNum type="arabicPeriod" startAt="12"/>
              </a:pPr>
              <a:r>
                <a:rPr lang="en-US" sz="1000" dirty="0"/>
                <a:t>What is the initial value of the </a:t>
              </a:r>
              <a:r>
                <a:rPr lang="en-US" sz="1000" i="1" dirty="0"/>
                <a:t>_terrain[r][c]</a:t>
              </a:r>
              <a:r>
                <a:rPr lang="en-US" sz="1000" dirty="0"/>
                <a:t> assuming the map at that row and column is </a:t>
              </a:r>
              <a:r>
                <a:rPr lang="en-US" sz="1000" u="sng" dirty="0"/>
                <a:t>passable</a:t>
              </a:r>
              <a:r>
                <a:rPr lang="en-US" sz="1000" dirty="0"/>
                <a:t>?</a:t>
              </a:r>
            </a:p>
          </p:txBody>
        </p:sp>
        <p:pic>
          <p:nvPicPr>
            <p:cNvPr id="14" name="Picture 13" descr="A picture containing light&#10;&#10;Description automatically generated">
              <a:extLst>
                <a:ext uri="{FF2B5EF4-FFF2-40B4-BE49-F238E27FC236}">
                  <a16:creationId xmlns:a16="http://schemas.microsoft.com/office/drawing/2014/main" id="{11BB8457-2800-F715-926D-B0F34A5094F5}"/>
                </a:ext>
              </a:extLst>
            </p:cNvPr>
            <p:cNvPicPr>
              <a:picLocks noChangeAspect="1"/>
            </p:cNvPicPr>
            <p:nvPr/>
          </p:nvPicPr>
          <p:blipFill>
            <a:blip r:embed="rId5"/>
            <a:stretch>
              <a:fillRect/>
            </a:stretch>
          </p:blipFill>
          <p:spPr>
            <a:xfrm>
              <a:off x="5276861" y="3357838"/>
              <a:ext cx="256952" cy="250880"/>
            </a:xfrm>
            <a:prstGeom prst="rect">
              <a:avLst/>
            </a:prstGeom>
          </p:spPr>
        </p:pic>
      </p:grpSp>
    </p:spTree>
    <p:extLst>
      <p:ext uri="{BB962C8B-B14F-4D97-AF65-F5344CB8AC3E}">
        <p14:creationId xmlns:p14="http://schemas.microsoft.com/office/powerpoint/2010/main" val="1466224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 name="Table 70">
            <a:extLst>
              <a:ext uri="{FF2B5EF4-FFF2-40B4-BE49-F238E27FC236}">
                <a16:creationId xmlns:a16="http://schemas.microsoft.com/office/drawing/2014/main" id="{44B34D05-CAD8-F34C-F0CC-0B0F00837881}"/>
              </a:ext>
            </a:extLst>
          </p:cNvPr>
          <p:cNvGraphicFramePr>
            <a:graphicFrameLocks noGrp="1"/>
          </p:cNvGraphicFramePr>
          <p:nvPr>
            <p:extLst>
              <p:ext uri="{D42A27DB-BD31-4B8C-83A1-F6EECF244321}">
                <p14:modId xmlns:p14="http://schemas.microsoft.com/office/powerpoint/2010/main" val="3756008908"/>
              </p:ext>
            </p:extLst>
          </p:nvPr>
        </p:nvGraphicFramePr>
        <p:xfrm>
          <a:off x="5781040" y="4081429"/>
          <a:ext cx="5769077" cy="2316480"/>
        </p:xfrm>
        <a:graphic>
          <a:graphicData uri="http://schemas.openxmlformats.org/drawingml/2006/table">
            <a:tbl>
              <a:tblPr firstRow="1" bandRow="1">
                <a:tableStyleId>{2D5ABB26-0587-4C30-8999-92F81FD0307C}</a:tableStyleId>
              </a:tblPr>
              <a:tblGrid>
                <a:gridCol w="5769077">
                  <a:extLst>
                    <a:ext uri="{9D8B030D-6E8A-4147-A177-3AD203B41FA5}">
                      <a16:colId xmlns:a16="http://schemas.microsoft.com/office/drawing/2014/main" val="477497400"/>
                    </a:ext>
                  </a:extLst>
                </a:gridCol>
              </a:tblGrid>
              <a:tr h="2488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Trigger route calculation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2457101"/>
                  </a:ext>
                </a:extLst>
              </a:tr>
              <a:tr h="1749275">
                <a:tc>
                  <a:txBody>
                    <a:bodyPr/>
                    <a:lstStyle/>
                    <a:p>
                      <a:r>
                        <a:rPr lang="en-US" sz="1200" b="1" dirty="0"/>
                        <a:t>Key-press</a:t>
                      </a:r>
                      <a:r>
                        <a:rPr lang="en-US" sz="1200" dirty="0"/>
                        <a:t> on </a:t>
                      </a:r>
                      <a:r>
                        <a:rPr lang="en-US" sz="1200" b="1" dirty="0"/>
                        <a:t>&lt;B&gt;, &lt;D&gt;, &lt;A&gt;</a:t>
                      </a:r>
                      <a:r>
                        <a:rPr lang="en-US" sz="1200" dirty="0"/>
                        <a:t> to trigger route calculation via specific algorithms.</a:t>
                      </a:r>
                    </a:p>
                    <a:p>
                      <a:pPr marL="457200" indent="-457200">
                        <a:tabLst/>
                      </a:pPr>
                      <a:r>
                        <a:rPr lang="en-US" sz="1200" b="0" dirty="0"/>
                        <a:t>Key-press </a:t>
                      </a:r>
                      <a:r>
                        <a:rPr lang="en-US" sz="1200" b="1" dirty="0"/>
                        <a:t>&lt;B&gt;</a:t>
                      </a:r>
                      <a:r>
                        <a:rPr lang="en-US" sz="1200" dirty="0"/>
                        <a:t> </a:t>
                      </a:r>
                      <a:r>
                        <a:rPr lang="en-US" sz="1200" dirty="0">
                          <a:sym typeface="Wingdings" panose="05000000000000000000" pitchFamily="2" charset="2"/>
                        </a:rPr>
                        <a:t> route from </a:t>
                      </a:r>
                      <a:r>
                        <a:rPr lang="en-US" sz="1200" dirty="0" err="1">
                          <a:sym typeface="Wingdings" panose="05000000000000000000" pitchFamily="2" charset="2"/>
                        </a:rPr>
                        <a:t>startArea</a:t>
                      </a:r>
                      <a:r>
                        <a:rPr lang="en-US" sz="1200" dirty="0">
                          <a:sym typeface="Wingdings" panose="05000000000000000000" pitchFamily="2" charset="2"/>
                        </a:rPr>
                        <a:t> to </a:t>
                      </a:r>
                      <a:r>
                        <a:rPr lang="en-US" sz="1200" dirty="0" err="1">
                          <a:sym typeface="Wingdings" panose="05000000000000000000" pitchFamily="2" charset="2"/>
                        </a:rPr>
                        <a:t>targetArea</a:t>
                      </a:r>
                      <a:r>
                        <a:rPr lang="en-US" sz="1200" dirty="0">
                          <a:sym typeface="Wingdings" panose="05000000000000000000" pitchFamily="2" charset="2"/>
                        </a:rPr>
                        <a:t> via the</a:t>
                      </a:r>
                      <a:br>
                        <a:rPr lang="en-US" sz="1200" dirty="0">
                          <a:sym typeface="Wingdings" panose="05000000000000000000" pitchFamily="2" charset="2"/>
                        </a:rPr>
                      </a:br>
                      <a:r>
                        <a:rPr lang="en-US" sz="1200" dirty="0">
                          <a:sym typeface="Wingdings" panose="05000000000000000000" pitchFamily="2" charset="2"/>
                        </a:rPr>
                        <a:t>Breath-First-Search algorithm</a:t>
                      </a:r>
                    </a:p>
                    <a:p>
                      <a:pPr marL="457200" indent="-457200">
                        <a:tabLst/>
                      </a:pPr>
                      <a:endParaRPr lang="en-US" sz="1200" b="1" dirty="0">
                        <a:sym typeface="Wingdings" panose="05000000000000000000" pitchFamily="2" charset="2"/>
                      </a:endParaRPr>
                    </a:p>
                    <a:p>
                      <a:pPr marL="457200" indent="-457200">
                        <a:tabLst/>
                      </a:pPr>
                      <a:r>
                        <a:rPr lang="en-US" sz="1200" b="0" dirty="0">
                          <a:sym typeface="Wingdings" panose="05000000000000000000" pitchFamily="2" charset="2"/>
                        </a:rPr>
                        <a:t>Key-press </a:t>
                      </a:r>
                      <a:r>
                        <a:rPr lang="en-US" sz="1200" b="1" dirty="0">
                          <a:sym typeface="Wingdings" panose="05000000000000000000" pitchFamily="2" charset="2"/>
                        </a:rPr>
                        <a:t>&lt;D&gt;</a:t>
                      </a:r>
                      <a:r>
                        <a:rPr lang="en-US" sz="1200" dirty="0">
                          <a:sym typeface="Wingdings" panose="05000000000000000000" pitchFamily="2" charset="2"/>
                        </a:rPr>
                        <a:t>  route from </a:t>
                      </a:r>
                      <a:r>
                        <a:rPr lang="en-US" sz="1200" dirty="0" err="1">
                          <a:sym typeface="Wingdings" panose="05000000000000000000" pitchFamily="2" charset="2"/>
                        </a:rPr>
                        <a:t>startArea</a:t>
                      </a:r>
                      <a:r>
                        <a:rPr lang="en-US" sz="1200" dirty="0">
                          <a:sym typeface="Wingdings" panose="05000000000000000000" pitchFamily="2" charset="2"/>
                        </a:rPr>
                        <a:t> to </a:t>
                      </a:r>
                      <a:r>
                        <a:rPr lang="en-US" sz="1200" dirty="0" err="1">
                          <a:sym typeface="Wingdings" panose="05000000000000000000" pitchFamily="2" charset="2"/>
                        </a:rPr>
                        <a:t>targetArea</a:t>
                      </a:r>
                      <a:r>
                        <a:rPr lang="en-US" sz="1200" dirty="0">
                          <a:sym typeface="Wingdings" panose="05000000000000000000" pitchFamily="2" charset="2"/>
                        </a:rPr>
                        <a:t> via the</a:t>
                      </a:r>
                      <a:br>
                        <a:rPr lang="en-US" sz="1200" dirty="0">
                          <a:sym typeface="Wingdings" panose="05000000000000000000" pitchFamily="2" charset="2"/>
                        </a:rPr>
                      </a:br>
                      <a:r>
                        <a:rPr lang="en-US" sz="1200" dirty="0">
                          <a:sym typeface="Wingdings" panose="05000000000000000000" pitchFamily="2" charset="2"/>
                        </a:rPr>
                        <a:t>Dijkstra algorithm.</a:t>
                      </a:r>
                      <a:br>
                        <a:rPr lang="en-US" sz="1200" dirty="0">
                          <a:sym typeface="Wingdings" panose="05000000000000000000" pitchFamily="2" charset="2"/>
                        </a:rPr>
                      </a:br>
                      <a:endParaRPr lang="en-US" sz="1200" dirty="0">
                        <a:sym typeface="Wingdings" panose="05000000000000000000" pitchFamily="2" charset="2"/>
                      </a:endParaRPr>
                    </a:p>
                    <a:p>
                      <a:pPr marL="457200" indent="-457200">
                        <a:tabLst/>
                      </a:pPr>
                      <a:r>
                        <a:rPr lang="en-US" sz="1200" b="0" dirty="0">
                          <a:sym typeface="Wingdings" panose="05000000000000000000" pitchFamily="2" charset="2"/>
                        </a:rPr>
                        <a:t>Key-press </a:t>
                      </a:r>
                      <a:r>
                        <a:rPr lang="en-US" sz="1200" b="1" dirty="0">
                          <a:sym typeface="Wingdings" panose="05000000000000000000" pitchFamily="2" charset="2"/>
                        </a:rPr>
                        <a:t>&lt;A&gt;</a:t>
                      </a:r>
                      <a:r>
                        <a:rPr lang="en-US" sz="1200" dirty="0">
                          <a:sym typeface="Wingdings" panose="05000000000000000000" pitchFamily="2" charset="2"/>
                        </a:rPr>
                        <a:t>  route from </a:t>
                      </a:r>
                      <a:r>
                        <a:rPr lang="en-US" sz="1200" dirty="0" err="1">
                          <a:sym typeface="Wingdings" panose="05000000000000000000" pitchFamily="2" charset="2"/>
                        </a:rPr>
                        <a:t>startArea</a:t>
                      </a:r>
                      <a:r>
                        <a:rPr lang="en-US" sz="1200" dirty="0">
                          <a:sym typeface="Wingdings" panose="05000000000000000000" pitchFamily="2" charset="2"/>
                        </a:rPr>
                        <a:t> to </a:t>
                      </a:r>
                      <a:r>
                        <a:rPr lang="en-US" sz="1200" dirty="0" err="1">
                          <a:sym typeface="Wingdings" panose="05000000000000000000" pitchFamily="2" charset="2"/>
                        </a:rPr>
                        <a:t>targetArea</a:t>
                      </a:r>
                      <a:r>
                        <a:rPr lang="en-US" sz="1200" dirty="0">
                          <a:sym typeface="Wingdings" panose="05000000000000000000" pitchFamily="2" charset="2"/>
                        </a:rPr>
                        <a:t> via the</a:t>
                      </a:r>
                      <a:br>
                        <a:rPr lang="en-US" sz="1200" dirty="0">
                          <a:sym typeface="Wingdings" panose="05000000000000000000" pitchFamily="2" charset="2"/>
                        </a:rPr>
                      </a:br>
                      <a:r>
                        <a:rPr lang="en-US" sz="1200" dirty="0">
                          <a:sym typeface="Wingdings" panose="05000000000000000000" pitchFamily="2" charset="2"/>
                        </a:rPr>
                        <a:t>A* algorithm.</a:t>
                      </a:r>
                      <a:endParaRPr lang="en-US" sz="1200" dirty="0"/>
                    </a:p>
                    <a:p>
                      <a:pPr marL="1655763" indent="0"/>
                      <a:br>
                        <a:rPr lang="en-US" sz="800" b="1" dirty="0">
                          <a:latin typeface="Consolas" panose="020B0609020204030204" pitchFamily="49" charset="0"/>
                        </a:rPr>
                      </a:br>
                      <a:endParaRPr lang="en-US" sz="1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6827494"/>
                  </a:ext>
                </a:extLst>
              </a:tr>
            </a:tbl>
          </a:graphicData>
        </a:graphic>
      </p:graphicFrame>
      <p:sp>
        <p:nvSpPr>
          <p:cNvPr id="11" name="Title 1">
            <a:extLst>
              <a:ext uri="{FF2B5EF4-FFF2-40B4-BE49-F238E27FC236}">
                <a16:creationId xmlns:a16="http://schemas.microsoft.com/office/drawing/2014/main" id="{C8238685-F882-5FEF-5411-D1E4FE2715FC}"/>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dirty="0">
                <a:solidFill>
                  <a:prstClr val="black"/>
                </a:solidFill>
                <a:latin typeface="Calibri Light" panose="020F0302020204030204"/>
              </a:rPr>
              <a:t>the </a:t>
            </a:r>
            <a:r>
              <a:rPr lang="en-US" sz="4860" b="1" dirty="0">
                <a:solidFill>
                  <a:prstClr val="black"/>
                </a:solidFill>
                <a:latin typeface="Calibri Light" panose="020F0302020204030204"/>
              </a:rPr>
              <a:t>Moon </a:t>
            </a:r>
            <a:r>
              <a:rPr lang="en-US" sz="4860" b="1">
                <a:solidFill>
                  <a:prstClr val="black"/>
                </a:solidFill>
                <a:latin typeface="Calibri Light" panose="020F0302020204030204"/>
              </a:rPr>
              <a:t>Map </a:t>
            </a:r>
            <a:r>
              <a:rPr lang="en-US" sz="2520">
                <a:solidFill>
                  <a:prstClr val="black"/>
                </a:solidFill>
                <a:latin typeface="Calibri Light" panose="020F0302020204030204"/>
              </a:rPr>
              <a:t>user interface</a:t>
            </a:r>
            <a:endParaRPr lang="en-US" sz="2520" dirty="0">
              <a:solidFill>
                <a:prstClr val="black"/>
              </a:solidFill>
              <a:latin typeface="Calibri Light" panose="020F0302020204030204"/>
            </a:endParaRPr>
          </a:p>
        </p:txBody>
      </p:sp>
      <p:sp>
        <p:nvSpPr>
          <p:cNvPr id="2" name="Content Placeholder 2">
            <a:extLst>
              <a:ext uri="{FF2B5EF4-FFF2-40B4-BE49-F238E27FC236}">
                <a16:creationId xmlns:a16="http://schemas.microsoft.com/office/drawing/2014/main" id="{E0BAC64A-6BA9-2432-D291-5019202A4D0D}"/>
              </a:ext>
            </a:extLst>
          </p:cNvPr>
          <p:cNvSpPr>
            <a:spLocks noGrp="1"/>
          </p:cNvSpPr>
          <p:nvPr>
            <p:ph idx="1"/>
          </p:nvPr>
        </p:nvSpPr>
        <p:spPr>
          <a:xfrm>
            <a:off x="554737" y="1147445"/>
            <a:ext cx="11050778" cy="584434"/>
          </a:xfrm>
        </p:spPr>
        <p:txBody>
          <a:bodyPr>
            <a:noAutofit/>
          </a:bodyPr>
          <a:lstStyle/>
          <a:p>
            <a:pPr marL="0" indent="0">
              <a:spcBef>
                <a:spcPts val="0"/>
              </a:spcBef>
              <a:spcAft>
                <a:spcPts val="600"/>
              </a:spcAft>
              <a:buNone/>
            </a:pPr>
            <a:r>
              <a:rPr lang="en-US" sz="1200" dirty="0"/>
              <a:t>The startup project includes code allowing for a simple yet visually relevant user interaction. As the program starts, it loads the map image and applies sequentially the contrast and pixelate filters. After each operation the execution pauses in a                waiting for the user action to continue. After the map is loaded and displayed there are three kinds of UI actions available at any time and working independently from each other.</a:t>
            </a:r>
          </a:p>
        </p:txBody>
      </p:sp>
      <p:pic>
        <p:nvPicPr>
          <p:cNvPr id="35" name="Picture 34">
            <a:extLst>
              <a:ext uri="{FF2B5EF4-FFF2-40B4-BE49-F238E27FC236}">
                <a16:creationId xmlns:a16="http://schemas.microsoft.com/office/drawing/2014/main" id="{E1941C18-7DF8-BD51-3770-4FAF97B4898A}"/>
              </a:ext>
            </a:extLst>
          </p:cNvPr>
          <p:cNvPicPr>
            <a:picLocks noChangeAspect="1"/>
          </p:cNvPicPr>
          <p:nvPr/>
        </p:nvPicPr>
        <p:blipFill>
          <a:blip r:embed="rId2"/>
          <a:stretch>
            <a:fillRect/>
          </a:stretch>
        </p:blipFill>
        <p:spPr>
          <a:xfrm>
            <a:off x="4791970" y="1330540"/>
            <a:ext cx="459453" cy="193454"/>
          </a:xfrm>
          <a:prstGeom prst="rect">
            <a:avLst/>
          </a:prstGeom>
        </p:spPr>
      </p:pic>
      <p:graphicFrame>
        <p:nvGraphicFramePr>
          <p:cNvPr id="39" name="Table 38">
            <a:extLst>
              <a:ext uri="{FF2B5EF4-FFF2-40B4-BE49-F238E27FC236}">
                <a16:creationId xmlns:a16="http://schemas.microsoft.com/office/drawing/2014/main" id="{935F2EC0-7031-DA9A-7E27-3AB34920FB83}"/>
              </a:ext>
            </a:extLst>
          </p:cNvPr>
          <p:cNvGraphicFramePr>
            <a:graphicFrameLocks noGrp="1"/>
          </p:cNvGraphicFramePr>
          <p:nvPr>
            <p:extLst>
              <p:ext uri="{D42A27DB-BD31-4B8C-83A1-F6EECF244321}">
                <p14:modId xmlns:p14="http://schemas.microsoft.com/office/powerpoint/2010/main" val="3528689505"/>
              </p:ext>
            </p:extLst>
          </p:nvPr>
        </p:nvGraphicFramePr>
        <p:xfrm>
          <a:off x="554735" y="1763010"/>
          <a:ext cx="4990931" cy="2722285"/>
        </p:xfrm>
        <a:graphic>
          <a:graphicData uri="http://schemas.openxmlformats.org/drawingml/2006/table">
            <a:tbl>
              <a:tblPr firstRow="1" bandRow="1">
                <a:tableStyleId>{2D5ABB26-0587-4C30-8999-92F81FD0307C}</a:tableStyleId>
              </a:tblPr>
              <a:tblGrid>
                <a:gridCol w="4990931">
                  <a:extLst>
                    <a:ext uri="{9D8B030D-6E8A-4147-A177-3AD203B41FA5}">
                      <a16:colId xmlns:a16="http://schemas.microsoft.com/office/drawing/2014/main" val="477497400"/>
                    </a:ext>
                  </a:extLst>
                </a:gridCol>
              </a:tblGrid>
              <a:tr h="2852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Change background image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2457101"/>
                  </a:ext>
                </a:extLst>
              </a:tr>
              <a:tr h="2437058">
                <a:tc>
                  <a:txBody>
                    <a:bodyPr/>
                    <a:lstStyle/>
                    <a:p>
                      <a:r>
                        <a:rPr lang="en-US" sz="1200" b="1" dirty="0"/>
                        <a:t>Key-press </a:t>
                      </a:r>
                      <a:r>
                        <a:rPr lang="en-US" sz="1200" b="0" dirty="0"/>
                        <a:t>on </a:t>
                      </a:r>
                      <a:r>
                        <a:rPr lang="en-US" sz="1200" b="1" dirty="0"/>
                        <a:t>RIGHT / DOWN / UP / LEFT </a:t>
                      </a:r>
                      <a:r>
                        <a:rPr lang="en-US" sz="1200" dirty="0"/>
                        <a:t>to cycle through backgrounds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6827494"/>
                  </a:ext>
                </a:extLst>
              </a:tr>
            </a:tbl>
          </a:graphicData>
        </a:graphic>
      </p:graphicFrame>
      <p:grpSp>
        <p:nvGrpSpPr>
          <p:cNvPr id="85" name="Group 84">
            <a:extLst>
              <a:ext uri="{FF2B5EF4-FFF2-40B4-BE49-F238E27FC236}">
                <a16:creationId xmlns:a16="http://schemas.microsoft.com/office/drawing/2014/main" id="{E5DB935E-E750-AD47-D053-B6C96F351E3C}"/>
              </a:ext>
            </a:extLst>
          </p:cNvPr>
          <p:cNvGrpSpPr/>
          <p:nvPr/>
        </p:nvGrpSpPr>
        <p:grpSpPr>
          <a:xfrm>
            <a:off x="641883" y="2358162"/>
            <a:ext cx="4169501" cy="2219541"/>
            <a:chOff x="641883" y="2323672"/>
            <a:chExt cx="4169501" cy="2219541"/>
          </a:xfrm>
        </p:grpSpPr>
        <p:pic>
          <p:nvPicPr>
            <p:cNvPr id="41" name="Picture 40">
              <a:extLst>
                <a:ext uri="{FF2B5EF4-FFF2-40B4-BE49-F238E27FC236}">
                  <a16:creationId xmlns:a16="http://schemas.microsoft.com/office/drawing/2014/main" id="{987B10F6-C81C-149D-9D5C-E5C72D48674F}"/>
                </a:ext>
              </a:extLst>
            </p:cNvPr>
            <p:cNvPicPr>
              <a:picLocks noChangeAspect="1"/>
            </p:cNvPicPr>
            <p:nvPr/>
          </p:nvPicPr>
          <p:blipFill>
            <a:blip r:embed="rId3"/>
            <a:stretch>
              <a:fillRect/>
            </a:stretch>
          </p:blipFill>
          <p:spPr>
            <a:xfrm>
              <a:off x="641883" y="3271944"/>
              <a:ext cx="1572447" cy="1078772"/>
            </a:xfrm>
            <a:prstGeom prst="rect">
              <a:avLst/>
            </a:prstGeom>
            <a:effectLst>
              <a:outerShdw blurRad="50800" dist="38100" algn="l" rotWithShape="0">
                <a:prstClr val="black">
                  <a:alpha val="40000"/>
                </a:prstClr>
              </a:outerShdw>
            </a:effectLst>
          </p:spPr>
        </p:pic>
        <p:pic>
          <p:nvPicPr>
            <p:cNvPr id="42" name="Picture 41">
              <a:extLst>
                <a:ext uri="{FF2B5EF4-FFF2-40B4-BE49-F238E27FC236}">
                  <a16:creationId xmlns:a16="http://schemas.microsoft.com/office/drawing/2014/main" id="{57819C81-F11F-C385-862D-CE84D194CBBB}"/>
                </a:ext>
              </a:extLst>
            </p:cNvPr>
            <p:cNvPicPr>
              <a:picLocks noChangeAspect="1"/>
            </p:cNvPicPr>
            <p:nvPr/>
          </p:nvPicPr>
          <p:blipFill>
            <a:blip r:embed="rId4"/>
            <a:stretch>
              <a:fillRect/>
            </a:stretch>
          </p:blipFill>
          <p:spPr>
            <a:xfrm>
              <a:off x="1904917" y="2476416"/>
              <a:ext cx="1572446" cy="1082095"/>
            </a:xfrm>
            <a:prstGeom prst="rect">
              <a:avLst/>
            </a:prstGeom>
            <a:effectLst>
              <a:outerShdw blurRad="50800" dist="38100" algn="l" rotWithShape="0">
                <a:prstClr val="black">
                  <a:alpha val="40000"/>
                </a:prstClr>
              </a:outerShdw>
            </a:effectLst>
          </p:spPr>
        </p:pic>
        <p:pic>
          <p:nvPicPr>
            <p:cNvPr id="43" name="Picture 42">
              <a:extLst>
                <a:ext uri="{FF2B5EF4-FFF2-40B4-BE49-F238E27FC236}">
                  <a16:creationId xmlns:a16="http://schemas.microsoft.com/office/drawing/2014/main" id="{75EB5433-5AFA-E50C-139D-D440E4B08B2B}"/>
                </a:ext>
              </a:extLst>
            </p:cNvPr>
            <p:cNvPicPr>
              <a:picLocks noChangeAspect="1"/>
            </p:cNvPicPr>
            <p:nvPr/>
          </p:nvPicPr>
          <p:blipFill>
            <a:blip r:embed="rId5"/>
            <a:stretch>
              <a:fillRect/>
            </a:stretch>
          </p:blipFill>
          <p:spPr>
            <a:xfrm>
              <a:off x="3238938" y="3271944"/>
              <a:ext cx="1572446" cy="1077109"/>
            </a:xfrm>
            <a:prstGeom prst="rect">
              <a:avLst/>
            </a:prstGeom>
            <a:effectLst>
              <a:outerShdw blurRad="50800" dist="38100" algn="l" rotWithShape="0">
                <a:prstClr val="black">
                  <a:alpha val="40000"/>
                </a:prstClr>
              </a:outerShdw>
            </a:effectLst>
          </p:spPr>
        </p:pic>
        <p:sp>
          <p:nvSpPr>
            <p:cNvPr id="44" name="Arrow: Bent 43">
              <a:extLst>
                <a:ext uri="{FF2B5EF4-FFF2-40B4-BE49-F238E27FC236}">
                  <a16:creationId xmlns:a16="http://schemas.microsoft.com/office/drawing/2014/main" id="{024D5691-DEA2-EF83-FB0D-BC20A4C38BB4}"/>
                </a:ext>
              </a:extLst>
            </p:cNvPr>
            <p:cNvSpPr/>
            <p:nvPr/>
          </p:nvSpPr>
          <p:spPr>
            <a:xfrm>
              <a:off x="1101878" y="2632477"/>
              <a:ext cx="700036" cy="539951"/>
            </a:xfrm>
            <a:prstGeom prst="bentArrow">
              <a:avLst>
                <a:gd name="adj1" fmla="val 7556"/>
                <a:gd name="adj2" fmla="val 10692"/>
                <a:gd name="adj3" fmla="val 21472"/>
                <a:gd name="adj4" fmla="val 66291"/>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Bent 44">
              <a:extLst>
                <a:ext uri="{FF2B5EF4-FFF2-40B4-BE49-F238E27FC236}">
                  <a16:creationId xmlns:a16="http://schemas.microsoft.com/office/drawing/2014/main" id="{42D2FE96-2E2B-4D2E-48F1-9314B72203A7}"/>
                </a:ext>
              </a:extLst>
            </p:cNvPr>
            <p:cNvSpPr/>
            <p:nvPr/>
          </p:nvSpPr>
          <p:spPr>
            <a:xfrm rot="5400000">
              <a:off x="3757313" y="2575873"/>
              <a:ext cx="543263" cy="704098"/>
            </a:xfrm>
            <a:prstGeom prst="bentArrow">
              <a:avLst>
                <a:gd name="adj1" fmla="val 7399"/>
                <a:gd name="adj2" fmla="val 9309"/>
                <a:gd name="adj3" fmla="val 21821"/>
                <a:gd name="adj4" fmla="val 57724"/>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Arrow: Bent 45">
              <a:extLst>
                <a:ext uri="{FF2B5EF4-FFF2-40B4-BE49-F238E27FC236}">
                  <a16:creationId xmlns:a16="http://schemas.microsoft.com/office/drawing/2014/main" id="{F231386C-9726-315D-3A32-E1D68EC7F586}"/>
                </a:ext>
              </a:extLst>
            </p:cNvPr>
            <p:cNvSpPr/>
            <p:nvPr/>
          </p:nvSpPr>
          <p:spPr>
            <a:xfrm rot="5400000" flipV="1">
              <a:off x="1347124" y="2734605"/>
              <a:ext cx="310291" cy="539951"/>
            </a:xfrm>
            <a:prstGeom prst="bentArrow">
              <a:avLst>
                <a:gd name="adj1" fmla="val 13828"/>
                <a:gd name="adj2" fmla="val 15592"/>
                <a:gd name="adj3" fmla="val 30880"/>
                <a:gd name="adj4" fmla="val 67859"/>
              </a:avLst>
            </a:prstGeom>
            <a:noFill/>
            <a:ln w="25400">
              <a:solidFill>
                <a:srgbClr val="FFB3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Arrow: Bent 46">
              <a:extLst>
                <a:ext uri="{FF2B5EF4-FFF2-40B4-BE49-F238E27FC236}">
                  <a16:creationId xmlns:a16="http://schemas.microsoft.com/office/drawing/2014/main" id="{D587BE07-4684-74B9-AC36-FA54724554B0}"/>
                </a:ext>
              </a:extLst>
            </p:cNvPr>
            <p:cNvSpPr/>
            <p:nvPr/>
          </p:nvSpPr>
          <p:spPr>
            <a:xfrm rot="10800000" flipV="1">
              <a:off x="3676895" y="2752732"/>
              <a:ext cx="530131" cy="446822"/>
            </a:xfrm>
            <a:prstGeom prst="bentArrow">
              <a:avLst>
                <a:gd name="adj1" fmla="val 9565"/>
                <a:gd name="adj2" fmla="val 12039"/>
                <a:gd name="adj3" fmla="val 24840"/>
                <a:gd name="adj4" fmla="val 43700"/>
              </a:avLst>
            </a:prstGeom>
            <a:noFill/>
            <a:ln w="25400">
              <a:solidFill>
                <a:srgbClr val="FFB3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Left 47">
              <a:extLst>
                <a:ext uri="{FF2B5EF4-FFF2-40B4-BE49-F238E27FC236}">
                  <a16:creationId xmlns:a16="http://schemas.microsoft.com/office/drawing/2014/main" id="{CAA11D2B-F6B0-49F5-D230-A58F59C612C2}"/>
                </a:ext>
              </a:extLst>
            </p:cNvPr>
            <p:cNvSpPr/>
            <p:nvPr/>
          </p:nvSpPr>
          <p:spPr>
            <a:xfrm>
              <a:off x="2506176" y="3806592"/>
              <a:ext cx="462598" cy="127000"/>
            </a:xfrm>
            <a:prstGeom prst="leftArrow">
              <a:avLst>
                <a:gd name="adj1" fmla="val 42499"/>
                <a:gd name="adj2" fmla="val 80000"/>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Arrow: Left 48">
              <a:extLst>
                <a:ext uri="{FF2B5EF4-FFF2-40B4-BE49-F238E27FC236}">
                  <a16:creationId xmlns:a16="http://schemas.microsoft.com/office/drawing/2014/main" id="{CA90BF9E-2660-49AC-50EE-0BB9896B3816}"/>
                </a:ext>
              </a:extLst>
            </p:cNvPr>
            <p:cNvSpPr/>
            <p:nvPr/>
          </p:nvSpPr>
          <p:spPr>
            <a:xfrm rot="10800000">
              <a:off x="2506710" y="3977629"/>
              <a:ext cx="462598" cy="127000"/>
            </a:xfrm>
            <a:prstGeom prst="leftArrow">
              <a:avLst>
                <a:gd name="adj1" fmla="val 42499"/>
                <a:gd name="adj2" fmla="val 80000"/>
              </a:avLst>
            </a:prstGeom>
            <a:noFill/>
            <a:ln w="25400">
              <a:solidFill>
                <a:srgbClr val="FFB3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ontent Placeholder 2">
              <a:extLst>
                <a:ext uri="{FF2B5EF4-FFF2-40B4-BE49-F238E27FC236}">
                  <a16:creationId xmlns:a16="http://schemas.microsoft.com/office/drawing/2014/main" id="{99D0904E-C212-12E0-3301-1BC696921F83}"/>
                </a:ext>
              </a:extLst>
            </p:cNvPr>
            <p:cNvSpPr txBox="1">
              <a:spLocks/>
            </p:cNvSpPr>
            <p:nvPr/>
          </p:nvSpPr>
          <p:spPr>
            <a:xfrm>
              <a:off x="1180955" y="2492066"/>
              <a:ext cx="700036" cy="12804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800" b="1" dirty="0">
                  <a:solidFill>
                    <a:srgbClr val="C00000"/>
                  </a:solidFill>
                </a:rPr>
                <a:t>RIGHT / DOWN</a:t>
              </a:r>
            </a:p>
          </p:txBody>
        </p:sp>
        <p:sp>
          <p:nvSpPr>
            <p:cNvPr id="51" name="Content Placeholder 2">
              <a:extLst>
                <a:ext uri="{FF2B5EF4-FFF2-40B4-BE49-F238E27FC236}">
                  <a16:creationId xmlns:a16="http://schemas.microsoft.com/office/drawing/2014/main" id="{89F4FEEE-3117-20B4-A38B-BE7805F4B086}"/>
                </a:ext>
              </a:extLst>
            </p:cNvPr>
            <p:cNvSpPr txBox="1">
              <a:spLocks/>
            </p:cNvSpPr>
            <p:nvPr/>
          </p:nvSpPr>
          <p:spPr>
            <a:xfrm>
              <a:off x="1400329" y="2931694"/>
              <a:ext cx="450270" cy="134048"/>
            </a:xfrm>
            <a:prstGeom prst="rect">
              <a:avLst/>
            </a:prstGeom>
          </p:spPr>
          <p:txBody>
            <a:bodyPr vert="horz" lIns="0" tIns="0" rIns="0" bIns="0" rtlCol="0">
              <a:noAutofit/>
            </a:bodyPr>
            <a:lstStyle>
              <a:defPPr>
                <a:defRPr lang="en-US"/>
              </a:defPPr>
              <a:lvl1pPr indent="0">
                <a:lnSpc>
                  <a:spcPct val="90000"/>
                </a:lnSpc>
                <a:spcBef>
                  <a:spcPts val="0"/>
                </a:spcBef>
                <a:spcAft>
                  <a:spcPts val="600"/>
                </a:spcAft>
                <a:buFont typeface="Arial" panose="020B0604020202020204" pitchFamily="34" charset="0"/>
                <a:buNone/>
                <a:defRPr sz="800"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FFB3B3"/>
                  </a:solidFill>
                </a:rPr>
                <a:t>LEFT / UP</a:t>
              </a:r>
            </a:p>
          </p:txBody>
        </p:sp>
        <p:sp>
          <p:nvSpPr>
            <p:cNvPr id="52" name="Content Placeholder 2">
              <a:extLst>
                <a:ext uri="{FF2B5EF4-FFF2-40B4-BE49-F238E27FC236}">
                  <a16:creationId xmlns:a16="http://schemas.microsoft.com/office/drawing/2014/main" id="{226BF3BE-5CA4-30CF-399B-75ED8812060A}"/>
                </a:ext>
              </a:extLst>
            </p:cNvPr>
            <p:cNvSpPr txBox="1">
              <a:spLocks/>
            </p:cNvSpPr>
            <p:nvPr/>
          </p:nvSpPr>
          <p:spPr>
            <a:xfrm>
              <a:off x="3675143" y="2504434"/>
              <a:ext cx="700036" cy="12804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800" b="1" dirty="0">
                  <a:solidFill>
                    <a:srgbClr val="C00000"/>
                  </a:solidFill>
                </a:rPr>
                <a:t>RIGHT / DOWN</a:t>
              </a:r>
            </a:p>
          </p:txBody>
        </p:sp>
        <p:sp>
          <p:nvSpPr>
            <p:cNvPr id="53" name="Content Placeholder 2">
              <a:extLst>
                <a:ext uri="{FF2B5EF4-FFF2-40B4-BE49-F238E27FC236}">
                  <a16:creationId xmlns:a16="http://schemas.microsoft.com/office/drawing/2014/main" id="{EEDACD66-AE5D-6D8B-A2E7-1EF300674CCB}"/>
                </a:ext>
              </a:extLst>
            </p:cNvPr>
            <p:cNvSpPr txBox="1">
              <a:spLocks/>
            </p:cNvSpPr>
            <p:nvPr/>
          </p:nvSpPr>
          <p:spPr>
            <a:xfrm>
              <a:off x="3675143" y="2902452"/>
              <a:ext cx="450270" cy="134048"/>
            </a:xfrm>
            <a:prstGeom prst="rect">
              <a:avLst/>
            </a:prstGeom>
          </p:spPr>
          <p:txBody>
            <a:bodyPr vert="horz" lIns="0" tIns="0" rIns="0" bIns="0" rtlCol="0">
              <a:noAutofit/>
            </a:bodyPr>
            <a:lstStyle>
              <a:defPPr>
                <a:defRPr lang="en-US"/>
              </a:defPPr>
              <a:lvl1pPr indent="0">
                <a:lnSpc>
                  <a:spcPct val="90000"/>
                </a:lnSpc>
                <a:spcBef>
                  <a:spcPts val="0"/>
                </a:spcBef>
                <a:spcAft>
                  <a:spcPts val="600"/>
                </a:spcAft>
                <a:buFont typeface="Arial" panose="020B0604020202020204" pitchFamily="34" charset="0"/>
                <a:buNone/>
                <a:defRPr sz="800"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FFB3B3"/>
                  </a:solidFill>
                </a:rPr>
                <a:t>LEFT / UP</a:t>
              </a:r>
            </a:p>
          </p:txBody>
        </p:sp>
        <p:sp>
          <p:nvSpPr>
            <p:cNvPr id="54" name="Content Placeholder 2">
              <a:extLst>
                <a:ext uri="{FF2B5EF4-FFF2-40B4-BE49-F238E27FC236}">
                  <a16:creationId xmlns:a16="http://schemas.microsoft.com/office/drawing/2014/main" id="{2C7B00C9-121B-8ED3-C0F6-B750BF194B0D}"/>
                </a:ext>
              </a:extLst>
            </p:cNvPr>
            <p:cNvSpPr txBox="1">
              <a:spLocks/>
            </p:cNvSpPr>
            <p:nvPr/>
          </p:nvSpPr>
          <p:spPr>
            <a:xfrm>
              <a:off x="2512340" y="4113094"/>
              <a:ext cx="450270" cy="134048"/>
            </a:xfrm>
            <a:prstGeom prst="rect">
              <a:avLst/>
            </a:prstGeom>
          </p:spPr>
          <p:txBody>
            <a:bodyPr vert="horz" lIns="0" tIns="0" rIns="0" bIns="0" rtlCol="0">
              <a:noAutofit/>
            </a:bodyPr>
            <a:lstStyle>
              <a:defPPr>
                <a:defRPr lang="en-US"/>
              </a:defPPr>
              <a:lvl1pPr indent="0">
                <a:lnSpc>
                  <a:spcPct val="90000"/>
                </a:lnSpc>
                <a:spcBef>
                  <a:spcPts val="0"/>
                </a:spcBef>
                <a:spcAft>
                  <a:spcPts val="600"/>
                </a:spcAft>
                <a:buFont typeface="Arial" panose="020B0604020202020204" pitchFamily="34" charset="0"/>
                <a:buNone/>
                <a:defRPr sz="800" b="1"/>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rgbClr val="FFB3B3"/>
                  </a:solidFill>
                </a:rPr>
                <a:t>LEFT / UP</a:t>
              </a:r>
            </a:p>
          </p:txBody>
        </p:sp>
        <p:sp>
          <p:nvSpPr>
            <p:cNvPr id="55" name="Content Placeholder 2">
              <a:extLst>
                <a:ext uri="{FF2B5EF4-FFF2-40B4-BE49-F238E27FC236}">
                  <a16:creationId xmlns:a16="http://schemas.microsoft.com/office/drawing/2014/main" id="{5243B589-6A8F-011B-6B49-3FACBE480E04}"/>
                </a:ext>
              </a:extLst>
            </p:cNvPr>
            <p:cNvSpPr txBox="1">
              <a:spLocks/>
            </p:cNvSpPr>
            <p:nvPr/>
          </p:nvSpPr>
          <p:spPr>
            <a:xfrm>
              <a:off x="2400738" y="3681838"/>
              <a:ext cx="700036" cy="12804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800" b="1" dirty="0">
                  <a:solidFill>
                    <a:srgbClr val="C00000"/>
                  </a:solidFill>
                </a:rPr>
                <a:t>RIGHT / DOWN</a:t>
              </a:r>
            </a:p>
          </p:txBody>
        </p:sp>
        <p:sp>
          <p:nvSpPr>
            <p:cNvPr id="56" name="Content Placeholder 2">
              <a:extLst>
                <a:ext uri="{FF2B5EF4-FFF2-40B4-BE49-F238E27FC236}">
                  <a16:creationId xmlns:a16="http://schemas.microsoft.com/office/drawing/2014/main" id="{AFF124BC-ABB0-D26E-A675-3C5D4683BC22}"/>
                </a:ext>
              </a:extLst>
            </p:cNvPr>
            <p:cNvSpPr txBox="1">
              <a:spLocks/>
            </p:cNvSpPr>
            <p:nvPr/>
          </p:nvSpPr>
          <p:spPr>
            <a:xfrm>
              <a:off x="2400812" y="2323672"/>
              <a:ext cx="756846" cy="134108"/>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b="1" i="1" dirty="0"/>
                <a:t>CONTRAST</a:t>
              </a:r>
            </a:p>
          </p:txBody>
        </p:sp>
        <p:sp>
          <p:nvSpPr>
            <p:cNvPr id="57" name="Content Placeholder 2">
              <a:extLst>
                <a:ext uri="{FF2B5EF4-FFF2-40B4-BE49-F238E27FC236}">
                  <a16:creationId xmlns:a16="http://schemas.microsoft.com/office/drawing/2014/main" id="{54B155AF-D9DE-6AC6-5479-3FF57EBC1640}"/>
                </a:ext>
              </a:extLst>
            </p:cNvPr>
            <p:cNvSpPr txBox="1">
              <a:spLocks/>
            </p:cNvSpPr>
            <p:nvPr/>
          </p:nvSpPr>
          <p:spPr>
            <a:xfrm>
              <a:off x="3783707" y="4364723"/>
              <a:ext cx="626521" cy="15315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b="1" i="1" dirty="0"/>
                <a:t>PIXELATE</a:t>
              </a:r>
            </a:p>
          </p:txBody>
        </p:sp>
        <p:sp>
          <p:nvSpPr>
            <p:cNvPr id="58" name="Content Placeholder 2">
              <a:extLst>
                <a:ext uri="{FF2B5EF4-FFF2-40B4-BE49-F238E27FC236}">
                  <a16:creationId xmlns:a16="http://schemas.microsoft.com/office/drawing/2014/main" id="{464CC1F1-CCF9-8F89-DD98-1CDB39C7DFA4}"/>
                </a:ext>
              </a:extLst>
            </p:cNvPr>
            <p:cNvSpPr txBox="1">
              <a:spLocks/>
            </p:cNvSpPr>
            <p:nvPr/>
          </p:nvSpPr>
          <p:spPr>
            <a:xfrm>
              <a:off x="1164519" y="4390056"/>
              <a:ext cx="316506" cy="15315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b="1" i="1" dirty="0"/>
                <a:t>RAW</a:t>
              </a:r>
            </a:p>
          </p:txBody>
        </p:sp>
      </p:grpSp>
      <p:sp>
        <p:nvSpPr>
          <p:cNvPr id="81" name="Arrow: Left 80">
            <a:extLst>
              <a:ext uri="{FF2B5EF4-FFF2-40B4-BE49-F238E27FC236}">
                <a16:creationId xmlns:a16="http://schemas.microsoft.com/office/drawing/2014/main" id="{51754A76-AFBA-681A-751F-8525B76E5FC6}"/>
              </a:ext>
            </a:extLst>
          </p:cNvPr>
          <p:cNvSpPr/>
          <p:nvPr/>
        </p:nvSpPr>
        <p:spPr>
          <a:xfrm rot="10800000">
            <a:off x="8276503" y="4807329"/>
            <a:ext cx="1556190" cy="128043"/>
          </a:xfrm>
          <a:prstGeom prst="leftArrow">
            <a:avLst>
              <a:gd name="adj1" fmla="val 39998"/>
              <a:gd name="adj2" fmla="val 80000"/>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2" name="Table 61">
            <a:extLst>
              <a:ext uri="{FF2B5EF4-FFF2-40B4-BE49-F238E27FC236}">
                <a16:creationId xmlns:a16="http://schemas.microsoft.com/office/drawing/2014/main" id="{326B5EFD-8DE0-C5E1-CF44-AD4D0001E11E}"/>
              </a:ext>
            </a:extLst>
          </p:cNvPr>
          <p:cNvGraphicFramePr>
            <a:graphicFrameLocks noGrp="1"/>
          </p:cNvGraphicFramePr>
          <p:nvPr>
            <p:extLst>
              <p:ext uri="{D42A27DB-BD31-4B8C-83A1-F6EECF244321}">
                <p14:modId xmlns:p14="http://schemas.microsoft.com/office/powerpoint/2010/main" val="3225298741"/>
              </p:ext>
            </p:extLst>
          </p:nvPr>
        </p:nvGraphicFramePr>
        <p:xfrm>
          <a:off x="5781040" y="1768946"/>
          <a:ext cx="5769077" cy="2316480"/>
        </p:xfrm>
        <a:graphic>
          <a:graphicData uri="http://schemas.openxmlformats.org/drawingml/2006/table">
            <a:tbl>
              <a:tblPr firstRow="1" bandRow="1">
                <a:tableStyleId>{2D5ABB26-0587-4C30-8999-92F81FD0307C}</a:tableStyleId>
              </a:tblPr>
              <a:tblGrid>
                <a:gridCol w="5769077">
                  <a:extLst>
                    <a:ext uri="{9D8B030D-6E8A-4147-A177-3AD203B41FA5}">
                      <a16:colId xmlns:a16="http://schemas.microsoft.com/office/drawing/2014/main" val="477497400"/>
                    </a:ext>
                  </a:extLst>
                </a:gridCol>
              </a:tblGrid>
              <a:tr h="2463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t>Set / Reset </a:t>
                      </a:r>
                      <a:r>
                        <a:rPr lang="en-US" sz="1200" b="1" i="1" dirty="0" err="1"/>
                        <a:t>startArea</a:t>
                      </a:r>
                      <a:r>
                        <a:rPr lang="en-US" sz="1200" b="1" dirty="0"/>
                        <a:t> and </a:t>
                      </a:r>
                      <a:r>
                        <a:rPr lang="en-US" sz="1200" b="1" i="1" dirty="0" err="1"/>
                        <a:t>targetArea</a:t>
                      </a:r>
                      <a:endParaRPr lang="en-US" sz="1200" b="1" i="1"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2457101"/>
                  </a:ext>
                </a:extLst>
              </a:tr>
              <a:tr h="1928210">
                <a:tc>
                  <a:txBody>
                    <a:bodyPr/>
                    <a:lstStyle/>
                    <a:p>
                      <a:r>
                        <a:rPr lang="en-US" sz="1200" b="1" dirty="0"/>
                        <a:t>Mouse-click </a:t>
                      </a:r>
                      <a:r>
                        <a:rPr lang="en-US" sz="1200" b="0" dirty="0"/>
                        <a:t>on the image </a:t>
                      </a:r>
                      <a:r>
                        <a:rPr lang="en-US" sz="1200" dirty="0"/>
                        <a:t>to set, or clear one or both of </a:t>
                      </a:r>
                      <a:r>
                        <a:rPr lang="en-US" sz="1200" i="1" dirty="0" err="1"/>
                        <a:t>startArea</a:t>
                      </a:r>
                      <a:r>
                        <a:rPr lang="en-US" sz="1200" dirty="0"/>
                        <a:t> and/or </a:t>
                      </a:r>
                      <a:r>
                        <a:rPr lang="en-US" sz="1200" i="1" dirty="0" err="1"/>
                        <a:t>targetArea</a:t>
                      </a:r>
                      <a:r>
                        <a:rPr lang="en-US" sz="1200" dirty="0"/>
                        <a:t>.</a:t>
                      </a:r>
                    </a:p>
                    <a:p>
                      <a:pPr marL="1655763" indent="0"/>
                      <a:br>
                        <a:rPr lang="en-US" sz="800" b="1" dirty="0">
                          <a:latin typeface="Consolas" panose="020B0609020204030204" pitchFamily="49" charset="0"/>
                        </a:rPr>
                      </a:br>
                      <a:r>
                        <a:rPr lang="en-US" sz="900" b="1" dirty="0">
                          <a:latin typeface="Consolas" panose="020B0609020204030204" pitchFamily="49" charset="0"/>
                        </a:rPr>
                        <a:t>if </a:t>
                      </a:r>
                      <a:r>
                        <a:rPr lang="en-US" sz="900" dirty="0">
                          <a:latin typeface="Consolas" panose="020B0609020204030204" pitchFamily="49" charset="0"/>
                        </a:rPr>
                        <a:t>clicked an impassable area </a:t>
                      </a:r>
                      <a:r>
                        <a:rPr lang="en-US" sz="900" b="1" dirty="0">
                          <a:latin typeface="Consolas" panose="020B0609020204030204" pitchFamily="49" charset="0"/>
                        </a:rPr>
                        <a:t>then</a:t>
                      </a:r>
                    </a:p>
                    <a:p>
                      <a:pPr marL="1655763" indent="0"/>
                      <a:r>
                        <a:rPr lang="en-US" sz="900" dirty="0">
                          <a:latin typeface="Consolas" panose="020B0609020204030204" pitchFamily="49" charset="0"/>
                        </a:rPr>
                        <a:t>    no action</a:t>
                      </a:r>
                    </a:p>
                    <a:p>
                      <a:pPr marL="1655763" indent="0"/>
                      <a:r>
                        <a:rPr lang="en-US" sz="900" b="1" dirty="0">
                          <a:latin typeface="Consolas" panose="020B0609020204030204" pitchFamily="49" charset="0"/>
                        </a:rPr>
                        <a:t>else if</a:t>
                      </a:r>
                      <a:r>
                        <a:rPr lang="en-US" sz="900" dirty="0">
                          <a:latin typeface="Consolas" panose="020B0609020204030204" pitchFamily="49" charset="0"/>
                        </a:rPr>
                        <a:t> clicked either of </a:t>
                      </a:r>
                      <a:r>
                        <a:rPr lang="en-US" sz="900" i="1" dirty="0" err="1">
                          <a:latin typeface="Consolas" panose="020B0609020204030204" pitchFamily="49" charset="0"/>
                        </a:rPr>
                        <a:t>startArea</a:t>
                      </a:r>
                      <a:r>
                        <a:rPr lang="en-US" sz="900" dirty="0">
                          <a:latin typeface="Consolas" panose="020B0609020204030204" pitchFamily="49" charset="0"/>
                        </a:rPr>
                        <a:t> or </a:t>
                      </a:r>
                      <a:r>
                        <a:rPr lang="en-US" sz="900" i="1" dirty="0" err="1">
                          <a:latin typeface="Consolas" panose="020B0609020204030204" pitchFamily="49" charset="0"/>
                        </a:rPr>
                        <a:t>targetArea</a:t>
                      </a:r>
                      <a:r>
                        <a:rPr lang="en-US" sz="900" i="1" dirty="0">
                          <a:latin typeface="Consolas" panose="020B0609020204030204" pitchFamily="49" charset="0"/>
                        </a:rPr>
                        <a:t> </a:t>
                      </a:r>
                      <a:r>
                        <a:rPr lang="en-US" sz="900" b="1" dirty="0">
                          <a:latin typeface="Consolas" panose="020B0609020204030204" pitchFamily="49" charset="0"/>
                        </a:rPr>
                        <a:t>then</a:t>
                      </a:r>
                    </a:p>
                    <a:p>
                      <a:pPr marL="1655763" indent="0"/>
                      <a:r>
                        <a:rPr lang="en-US" sz="900" dirty="0">
                          <a:latin typeface="Consolas" panose="020B0609020204030204" pitchFamily="49" charset="0"/>
                        </a:rPr>
                        <a:t>    reset that specific area </a:t>
                      </a:r>
                      <a:r>
                        <a:rPr lang="en-US" sz="900" dirty="0">
                          <a:latin typeface="Consolas" panose="020B0609020204030204" pitchFamily="49" charset="0"/>
                          <a:sym typeface="Wingdings" panose="05000000000000000000" pitchFamily="2" charset="2"/>
                        </a:rPr>
                        <a:t> null</a:t>
                      </a:r>
                      <a:endParaRPr lang="en-US" sz="900" dirty="0">
                        <a:latin typeface="Consolas" panose="020B0609020204030204" pitchFamily="49" charset="0"/>
                      </a:endParaRPr>
                    </a:p>
                    <a:p>
                      <a:pPr marL="1655763" indent="0"/>
                      <a:r>
                        <a:rPr lang="en-US" sz="900" b="1" dirty="0">
                          <a:latin typeface="Consolas" panose="020B0609020204030204" pitchFamily="49" charset="0"/>
                        </a:rPr>
                        <a:t>else if</a:t>
                      </a:r>
                      <a:r>
                        <a:rPr lang="en-US" sz="900" dirty="0">
                          <a:latin typeface="Consolas" panose="020B0609020204030204" pitchFamily="49" charset="0"/>
                        </a:rPr>
                        <a:t> </a:t>
                      </a:r>
                      <a:r>
                        <a:rPr lang="en-US" sz="900" i="1" dirty="0" err="1">
                          <a:latin typeface="Consolas" panose="020B0609020204030204" pitchFamily="49" charset="0"/>
                        </a:rPr>
                        <a:t>startArea</a:t>
                      </a:r>
                      <a:r>
                        <a:rPr lang="en-US" sz="900" dirty="0">
                          <a:latin typeface="Consolas" panose="020B0609020204030204" pitchFamily="49" charset="0"/>
                        </a:rPr>
                        <a:t> == null </a:t>
                      </a:r>
                      <a:r>
                        <a:rPr lang="en-US" sz="900" b="1" dirty="0">
                          <a:latin typeface="Consolas" panose="020B0609020204030204" pitchFamily="49" charset="0"/>
                        </a:rPr>
                        <a:t>then</a:t>
                      </a:r>
                    </a:p>
                    <a:p>
                      <a:pPr marL="1655763" indent="0"/>
                      <a:r>
                        <a:rPr lang="en-US" sz="900" dirty="0">
                          <a:latin typeface="Consolas" panose="020B0609020204030204" pitchFamily="49" charset="0"/>
                        </a:rPr>
                        <a:t>    set </a:t>
                      </a:r>
                      <a:r>
                        <a:rPr lang="en-US" sz="900" i="1" dirty="0" err="1">
                          <a:latin typeface="Consolas" panose="020B0609020204030204" pitchFamily="49" charset="0"/>
                        </a:rPr>
                        <a:t>startArea</a:t>
                      </a:r>
                      <a:r>
                        <a:rPr lang="en-US" sz="900" dirty="0">
                          <a:latin typeface="Consolas" panose="020B0609020204030204" pitchFamily="49" charset="0"/>
                        </a:rPr>
                        <a:t> </a:t>
                      </a:r>
                      <a:r>
                        <a:rPr lang="en-US" sz="900" dirty="0">
                          <a:latin typeface="Consolas" panose="020B0609020204030204" pitchFamily="49" charset="0"/>
                          <a:sym typeface="Wingdings" panose="05000000000000000000" pitchFamily="2" charset="2"/>
                        </a:rPr>
                        <a:t> </a:t>
                      </a:r>
                      <a:r>
                        <a:rPr lang="en-US" sz="900" dirty="0">
                          <a:latin typeface="Consolas" panose="020B0609020204030204" pitchFamily="49" charset="0"/>
                        </a:rPr>
                        <a:t>area that was clicked</a:t>
                      </a:r>
                    </a:p>
                    <a:p>
                      <a:pPr marL="1655763" indent="0"/>
                      <a:r>
                        <a:rPr lang="en-US" sz="900" b="1" dirty="0">
                          <a:latin typeface="Consolas" panose="020B0609020204030204" pitchFamily="49" charset="0"/>
                        </a:rPr>
                        <a:t>else if</a:t>
                      </a:r>
                      <a:r>
                        <a:rPr lang="en-US" sz="900" dirty="0">
                          <a:latin typeface="Consolas" panose="020B0609020204030204" pitchFamily="49" charset="0"/>
                        </a:rPr>
                        <a:t> </a:t>
                      </a:r>
                      <a:r>
                        <a:rPr lang="en-US" sz="900" i="1" dirty="0" err="1">
                          <a:latin typeface="Consolas" panose="020B0609020204030204" pitchFamily="49" charset="0"/>
                        </a:rPr>
                        <a:t>targetArea</a:t>
                      </a:r>
                      <a:r>
                        <a:rPr lang="en-US" sz="900" dirty="0">
                          <a:latin typeface="Consolas" panose="020B0609020204030204" pitchFamily="49" charset="0"/>
                        </a:rPr>
                        <a:t> == null </a:t>
                      </a:r>
                      <a:r>
                        <a:rPr lang="en-US" sz="900" b="1" dirty="0">
                          <a:latin typeface="Consolas" panose="020B0609020204030204" pitchFamily="49" charset="0"/>
                        </a:rPr>
                        <a:t>then</a:t>
                      </a:r>
                    </a:p>
                    <a:p>
                      <a:pPr marL="1655763" indent="0"/>
                      <a:r>
                        <a:rPr lang="en-US" sz="900" dirty="0">
                          <a:latin typeface="Consolas" panose="020B0609020204030204" pitchFamily="49" charset="0"/>
                        </a:rPr>
                        <a:t>    set </a:t>
                      </a:r>
                      <a:r>
                        <a:rPr lang="en-US" sz="900" i="1" dirty="0" err="1">
                          <a:latin typeface="Consolas" panose="020B0609020204030204" pitchFamily="49" charset="0"/>
                        </a:rPr>
                        <a:t>targetArea</a:t>
                      </a:r>
                      <a:r>
                        <a:rPr lang="en-US" sz="900" dirty="0">
                          <a:latin typeface="Consolas" panose="020B0609020204030204" pitchFamily="49" charset="0"/>
                        </a:rPr>
                        <a:t> </a:t>
                      </a:r>
                      <a:r>
                        <a:rPr lang="en-US" sz="900" dirty="0">
                          <a:latin typeface="Consolas" panose="020B0609020204030204" pitchFamily="49" charset="0"/>
                          <a:sym typeface="Wingdings" panose="05000000000000000000" pitchFamily="2" charset="2"/>
                        </a:rPr>
                        <a:t> </a:t>
                      </a:r>
                      <a:r>
                        <a:rPr lang="en-US" sz="900" dirty="0">
                          <a:latin typeface="Consolas" panose="020B0609020204030204" pitchFamily="49" charset="0"/>
                        </a:rPr>
                        <a:t>area that was clicked</a:t>
                      </a:r>
                    </a:p>
                    <a:p>
                      <a:pPr marL="1655763" indent="0"/>
                      <a:r>
                        <a:rPr lang="en-US" sz="900" b="1" dirty="0">
                          <a:latin typeface="Consolas" panose="020B0609020204030204" pitchFamily="49" charset="0"/>
                        </a:rPr>
                        <a:t>else</a:t>
                      </a:r>
                    </a:p>
                    <a:p>
                      <a:pPr marL="1655763" indent="0"/>
                      <a:r>
                        <a:rPr lang="en-US" sz="900" dirty="0">
                          <a:latin typeface="Consolas" panose="020B0609020204030204" pitchFamily="49" charset="0"/>
                        </a:rPr>
                        <a:t>    reset </a:t>
                      </a:r>
                      <a:r>
                        <a:rPr lang="en-US" sz="900" i="1" dirty="0" err="1">
                          <a:latin typeface="Consolas" panose="020B0609020204030204" pitchFamily="49" charset="0"/>
                        </a:rPr>
                        <a:t>startArea</a:t>
                      </a:r>
                      <a:r>
                        <a:rPr lang="en-US" sz="900" dirty="0">
                          <a:latin typeface="Consolas" panose="020B0609020204030204" pitchFamily="49" charset="0"/>
                        </a:rPr>
                        <a:t> </a:t>
                      </a:r>
                      <a:r>
                        <a:rPr lang="en-US" sz="900" dirty="0">
                          <a:latin typeface="Consolas" panose="020B0609020204030204" pitchFamily="49" charset="0"/>
                          <a:sym typeface="Wingdings" panose="05000000000000000000" pitchFamily="2" charset="2"/>
                        </a:rPr>
                        <a:t> null</a:t>
                      </a:r>
                    </a:p>
                    <a:p>
                      <a:pPr marL="1655763" indent="0"/>
                      <a:r>
                        <a:rPr lang="en-US" sz="900" dirty="0">
                          <a:latin typeface="Consolas" panose="020B0609020204030204" pitchFamily="49" charset="0"/>
                          <a:sym typeface="Wingdings" panose="05000000000000000000" pitchFamily="2" charset="2"/>
                        </a:rPr>
                        <a:t>    reset </a:t>
                      </a:r>
                      <a:r>
                        <a:rPr lang="en-US" sz="900" i="1" dirty="0" err="1">
                          <a:latin typeface="Consolas" panose="020B0609020204030204" pitchFamily="49" charset="0"/>
                          <a:sym typeface="Wingdings" panose="05000000000000000000" pitchFamily="2" charset="2"/>
                        </a:rPr>
                        <a:t>targetArea</a:t>
                      </a:r>
                      <a:r>
                        <a:rPr lang="en-US" sz="900" dirty="0">
                          <a:latin typeface="Consolas" panose="020B0609020204030204" pitchFamily="49" charset="0"/>
                          <a:sym typeface="Wingdings" panose="05000000000000000000" pitchFamily="2" charset="2"/>
                        </a:rPr>
                        <a:t>  null</a:t>
                      </a:r>
                      <a:endParaRPr lang="en-US" sz="900" dirty="0">
                        <a:latin typeface="Consolas" panose="020B0609020204030204" pitchFamily="49" charset="0"/>
                      </a:endParaRPr>
                    </a:p>
                    <a:p>
                      <a:pPr marL="1655763" indent="0"/>
                      <a:r>
                        <a:rPr lang="en-US" sz="900" b="1" dirty="0">
                          <a:latin typeface="Consolas" panose="020B0609020204030204" pitchFamily="49" charset="0"/>
                        </a:rPr>
                        <a:t>end if</a:t>
                      </a:r>
                      <a:endParaRPr lang="en-US" sz="9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6827494"/>
                  </a:ext>
                </a:extLst>
              </a:tr>
            </a:tbl>
          </a:graphicData>
        </a:graphic>
      </p:graphicFrame>
      <p:grpSp>
        <p:nvGrpSpPr>
          <p:cNvPr id="72" name="Group 71">
            <a:extLst>
              <a:ext uri="{FF2B5EF4-FFF2-40B4-BE49-F238E27FC236}">
                <a16:creationId xmlns:a16="http://schemas.microsoft.com/office/drawing/2014/main" id="{393571EC-00C0-0E9C-E59C-40477AE27F2A}"/>
              </a:ext>
            </a:extLst>
          </p:cNvPr>
          <p:cNvGrpSpPr/>
          <p:nvPr/>
        </p:nvGrpSpPr>
        <p:grpSpPr>
          <a:xfrm>
            <a:off x="5820604" y="2611433"/>
            <a:ext cx="1613442" cy="1077109"/>
            <a:chOff x="5820604" y="2409303"/>
            <a:chExt cx="1613442" cy="1077109"/>
          </a:xfrm>
        </p:grpSpPr>
        <p:pic>
          <p:nvPicPr>
            <p:cNvPr id="61" name="Picture 60">
              <a:extLst>
                <a:ext uri="{FF2B5EF4-FFF2-40B4-BE49-F238E27FC236}">
                  <a16:creationId xmlns:a16="http://schemas.microsoft.com/office/drawing/2014/main" id="{59C1A9A5-C849-19BA-3EAB-DCFBA85454A3}"/>
                </a:ext>
              </a:extLst>
            </p:cNvPr>
            <p:cNvPicPr>
              <a:picLocks noChangeAspect="1"/>
            </p:cNvPicPr>
            <p:nvPr/>
          </p:nvPicPr>
          <p:blipFill>
            <a:blip r:embed="rId6"/>
            <a:stretch>
              <a:fillRect/>
            </a:stretch>
          </p:blipFill>
          <p:spPr>
            <a:xfrm>
              <a:off x="5906319" y="2409303"/>
              <a:ext cx="1461062" cy="1077109"/>
            </a:xfrm>
            <a:prstGeom prst="rect">
              <a:avLst/>
            </a:prstGeom>
            <a:effectLst>
              <a:outerShdw blurRad="50800" dist="38100" algn="l" rotWithShape="0">
                <a:prstClr val="black">
                  <a:alpha val="40000"/>
                </a:prstClr>
              </a:outerShdw>
            </a:effectLst>
          </p:spPr>
        </p:pic>
        <p:sp>
          <p:nvSpPr>
            <p:cNvPr id="65" name="Rectangle: Rounded Corners 64">
              <a:extLst>
                <a:ext uri="{FF2B5EF4-FFF2-40B4-BE49-F238E27FC236}">
                  <a16:creationId xmlns:a16="http://schemas.microsoft.com/office/drawing/2014/main" id="{41A7B315-C1DF-F974-3ABA-A0A14E8D4B32}"/>
                </a:ext>
              </a:extLst>
            </p:cNvPr>
            <p:cNvSpPr/>
            <p:nvPr/>
          </p:nvSpPr>
          <p:spPr>
            <a:xfrm>
              <a:off x="5820604" y="2743569"/>
              <a:ext cx="513316" cy="158666"/>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900" i="1" dirty="0" err="1">
                  <a:solidFill>
                    <a:schemeClr val="tx1"/>
                  </a:solidFill>
                </a:rPr>
                <a:t>startArea</a:t>
              </a:r>
              <a:endParaRPr lang="en-US" sz="900" i="1" dirty="0">
                <a:solidFill>
                  <a:schemeClr val="tx1"/>
                </a:solidFill>
              </a:endParaRPr>
            </a:p>
          </p:txBody>
        </p:sp>
        <p:cxnSp>
          <p:nvCxnSpPr>
            <p:cNvPr id="66" name="Straight Arrow Connector 65">
              <a:extLst>
                <a:ext uri="{FF2B5EF4-FFF2-40B4-BE49-F238E27FC236}">
                  <a16:creationId xmlns:a16="http://schemas.microsoft.com/office/drawing/2014/main" id="{F00548A6-D625-3D31-5929-21ED00984DA8}"/>
                </a:ext>
              </a:extLst>
            </p:cNvPr>
            <p:cNvCxnSpPr>
              <a:cxnSpLocks/>
              <a:stCxn id="65" idx="2"/>
            </p:cNvCxnSpPr>
            <p:nvPr/>
          </p:nvCxnSpPr>
          <p:spPr>
            <a:xfrm>
              <a:off x="6077262" y="2902235"/>
              <a:ext cx="138807" cy="91246"/>
            </a:xfrm>
            <a:prstGeom prst="straightConnector1">
              <a:avLst/>
            </a:prstGeom>
            <a:ln w="12700">
              <a:solidFill>
                <a:schemeClr val="accent4">
                  <a:lumMod val="20000"/>
                  <a:lumOff val="80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69" name="Rectangle: Rounded Corners 68">
              <a:extLst>
                <a:ext uri="{FF2B5EF4-FFF2-40B4-BE49-F238E27FC236}">
                  <a16:creationId xmlns:a16="http://schemas.microsoft.com/office/drawing/2014/main" id="{EAA99853-08A2-CEA7-26A6-281409CFAB75}"/>
                </a:ext>
              </a:extLst>
            </p:cNvPr>
            <p:cNvSpPr/>
            <p:nvPr/>
          </p:nvSpPr>
          <p:spPr>
            <a:xfrm>
              <a:off x="6843437" y="3053724"/>
              <a:ext cx="590609" cy="165706"/>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18288" tIns="18288" rIns="18288" bIns="18288" rtlCol="0" anchor="ctr"/>
            <a:lstStyle/>
            <a:p>
              <a:pPr algn="ctr"/>
              <a:r>
                <a:rPr lang="en-US" sz="900" i="1" dirty="0" err="1">
                  <a:solidFill>
                    <a:schemeClr val="tx1"/>
                  </a:solidFill>
                </a:rPr>
                <a:t>targetArea</a:t>
              </a:r>
              <a:endParaRPr lang="en-US" sz="900" i="1" dirty="0">
                <a:solidFill>
                  <a:schemeClr val="tx1"/>
                </a:solidFill>
              </a:endParaRPr>
            </a:p>
          </p:txBody>
        </p:sp>
        <p:cxnSp>
          <p:nvCxnSpPr>
            <p:cNvPr id="70" name="Straight Arrow Connector 69">
              <a:extLst>
                <a:ext uri="{FF2B5EF4-FFF2-40B4-BE49-F238E27FC236}">
                  <a16:creationId xmlns:a16="http://schemas.microsoft.com/office/drawing/2014/main" id="{B0E098EC-A1AE-E736-9C4B-670E24CA395B}"/>
                </a:ext>
              </a:extLst>
            </p:cNvPr>
            <p:cNvCxnSpPr>
              <a:cxnSpLocks/>
              <a:stCxn id="69" idx="1"/>
            </p:cNvCxnSpPr>
            <p:nvPr/>
          </p:nvCxnSpPr>
          <p:spPr>
            <a:xfrm flipH="1">
              <a:off x="6705511" y="3136577"/>
              <a:ext cx="137926" cy="175502"/>
            </a:xfrm>
            <a:prstGeom prst="straightConnector1">
              <a:avLst/>
            </a:prstGeom>
            <a:ln w="12700">
              <a:solidFill>
                <a:schemeClr val="accent6">
                  <a:lumMod val="60000"/>
                  <a:lumOff val="40000"/>
                </a:schemeClr>
              </a:solidFill>
              <a:tailEnd type="arrow" w="sm" len="sm"/>
            </a:ln>
          </p:spPr>
          <p:style>
            <a:lnRef idx="1">
              <a:schemeClr val="accent1"/>
            </a:lnRef>
            <a:fillRef idx="0">
              <a:schemeClr val="accent1"/>
            </a:fillRef>
            <a:effectRef idx="0">
              <a:schemeClr val="accent1"/>
            </a:effectRef>
            <a:fontRef idx="minor">
              <a:schemeClr val="tx1"/>
            </a:fontRef>
          </p:style>
        </p:cxnSp>
      </p:grpSp>
      <p:pic>
        <p:nvPicPr>
          <p:cNvPr id="80" name="Picture 79">
            <a:extLst>
              <a:ext uri="{FF2B5EF4-FFF2-40B4-BE49-F238E27FC236}">
                <a16:creationId xmlns:a16="http://schemas.microsoft.com/office/drawing/2014/main" id="{2AFE9B28-DD88-ECD8-3DFF-44AA43F252AC}"/>
              </a:ext>
            </a:extLst>
          </p:cNvPr>
          <p:cNvPicPr>
            <a:picLocks noChangeAspect="1"/>
          </p:cNvPicPr>
          <p:nvPr/>
        </p:nvPicPr>
        <p:blipFill>
          <a:blip r:embed="rId7"/>
          <a:stretch>
            <a:fillRect/>
          </a:stretch>
        </p:blipFill>
        <p:spPr>
          <a:xfrm>
            <a:off x="9965824" y="4627460"/>
            <a:ext cx="1556191" cy="1077109"/>
          </a:xfrm>
          <a:prstGeom prst="rect">
            <a:avLst/>
          </a:prstGeom>
          <a:effectLst>
            <a:outerShdw blurRad="50800" dist="38100" algn="l" rotWithShape="0">
              <a:prstClr val="black">
                <a:alpha val="40000"/>
              </a:prstClr>
            </a:outerShdw>
          </a:effectLst>
        </p:spPr>
      </p:pic>
      <p:sp>
        <p:nvSpPr>
          <p:cNvPr id="84" name="Content Placeholder 2">
            <a:extLst>
              <a:ext uri="{FF2B5EF4-FFF2-40B4-BE49-F238E27FC236}">
                <a16:creationId xmlns:a16="http://schemas.microsoft.com/office/drawing/2014/main" id="{4EC9FED4-211C-6596-083F-78A0C85DF699}"/>
              </a:ext>
            </a:extLst>
          </p:cNvPr>
          <p:cNvSpPr txBox="1">
            <a:spLocks/>
          </p:cNvSpPr>
          <p:nvPr/>
        </p:nvSpPr>
        <p:spPr>
          <a:xfrm>
            <a:off x="8075349" y="5388087"/>
            <a:ext cx="1268676" cy="12804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000" b="1" dirty="0">
                <a:solidFill>
                  <a:srgbClr val="FF0000"/>
                </a:solidFill>
              </a:rPr>
              <a:t>TO BE IMPLEMENTED</a:t>
            </a:r>
          </a:p>
        </p:txBody>
      </p:sp>
      <p:sp>
        <p:nvSpPr>
          <p:cNvPr id="88" name="Arrow: Left 87">
            <a:extLst>
              <a:ext uri="{FF2B5EF4-FFF2-40B4-BE49-F238E27FC236}">
                <a16:creationId xmlns:a16="http://schemas.microsoft.com/office/drawing/2014/main" id="{527F1EA4-0190-2F8E-27D5-D3760D732D12}"/>
              </a:ext>
            </a:extLst>
          </p:cNvPr>
          <p:cNvSpPr/>
          <p:nvPr/>
        </p:nvSpPr>
        <p:spPr>
          <a:xfrm rot="10800000">
            <a:off x="7560223" y="5385794"/>
            <a:ext cx="443951" cy="128043"/>
          </a:xfrm>
          <a:prstGeom prst="leftArrow">
            <a:avLst>
              <a:gd name="adj1" fmla="val 39998"/>
              <a:gd name="adj2" fmla="val 80000"/>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Content Placeholder 2">
            <a:extLst>
              <a:ext uri="{FF2B5EF4-FFF2-40B4-BE49-F238E27FC236}">
                <a16:creationId xmlns:a16="http://schemas.microsoft.com/office/drawing/2014/main" id="{E7EB35ED-4823-BF64-C87F-3C979525FDC7}"/>
              </a:ext>
            </a:extLst>
          </p:cNvPr>
          <p:cNvSpPr txBox="1">
            <a:spLocks/>
          </p:cNvSpPr>
          <p:nvPr/>
        </p:nvSpPr>
        <p:spPr>
          <a:xfrm>
            <a:off x="7781635" y="5906850"/>
            <a:ext cx="1268676" cy="128043"/>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000" b="1" dirty="0">
                <a:solidFill>
                  <a:srgbClr val="FF0000"/>
                </a:solidFill>
              </a:rPr>
              <a:t>TO BE IMPLEMENTED</a:t>
            </a:r>
          </a:p>
        </p:txBody>
      </p:sp>
      <p:sp>
        <p:nvSpPr>
          <p:cNvPr id="90" name="Arrow: Left 89">
            <a:extLst>
              <a:ext uri="{FF2B5EF4-FFF2-40B4-BE49-F238E27FC236}">
                <a16:creationId xmlns:a16="http://schemas.microsoft.com/office/drawing/2014/main" id="{DADF2863-52A2-FD5E-ECB6-666B64FBBBD6}"/>
              </a:ext>
            </a:extLst>
          </p:cNvPr>
          <p:cNvSpPr/>
          <p:nvPr/>
        </p:nvSpPr>
        <p:spPr>
          <a:xfrm rot="10800000">
            <a:off x="7266509" y="5904557"/>
            <a:ext cx="443951" cy="128043"/>
          </a:xfrm>
          <a:prstGeom prst="leftArrow">
            <a:avLst>
              <a:gd name="adj1" fmla="val 39998"/>
              <a:gd name="adj2" fmla="val 80000"/>
            </a:avLst>
          </a:pr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TextBox 90">
            <a:extLst>
              <a:ext uri="{FF2B5EF4-FFF2-40B4-BE49-F238E27FC236}">
                <a16:creationId xmlns:a16="http://schemas.microsoft.com/office/drawing/2014/main" id="{61318801-99CB-D9A8-1DC2-F292C790E956}"/>
              </a:ext>
            </a:extLst>
          </p:cNvPr>
          <p:cNvSpPr txBox="1"/>
          <p:nvPr/>
        </p:nvSpPr>
        <p:spPr>
          <a:xfrm>
            <a:off x="554734" y="4952152"/>
            <a:ext cx="4990931" cy="1172424"/>
          </a:xfrm>
          <a:prstGeom prst="rect">
            <a:avLst/>
          </a:prstGeom>
          <a:solidFill>
            <a:schemeClr val="accent6">
              <a:lumMod val="20000"/>
              <a:lumOff val="80000"/>
            </a:schemeClr>
          </a:solidFill>
        </p:spPr>
        <p:txBody>
          <a:bodyPr wrap="square" lIns="18288" tIns="18288" rIns="18288" bIns="18288" rtlCol="0">
            <a:noAutofit/>
          </a:bodyPr>
          <a:lstStyle/>
          <a:p>
            <a:pPr marL="685800" indent="-228600">
              <a:buFont typeface="+mj-lt"/>
              <a:buAutoNum type="arabicPeriod" startAt="16"/>
            </a:pPr>
            <a:r>
              <a:rPr lang="en-US" sz="1000" dirty="0"/>
              <a:t>Where is the code that gets executed (class, method / line#) for changing the background image?</a:t>
            </a:r>
          </a:p>
          <a:p>
            <a:pPr marL="685800" indent="-228600">
              <a:buFont typeface="+mj-lt"/>
              <a:buAutoNum type="arabicPeriod" startAt="16"/>
            </a:pPr>
            <a:r>
              <a:rPr lang="en-US" sz="1000" dirty="0"/>
              <a:t>Where is the </a:t>
            </a:r>
            <a:r>
              <a:rPr lang="en-US" sz="1000" u="sng" dirty="0"/>
              <a:t>code hook</a:t>
            </a:r>
            <a:r>
              <a:rPr lang="en-US" sz="1000" dirty="0"/>
              <a:t> (class, lambda method) that gets executed for setting / resetting the </a:t>
            </a:r>
            <a:r>
              <a:rPr lang="en-US" sz="1000" i="1" dirty="0" err="1"/>
              <a:t>startArea</a:t>
            </a:r>
            <a:r>
              <a:rPr lang="en-US" sz="1000" dirty="0"/>
              <a:t> and/or </a:t>
            </a:r>
            <a:r>
              <a:rPr lang="en-US" sz="1000" i="1" dirty="0" err="1"/>
              <a:t>targetArea</a:t>
            </a:r>
            <a:r>
              <a:rPr lang="en-US" sz="1000" i="1" dirty="0"/>
              <a:t>?  </a:t>
            </a:r>
            <a:r>
              <a:rPr lang="en-US" sz="1000" dirty="0"/>
              <a:t>Which method is called to actually perform the action?</a:t>
            </a:r>
          </a:p>
          <a:p>
            <a:pPr marL="685800" indent="-228600">
              <a:buFont typeface="+mj-lt"/>
              <a:buAutoNum type="arabicPeriod" startAt="16"/>
            </a:pPr>
            <a:r>
              <a:rPr lang="en-US" sz="1000" dirty="0"/>
              <a:t>Where is the </a:t>
            </a:r>
            <a:r>
              <a:rPr lang="en-US" sz="1000" u="sng" dirty="0"/>
              <a:t>code hook</a:t>
            </a:r>
            <a:r>
              <a:rPr lang="en-US" sz="1000" dirty="0"/>
              <a:t> (class, lambda method) that gets executed for triggering the route </a:t>
            </a:r>
            <a:r>
              <a:rPr lang="en-US" sz="1000"/>
              <a:t>calculation?</a:t>
            </a:r>
            <a:endParaRPr lang="en-US" sz="1000" dirty="0"/>
          </a:p>
        </p:txBody>
      </p:sp>
      <p:pic>
        <p:nvPicPr>
          <p:cNvPr id="92" name="Picture 91" descr="A picture containing light&#10;&#10;Description automatically generated">
            <a:extLst>
              <a:ext uri="{FF2B5EF4-FFF2-40B4-BE49-F238E27FC236}">
                <a16:creationId xmlns:a16="http://schemas.microsoft.com/office/drawing/2014/main" id="{38ED6DCB-FFC1-1CF5-8E21-DDE184A63EB6}"/>
              </a:ext>
            </a:extLst>
          </p:cNvPr>
          <p:cNvPicPr>
            <a:picLocks noChangeAspect="1"/>
          </p:cNvPicPr>
          <p:nvPr/>
        </p:nvPicPr>
        <p:blipFill>
          <a:blip r:embed="rId8"/>
          <a:stretch>
            <a:fillRect/>
          </a:stretch>
        </p:blipFill>
        <p:spPr>
          <a:xfrm>
            <a:off x="645745" y="4988789"/>
            <a:ext cx="290941" cy="250880"/>
          </a:xfrm>
          <a:prstGeom prst="rect">
            <a:avLst/>
          </a:prstGeom>
        </p:spPr>
      </p:pic>
    </p:spTree>
    <p:extLst>
      <p:ext uri="{BB962C8B-B14F-4D97-AF65-F5344CB8AC3E}">
        <p14:creationId xmlns:p14="http://schemas.microsoft.com/office/powerpoint/2010/main" val="346684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8238685-F882-5FEF-5411-D1E4FE2715FC}"/>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dirty="0">
                <a:solidFill>
                  <a:prstClr val="black"/>
                </a:solidFill>
                <a:latin typeface="Calibri Light" panose="020F0302020204030204"/>
              </a:rPr>
              <a:t>the </a:t>
            </a:r>
            <a:r>
              <a:rPr lang="en-US" sz="4860" b="1" dirty="0">
                <a:solidFill>
                  <a:prstClr val="black"/>
                </a:solidFill>
                <a:latin typeface="Calibri Light" panose="020F0302020204030204"/>
              </a:rPr>
              <a:t>Moon </a:t>
            </a:r>
            <a:r>
              <a:rPr lang="en-US" sz="4860" b="1">
                <a:solidFill>
                  <a:prstClr val="black"/>
                </a:solidFill>
                <a:latin typeface="Calibri Light" panose="020F0302020204030204"/>
              </a:rPr>
              <a:t>Travel </a:t>
            </a:r>
            <a:r>
              <a:rPr lang="en-US" sz="2520">
                <a:solidFill>
                  <a:prstClr val="black"/>
                </a:solidFill>
                <a:latin typeface="Calibri Light" panose="020F0302020204030204"/>
              </a:rPr>
              <a:t>pathfinding algorithms</a:t>
            </a:r>
            <a:endParaRPr lang="en-US" sz="2520" dirty="0">
              <a:solidFill>
                <a:prstClr val="black"/>
              </a:solidFill>
              <a:latin typeface="Calibri Light" panose="020F0302020204030204"/>
            </a:endParaRPr>
          </a:p>
        </p:txBody>
      </p:sp>
      <p:sp>
        <p:nvSpPr>
          <p:cNvPr id="2" name="Content Placeholder 2">
            <a:extLst>
              <a:ext uri="{FF2B5EF4-FFF2-40B4-BE49-F238E27FC236}">
                <a16:creationId xmlns:a16="http://schemas.microsoft.com/office/drawing/2014/main" id="{E0BAC64A-6BA9-2432-D291-5019202A4D0D}"/>
              </a:ext>
            </a:extLst>
          </p:cNvPr>
          <p:cNvSpPr>
            <a:spLocks noGrp="1"/>
          </p:cNvSpPr>
          <p:nvPr>
            <p:ph idx="1"/>
          </p:nvPr>
        </p:nvSpPr>
        <p:spPr>
          <a:xfrm>
            <a:off x="554737" y="1147444"/>
            <a:ext cx="11050778" cy="2281556"/>
          </a:xfrm>
        </p:spPr>
        <p:txBody>
          <a:bodyPr>
            <a:noAutofit/>
          </a:bodyPr>
          <a:lstStyle/>
          <a:p>
            <a:pPr marL="0" indent="0">
              <a:spcBef>
                <a:spcPts val="0"/>
              </a:spcBef>
              <a:spcAft>
                <a:spcPts val="600"/>
              </a:spcAft>
              <a:buNone/>
            </a:pPr>
            <a:r>
              <a:rPr lang="ro-RO" sz="1200"/>
              <a:t>Finding an optimal route between two points on a map is a fundamental problem in digital mapping. However, this problem is just a specialization of a more generic problem in graph theory: finding an optimal path between two nodes in a graph. There are many algorithms solving this problem, the most established ones are:</a:t>
            </a:r>
          </a:p>
          <a:p>
            <a:pPr>
              <a:spcBef>
                <a:spcPts val="0"/>
              </a:spcBef>
              <a:spcAft>
                <a:spcPts val="600"/>
              </a:spcAft>
              <a:buFont typeface="Wingdings" panose="05000000000000000000" pitchFamily="2" charset="2"/>
              <a:buChar char="v"/>
            </a:pPr>
            <a:r>
              <a:rPr lang="ro-RO" sz="1200">
                <a:hlinkClick r:id="rId2"/>
              </a:rPr>
              <a:t>Breadth-First-Search</a:t>
            </a:r>
            <a:r>
              <a:rPr lang="ro-RO" sz="1200"/>
              <a:t>: from a </a:t>
            </a:r>
            <a:r>
              <a:rPr lang="ro-RO" sz="1200" i="1"/>
              <a:t>start</a:t>
            </a:r>
            <a:r>
              <a:rPr lang="ro-RO" sz="1200"/>
              <a:t> node, step sequentially </a:t>
            </a:r>
            <a:r>
              <a:rPr lang="en-US" sz="1200"/>
              <a:t>from each </a:t>
            </a:r>
            <a:r>
              <a:rPr lang="en-US" sz="1200" i="1"/>
              <a:t>node</a:t>
            </a:r>
            <a:r>
              <a:rPr lang="en-US" sz="1200"/>
              <a:t> to its </a:t>
            </a:r>
            <a:r>
              <a:rPr lang="en-US" sz="1200" i="1"/>
              <a:t>neighbors</a:t>
            </a:r>
            <a:r>
              <a:rPr lang="en-US" sz="1200"/>
              <a:t> that were </a:t>
            </a:r>
            <a:r>
              <a:rPr lang="ro-RO" sz="1200"/>
              <a:t>not </a:t>
            </a:r>
            <a:r>
              <a:rPr lang="en-US" sz="1200"/>
              <a:t>visited </a:t>
            </a:r>
            <a:r>
              <a:rPr lang="ro-RO" sz="1200"/>
              <a:t>already. At each step</a:t>
            </a:r>
            <a:r>
              <a:rPr lang="en-US" sz="1200"/>
              <a:t>,</a:t>
            </a:r>
            <a:r>
              <a:rPr lang="ro-RO" sz="1200"/>
              <a:t> leave a „bread crumb” pointing backwards </a:t>
            </a:r>
            <a:r>
              <a:rPr lang="en-US" sz="1200"/>
              <a:t>{</a:t>
            </a:r>
            <a:r>
              <a:rPr lang="en-US" sz="1200" i="1"/>
              <a:t>node</a:t>
            </a:r>
            <a:r>
              <a:rPr lang="en-US" sz="1200"/>
              <a:t> </a:t>
            </a:r>
            <a:r>
              <a:rPr lang="en-US" sz="1200">
                <a:sym typeface="Wingdings" panose="05000000000000000000" pitchFamily="2" charset="2"/>
              </a:rPr>
              <a:t> </a:t>
            </a:r>
            <a:r>
              <a:rPr lang="en-US" sz="1200" i="1">
                <a:sym typeface="Wingdings" panose="05000000000000000000" pitchFamily="2" charset="2"/>
              </a:rPr>
              <a:t>neighbor</a:t>
            </a:r>
            <a:r>
              <a:rPr lang="en-US" sz="1200">
                <a:sym typeface="Wingdings" panose="05000000000000000000" pitchFamily="2" charset="2"/>
              </a:rPr>
              <a:t>}</a:t>
            </a:r>
            <a:r>
              <a:rPr lang="ro-RO" sz="1200"/>
              <a:t>. Stop when the </a:t>
            </a:r>
            <a:r>
              <a:rPr lang="ro-RO" sz="1200" i="1"/>
              <a:t>target</a:t>
            </a:r>
            <a:r>
              <a:rPr lang="ro-RO" sz="1200"/>
              <a:t> node is reached and </a:t>
            </a:r>
            <a:r>
              <a:rPr lang="en-US" sz="1200"/>
              <a:t>reconstruct </a:t>
            </a:r>
            <a:r>
              <a:rPr lang="ro-RO" sz="1200"/>
              <a:t>the route following the „bread crumbs”.</a:t>
            </a:r>
          </a:p>
          <a:p>
            <a:pPr>
              <a:spcBef>
                <a:spcPts val="0"/>
              </a:spcBef>
              <a:spcAft>
                <a:spcPts val="600"/>
              </a:spcAft>
              <a:buFont typeface="Wingdings" panose="05000000000000000000" pitchFamily="2" charset="2"/>
              <a:buChar char="v"/>
            </a:pPr>
            <a:r>
              <a:rPr lang="ro-RO" sz="1200">
                <a:hlinkClick r:id="rId3"/>
              </a:rPr>
              <a:t>Dijkstra</a:t>
            </a:r>
            <a:r>
              <a:rPr lang="ro-RO" sz="1200"/>
              <a:t>: from a </a:t>
            </a:r>
            <a:r>
              <a:rPr lang="ro-RO" sz="1200" i="1"/>
              <a:t>start </a:t>
            </a:r>
            <a:r>
              <a:rPr lang="ro-RO" sz="1200"/>
              <a:t>node</a:t>
            </a:r>
            <a:r>
              <a:rPr lang="en-US" sz="1200"/>
              <a:t>,</a:t>
            </a:r>
            <a:r>
              <a:rPr lang="ro-RO" sz="1200"/>
              <a:t> step sequentially </a:t>
            </a:r>
            <a:r>
              <a:rPr lang="en-US" sz="1200"/>
              <a:t>from each </a:t>
            </a:r>
            <a:r>
              <a:rPr lang="en-US" sz="1200" i="1"/>
              <a:t>node</a:t>
            </a:r>
            <a:r>
              <a:rPr lang="en-US" sz="1200"/>
              <a:t> to its </a:t>
            </a:r>
            <a:r>
              <a:rPr lang="ro-RO" sz="1200" i="1"/>
              <a:t>neighbor</a:t>
            </a:r>
            <a:r>
              <a:rPr lang="en-US" sz="1200" i="1"/>
              <a:t>s</a:t>
            </a:r>
            <a:r>
              <a:rPr lang="en-US" sz="1200"/>
              <a:t> if the distance {</a:t>
            </a:r>
            <a:r>
              <a:rPr lang="en-US" sz="1200" i="1"/>
              <a:t>start</a:t>
            </a:r>
            <a:r>
              <a:rPr lang="en-US" sz="1200"/>
              <a:t> </a:t>
            </a:r>
            <a:r>
              <a:rPr lang="en-US" sz="1200">
                <a:sym typeface="Wingdings" panose="05000000000000000000" pitchFamily="2" charset="2"/>
              </a:rPr>
              <a:t> </a:t>
            </a:r>
            <a:r>
              <a:rPr lang="en-US" sz="1200" i="1"/>
              <a:t>node</a:t>
            </a:r>
            <a:r>
              <a:rPr lang="en-US" sz="1200"/>
              <a:t>} was shorter than anything tried before</a:t>
            </a:r>
            <a:r>
              <a:rPr lang="ro-RO" sz="1200"/>
              <a:t>. At each step leave a „bread crumb” pointing backwards </a:t>
            </a:r>
            <a:r>
              <a:rPr lang="en-US" sz="1200"/>
              <a:t>{</a:t>
            </a:r>
            <a:r>
              <a:rPr lang="en-US" sz="1200" i="1"/>
              <a:t>node</a:t>
            </a:r>
            <a:r>
              <a:rPr lang="en-US" sz="1200"/>
              <a:t> </a:t>
            </a:r>
            <a:r>
              <a:rPr lang="en-US" sz="1200">
                <a:sym typeface="Wingdings" panose="05000000000000000000" pitchFamily="2" charset="2"/>
              </a:rPr>
              <a:t> </a:t>
            </a:r>
            <a:r>
              <a:rPr lang="en-US" sz="1200" i="1">
                <a:sym typeface="Wingdings" panose="05000000000000000000" pitchFamily="2" charset="2"/>
              </a:rPr>
              <a:t>neighbor</a:t>
            </a:r>
            <a:r>
              <a:rPr lang="en-US" sz="1200">
                <a:sym typeface="Wingdings" panose="05000000000000000000" pitchFamily="2" charset="2"/>
              </a:rPr>
              <a:t>}</a:t>
            </a:r>
            <a:r>
              <a:rPr lang="ro-RO" sz="1200"/>
              <a:t>. Stop when all nodes were explored and reconstruct the route following backwards „bread crumbs” from the </a:t>
            </a:r>
            <a:r>
              <a:rPr lang="ro-RO" sz="1200" i="1"/>
              <a:t>target </a:t>
            </a:r>
            <a:r>
              <a:rPr lang="ro-RO" sz="1200"/>
              <a:t>node back to the </a:t>
            </a:r>
            <a:r>
              <a:rPr lang="ro-RO" sz="1200" i="1"/>
              <a:t>start </a:t>
            </a:r>
            <a:r>
              <a:rPr lang="ro-RO" sz="1200"/>
              <a:t>node.</a:t>
            </a:r>
          </a:p>
          <a:p>
            <a:pPr>
              <a:spcBef>
                <a:spcPts val="0"/>
              </a:spcBef>
              <a:spcAft>
                <a:spcPts val="600"/>
              </a:spcAft>
              <a:buFont typeface="Wingdings" panose="05000000000000000000" pitchFamily="2" charset="2"/>
              <a:buChar char="v"/>
            </a:pPr>
            <a:r>
              <a:rPr lang="ro-RO" sz="1200">
                <a:hlinkClick r:id="rId4"/>
              </a:rPr>
              <a:t>A*</a:t>
            </a:r>
            <a:r>
              <a:rPr lang="ro-RO" sz="1200"/>
              <a:t>:  from a </a:t>
            </a:r>
            <a:r>
              <a:rPr lang="ro-RO" sz="1200" i="1"/>
              <a:t>start </a:t>
            </a:r>
            <a:r>
              <a:rPr lang="ro-RO" sz="1200"/>
              <a:t>node step </a:t>
            </a:r>
            <a:r>
              <a:rPr lang="en-US" sz="1200"/>
              <a:t>from each </a:t>
            </a:r>
            <a:r>
              <a:rPr lang="en-US" sz="1200" i="1"/>
              <a:t>node</a:t>
            </a:r>
            <a:r>
              <a:rPr lang="en-US" sz="1200"/>
              <a:t> to its </a:t>
            </a:r>
            <a:r>
              <a:rPr lang="ro-RO" sz="1200" i="1"/>
              <a:t>neighbor</a:t>
            </a:r>
            <a:r>
              <a:rPr lang="en-US" sz="1200" i="1"/>
              <a:t>s</a:t>
            </a:r>
            <a:r>
              <a:rPr lang="ro-RO" sz="1200"/>
              <a:t> </a:t>
            </a:r>
            <a:r>
              <a:rPr lang="en-US" sz="1200"/>
              <a:t>if the </a:t>
            </a:r>
            <a:r>
              <a:rPr lang="ro-RO" sz="1200"/>
              <a:t>end-to-end route </a:t>
            </a:r>
            <a:r>
              <a:rPr lang="en-US" sz="1200"/>
              <a:t>{</a:t>
            </a:r>
            <a:r>
              <a:rPr lang="ro-RO" sz="1200" i="1"/>
              <a:t>start</a:t>
            </a:r>
            <a:r>
              <a:rPr lang="ro-RO" sz="1200"/>
              <a:t> </a:t>
            </a:r>
            <a:r>
              <a:rPr lang="en-US" sz="1200">
                <a:sym typeface="Wingdings" panose="05000000000000000000" pitchFamily="2" charset="2"/>
              </a:rPr>
              <a:t></a:t>
            </a:r>
            <a:r>
              <a:rPr lang="ro-RO" sz="1200"/>
              <a:t> </a:t>
            </a:r>
            <a:r>
              <a:rPr lang="ro-RO" sz="1200" i="1"/>
              <a:t>node </a:t>
            </a:r>
            <a:r>
              <a:rPr lang="en-US" sz="1200">
                <a:sym typeface="Wingdings" panose="05000000000000000000" pitchFamily="2" charset="2"/>
              </a:rPr>
              <a:t> </a:t>
            </a:r>
            <a:r>
              <a:rPr lang="ro-RO" sz="1200" i="1"/>
              <a:t>neighbor </a:t>
            </a:r>
            <a:r>
              <a:rPr lang="en-US" sz="1200">
                <a:sym typeface="Wingdings" panose="05000000000000000000" pitchFamily="2" charset="2"/>
              </a:rPr>
              <a:t> </a:t>
            </a:r>
            <a:r>
              <a:rPr lang="ro-RO" sz="1200" i="1"/>
              <a:t>target</a:t>
            </a:r>
            <a:r>
              <a:rPr lang="en-US" sz="1200"/>
              <a:t>}</a:t>
            </a:r>
            <a:r>
              <a:rPr lang="en-US" sz="1200" i="1"/>
              <a:t> </a:t>
            </a:r>
            <a:r>
              <a:rPr lang="en-US" sz="1200"/>
              <a:t>was shorter than anything tried before</a:t>
            </a:r>
            <a:r>
              <a:rPr lang="ro-RO" sz="1200"/>
              <a:t>. At each step leave a „bread crumb” pointing backwards </a:t>
            </a:r>
            <a:r>
              <a:rPr lang="en-US" sz="1200"/>
              <a:t>{</a:t>
            </a:r>
            <a:r>
              <a:rPr lang="en-US" sz="1200" i="1"/>
              <a:t>node</a:t>
            </a:r>
            <a:r>
              <a:rPr lang="en-US" sz="1200"/>
              <a:t> </a:t>
            </a:r>
            <a:r>
              <a:rPr lang="en-US" sz="1200">
                <a:sym typeface="Wingdings" panose="05000000000000000000" pitchFamily="2" charset="2"/>
              </a:rPr>
              <a:t> </a:t>
            </a:r>
            <a:r>
              <a:rPr lang="en-US" sz="1200" i="1">
                <a:sym typeface="Wingdings" panose="05000000000000000000" pitchFamily="2" charset="2"/>
              </a:rPr>
              <a:t>neighbor</a:t>
            </a:r>
            <a:r>
              <a:rPr lang="en-US" sz="1200">
                <a:sym typeface="Wingdings" panose="05000000000000000000" pitchFamily="2" charset="2"/>
              </a:rPr>
              <a:t>}</a:t>
            </a:r>
            <a:r>
              <a:rPr lang="ro-RO" sz="1200"/>
              <a:t>.  Stop when the </a:t>
            </a:r>
            <a:r>
              <a:rPr lang="ro-RO" sz="1200" i="1"/>
              <a:t>target</a:t>
            </a:r>
            <a:r>
              <a:rPr lang="ro-RO" sz="1200"/>
              <a:t> node is reached and reconstruct the route following backwards „bread crumbs” from the </a:t>
            </a:r>
            <a:r>
              <a:rPr lang="ro-RO" sz="1200" i="1"/>
              <a:t>target</a:t>
            </a:r>
            <a:r>
              <a:rPr lang="ro-RO" sz="1200"/>
              <a:t> node to the </a:t>
            </a:r>
            <a:r>
              <a:rPr lang="ro-RO" sz="1200" i="1"/>
              <a:t>start</a:t>
            </a:r>
            <a:r>
              <a:rPr lang="ro-RO" sz="1200"/>
              <a:t> node.</a:t>
            </a:r>
          </a:p>
          <a:p>
            <a:pPr marL="0" indent="0">
              <a:spcBef>
                <a:spcPts val="0"/>
              </a:spcBef>
              <a:spcAft>
                <a:spcPts val="600"/>
              </a:spcAft>
              <a:buNone/>
            </a:pPr>
            <a:r>
              <a:rPr lang="en-US" sz="1200"/>
              <a:t>These algorithms have very similar code structure, </a:t>
            </a:r>
            <a:br>
              <a:rPr lang="en-US" sz="1200"/>
            </a:br>
            <a:r>
              <a:rPr lang="en-US" sz="1200"/>
              <a:t>depicted by the pseudo-code below:</a:t>
            </a:r>
            <a:endParaRPr lang="en-US" sz="1200" dirty="0"/>
          </a:p>
        </p:txBody>
      </p:sp>
      <p:sp>
        <p:nvSpPr>
          <p:cNvPr id="42" name="Content Placeholder 2">
            <a:extLst>
              <a:ext uri="{FF2B5EF4-FFF2-40B4-BE49-F238E27FC236}">
                <a16:creationId xmlns:a16="http://schemas.microsoft.com/office/drawing/2014/main" id="{6B72EDCF-4666-897B-589D-459FF0807629}"/>
              </a:ext>
            </a:extLst>
          </p:cNvPr>
          <p:cNvSpPr txBox="1">
            <a:spLocks/>
          </p:cNvSpPr>
          <p:nvPr/>
        </p:nvSpPr>
        <p:spPr>
          <a:xfrm>
            <a:off x="554736" y="3587005"/>
            <a:ext cx="4236339" cy="31416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u="none" strike="noStrike" kern="1200" cap="none" spc="0" normalizeH="0" baseline="0" noProof="0">
                <a:ln>
                  <a:noFill/>
                </a:ln>
                <a:solidFill>
                  <a:prstClr val="black"/>
                </a:solidFill>
                <a:effectLst/>
                <a:uLnTx/>
                <a:uFillTx/>
                <a:latin typeface="Consolas" panose="020B0609020204030204" pitchFamily="49" charset="0"/>
                <a:ea typeface="+mn-ea"/>
                <a:cs typeface="+mn-cs"/>
              </a:rPr>
              <a:t>routeAlgo</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a:t>
            </a:r>
            <a:r>
              <a:rPr kumimoji="0" lang="en-US" sz="900" i="1" u="none" strike="noStrike" kern="1200" cap="none" spc="0" normalizeH="0" baseline="0" noProof="0">
                <a:ln>
                  <a:noFill/>
                </a:ln>
                <a:solidFill>
                  <a:prstClr val="black"/>
                </a:solidFill>
                <a:effectLst/>
                <a:uLnTx/>
                <a:uFillTx/>
                <a:latin typeface="Consolas" panose="020B0609020204030204" pitchFamily="49" charset="0"/>
                <a:ea typeface="+mn-ea"/>
                <a:cs typeface="+mn-cs"/>
              </a:rPr>
              <a:t>startArea</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900" i="1" u="none" strike="noStrike" kern="1200" cap="none" spc="0" normalizeH="0" baseline="0" noProof="0">
                <a:ln>
                  <a:noFill/>
                </a:ln>
                <a:solidFill>
                  <a:prstClr val="black"/>
                </a:solidFill>
                <a:effectLst/>
                <a:uLnTx/>
                <a:uFillTx/>
                <a:latin typeface="Consolas" panose="020B0609020204030204" pitchFamily="49" charset="0"/>
                <a:ea typeface="+mn-ea"/>
                <a:cs typeface="+mn-cs"/>
              </a:rPr>
              <a:t>targetArea</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a:solidFill>
                  <a:prstClr val="black"/>
                </a:solidFill>
                <a:latin typeface="Consolas" panose="020B0609020204030204" pitchFamily="49" charset="0"/>
              </a:rPr>
              <a:t>    queue</a:t>
            </a:r>
            <a:r>
              <a:rPr lang="en-US" sz="900">
                <a:solidFill>
                  <a:prstClr val="black"/>
                </a:solidFill>
                <a:latin typeface="Consolas" panose="020B0609020204030204" pitchFamily="49" charset="0"/>
              </a:rPr>
              <a:t> </a:t>
            </a:r>
            <a:r>
              <a:rPr lang="en-US" sz="900">
                <a:solidFill>
                  <a:prstClr val="black"/>
                </a:solidFill>
                <a:latin typeface="Consolas" panose="020B0609020204030204" pitchFamily="49" charset="0"/>
                <a:sym typeface="Wingdings" panose="05000000000000000000" pitchFamily="2" charset="2"/>
              </a:rPr>
              <a:t> new Queue&lt;</a:t>
            </a:r>
            <a:r>
              <a:rPr lang="en-US" sz="900">
                <a:solidFill>
                  <a:prstClr val="black"/>
                </a:solidFill>
                <a:latin typeface="Consolas" panose="020B0609020204030204" pitchFamily="49" charset="0"/>
              </a:rPr>
              <a:t>MapArea&gt;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a:ln>
                  <a:noFill/>
                </a:ln>
                <a:solidFill>
                  <a:prstClr val="black"/>
                </a:solidFill>
                <a:effectLst/>
                <a:uLnTx/>
                <a:uFillTx/>
                <a:latin typeface="Consolas" panose="020B0609020204030204" pitchFamily="49" charset="0"/>
                <a:ea typeface="+mn-ea"/>
                <a:cs typeface="+mn-cs"/>
              </a:rPr>
              <a:t>    queue.</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add(</a:t>
            </a:r>
            <a:r>
              <a:rPr kumimoji="0" lang="en-US" sz="900" i="1" u="none" strike="noStrike" kern="1200" cap="none" spc="0" normalizeH="0" baseline="0" noProof="0">
                <a:ln>
                  <a:noFill/>
                </a:ln>
                <a:solidFill>
                  <a:prstClr val="black"/>
                </a:solidFill>
                <a:effectLst/>
                <a:uLnTx/>
                <a:uFillTx/>
                <a:latin typeface="Consolas" panose="020B0609020204030204" pitchFamily="49" charset="0"/>
                <a:ea typeface="+mn-ea"/>
                <a:cs typeface="+mn-cs"/>
              </a:rPr>
              <a:t>startArea</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a:t>
            </a:r>
            <a:endParaRPr kumimoji="0" lang="en-US" sz="900" i="1"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prstClr val="black"/>
                </a:solidFill>
                <a:latin typeface="Consolas" panose="020B0609020204030204" pitchFamily="49" charset="0"/>
              </a:rPr>
              <a:t>    while</a:t>
            </a:r>
            <a:r>
              <a:rPr lang="en-US" sz="900">
                <a:solidFill>
                  <a:prstClr val="black"/>
                </a:solidFill>
                <a:latin typeface="Consolas" panose="020B0609020204030204" pitchFamily="49" charset="0"/>
              </a:rPr>
              <a:t> </a:t>
            </a:r>
            <a:r>
              <a:rPr lang="en-US" sz="900" i="1">
                <a:solidFill>
                  <a:prstClr val="black"/>
                </a:solidFill>
                <a:latin typeface="Consolas" panose="020B0609020204030204" pitchFamily="49" charset="0"/>
              </a:rPr>
              <a:t>queue</a:t>
            </a:r>
            <a:r>
              <a:rPr lang="en-US" sz="900">
                <a:solidFill>
                  <a:prstClr val="black"/>
                </a:solidFill>
                <a:latin typeface="Consolas" panose="020B0609020204030204" pitchFamily="49" charset="0"/>
              </a:rPr>
              <a:t> not empty </a:t>
            </a:r>
            <a:r>
              <a:rPr lang="en-US" sz="900" b="1">
                <a:solidFill>
                  <a:prstClr val="black"/>
                </a:solidFill>
                <a:latin typeface="Consolas" panose="020B0609020204030204" pitchFamily="49" charset="0"/>
              </a:rPr>
              <a:t>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a:solidFill>
                  <a:prstClr val="black"/>
                </a:solidFill>
                <a:latin typeface="Consolas" panose="020B0609020204030204" pitchFamily="49" charset="0"/>
              </a:rPr>
              <a:t>        crtArea</a:t>
            </a:r>
            <a:r>
              <a:rPr lang="en-US" sz="900">
                <a:solidFill>
                  <a:prstClr val="black"/>
                </a:solidFill>
                <a:latin typeface="Consolas" panose="020B0609020204030204" pitchFamily="49" charset="0"/>
              </a:rPr>
              <a:t> </a:t>
            </a:r>
            <a:r>
              <a:rPr lang="en-US" sz="900">
                <a:solidFill>
                  <a:prstClr val="black"/>
                </a:solidFill>
                <a:latin typeface="Consolas" panose="020B0609020204030204" pitchFamily="49" charset="0"/>
                <a:sym typeface="Wingdings" panose="05000000000000000000" pitchFamily="2" charset="2"/>
              </a:rPr>
              <a:t> </a:t>
            </a:r>
            <a:r>
              <a:rPr lang="en-US" sz="900" i="1">
                <a:solidFill>
                  <a:prstClr val="black"/>
                </a:solidFill>
                <a:latin typeface="Consolas" panose="020B0609020204030204" pitchFamily="49" charset="0"/>
              </a:rPr>
              <a:t>queue</a:t>
            </a:r>
            <a:r>
              <a:rPr lang="en-US" sz="900">
                <a:solidFill>
                  <a:prstClr val="black"/>
                </a:solidFill>
                <a:latin typeface="Consolas" panose="020B0609020204030204" pitchFamily="49" charset="0"/>
              </a:rPr>
              <a:t>.remove()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900" b="1" u="none" strike="noStrike" kern="1200" cap="none" spc="0" normalizeH="0" baseline="0" noProof="0">
                <a:ln>
                  <a:noFill/>
                </a:ln>
                <a:solidFill>
                  <a:prstClr val="black"/>
                </a:solidFill>
                <a:effectLst/>
                <a:uLnTx/>
                <a:uFillTx/>
                <a:latin typeface="Consolas" panose="020B0609020204030204" pitchFamily="49" charset="0"/>
                <a:ea typeface="+mn-ea"/>
                <a:cs typeface="+mn-cs"/>
              </a:rPr>
              <a:t>foreach</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900" i="1" u="none" strike="noStrike" kern="1200" cap="none" spc="0" normalizeH="0" baseline="0" noProof="0">
                <a:ln>
                  <a:noFill/>
                </a:ln>
                <a:solidFill>
                  <a:prstClr val="black"/>
                </a:solidFill>
                <a:effectLst/>
                <a:uLnTx/>
                <a:uFillTx/>
                <a:latin typeface="Consolas" panose="020B0609020204030204" pitchFamily="49" charset="0"/>
                <a:ea typeface="+mn-ea"/>
                <a:cs typeface="+mn-cs"/>
              </a:rPr>
              <a:t>neighbor</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of </a:t>
            </a:r>
            <a:r>
              <a:rPr kumimoji="0" lang="en-US" sz="900" i="1" u="none" strike="noStrike" kern="1200" cap="none" spc="0" normalizeH="0" baseline="0" noProof="0">
                <a:ln>
                  <a:noFill/>
                </a:ln>
                <a:solidFill>
                  <a:prstClr val="black"/>
                </a:solidFill>
                <a:effectLst/>
                <a:uLnTx/>
                <a:uFillTx/>
                <a:latin typeface="Consolas" panose="020B0609020204030204" pitchFamily="49" charset="0"/>
                <a:ea typeface="+mn-ea"/>
                <a:cs typeface="+mn-cs"/>
              </a:rPr>
              <a:t>crtArea</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900" b="1" u="none" strike="noStrike" kern="1200" cap="none" spc="0" normalizeH="0" baseline="0" noProof="0">
                <a:ln>
                  <a:noFill/>
                </a:ln>
                <a:solidFill>
                  <a:prstClr val="black"/>
                </a:solidFill>
                <a:effectLst/>
                <a:uLnTx/>
                <a:uFillTx/>
                <a:latin typeface="Consolas" panose="020B0609020204030204" pitchFamily="49" charset="0"/>
                <a:ea typeface="+mn-ea"/>
                <a:cs typeface="+mn-cs"/>
              </a:rPr>
              <a:t>do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prstClr val="black"/>
                </a:solidFill>
                <a:latin typeface="Consolas" panose="020B0609020204030204" pitchFamily="49" charset="0"/>
              </a:rPr>
              <a:t>            </a:t>
            </a:r>
            <a:r>
              <a:rPr lang="en-US" sz="900" b="1">
                <a:solidFill>
                  <a:prstClr val="black"/>
                </a:solidFill>
                <a:latin typeface="Consolas" panose="020B0609020204030204" pitchFamily="49" charset="0"/>
              </a:rPr>
              <a:t>if</a:t>
            </a:r>
            <a:r>
              <a:rPr lang="en-US" sz="900">
                <a:solidFill>
                  <a:prstClr val="black"/>
                </a:solidFill>
                <a:latin typeface="Consolas" panose="020B0609020204030204" pitchFamily="49" charset="0"/>
              </a:rPr>
              <a:t> </a:t>
            </a:r>
            <a:r>
              <a:rPr lang="en-US" sz="900">
                <a:solidFill>
                  <a:srgbClr val="0066FF"/>
                </a:solidFill>
                <a:latin typeface="Consolas" panose="020B0609020204030204" pitchFamily="49" charset="0"/>
              </a:rPr>
              <a:t>should_step_to</a:t>
            </a:r>
            <a:r>
              <a:rPr lang="en-US" sz="900">
                <a:solidFill>
                  <a:prstClr val="black"/>
                </a:solidFill>
                <a:latin typeface="Consolas" panose="020B0609020204030204" pitchFamily="49" charset="0"/>
              </a:rPr>
              <a:t>(</a:t>
            </a:r>
            <a:r>
              <a:rPr lang="en-US" sz="900" i="1">
                <a:solidFill>
                  <a:prstClr val="black"/>
                </a:solidFill>
                <a:latin typeface="Consolas" panose="020B0609020204030204" pitchFamily="49" charset="0"/>
              </a:rPr>
              <a:t>neighbor</a:t>
            </a:r>
            <a:r>
              <a:rPr lang="en-US" sz="900">
                <a:solidFill>
                  <a:prstClr val="black"/>
                </a:solidFill>
                <a:latin typeface="Consolas" panose="020B0609020204030204" pitchFamily="49" charset="0"/>
              </a:rPr>
              <a:t>) </a:t>
            </a:r>
            <a:r>
              <a:rPr lang="en-US" sz="900" b="1">
                <a:solidFill>
                  <a:prstClr val="black"/>
                </a:solidFill>
                <a:latin typeface="Consolas" panose="020B0609020204030204" pitchFamily="49" charset="0"/>
              </a:rPr>
              <a:t>then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prstClr val="black"/>
                </a:solidFill>
                <a:latin typeface="Consolas" panose="020B0609020204030204" pitchFamily="49" charset="0"/>
              </a:rPr>
              <a:t>                </a:t>
            </a:r>
            <a:r>
              <a:rPr lang="en-US" sz="900">
                <a:solidFill>
                  <a:srgbClr val="0066FF"/>
                </a:solidFill>
                <a:latin typeface="Consolas" panose="020B0609020204030204" pitchFamily="49" charset="0"/>
              </a:rPr>
              <a:t>update_state</a:t>
            </a:r>
            <a:r>
              <a:rPr lang="en-US" sz="900">
                <a:solidFill>
                  <a:prstClr val="black"/>
                </a:solidFill>
                <a:latin typeface="Consolas" panose="020B0609020204030204" pitchFamily="49" charset="0"/>
              </a:rPr>
              <a:t>(</a:t>
            </a:r>
            <a:r>
              <a:rPr lang="en-US" sz="900" i="1">
                <a:solidFill>
                  <a:prstClr val="black"/>
                </a:solidFill>
                <a:latin typeface="Consolas" panose="020B0609020204030204" pitchFamily="49" charset="0"/>
              </a:rPr>
              <a:t>neighbor</a:t>
            </a:r>
            <a:r>
              <a:rPr lang="en-US" sz="900">
                <a:solidFill>
                  <a:prstClr val="black"/>
                </a:solidFill>
                <a:latin typeface="Consolas" panose="020B0609020204030204" pitchFamily="49" charset="0"/>
              </a:rPr>
              <a:t>)</a:t>
            </a:r>
            <a:endParaRPr lang="en-US" sz="900" b="1">
              <a:solidFill>
                <a:prstClr val="black"/>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queue.add(</a:t>
            </a:r>
            <a:r>
              <a:rPr kumimoji="0" lang="en-US" sz="900" i="1" u="none" strike="noStrike" kern="1200" cap="none" spc="0" normalizeH="0" baseline="0" noProof="0">
                <a:ln>
                  <a:noFill/>
                </a:ln>
                <a:solidFill>
                  <a:prstClr val="black"/>
                </a:solidFill>
                <a:effectLst/>
                <a:uLnTx/>
                <a:uFillTx/>
                <a:latin typeface="Consolas" panose="020B0609020204030204" pitchFamily="49" charset="0"/>
                <a:ea typeface="+mn-ea"/>
                <a:cs typeface="+mn-cs"/>
              </a:rPr>
              <a:t>neighbor</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prstClr val="black"/>
                </a:solidFill>
                <a:latin typeface="Consolas" panose="020B0609020204030204" pitchFamily="49" charset="0"/>
              </a:rPr>
              <a:t>                if </a:t>
            </a:r>
            <a:r>
              <a:rPr kumimoji="0" lang="en-US" sz="900" u="none" strike="noStrike" kern="1200" cap="none" spc="0" normalizeH="0" baseline="0" noProof="0">
                <a:ln>
                  <a:noFill/>
                </a:ln>
                <a:solidFill>
                  <a:srgbClr val="0066FF"/>
                </a:solidFill>
                <a:effectLst/>
                <a:uLnTx/>
                <a:uFillTx/>
                <a:latin typeface="Consolas" panose="020B0609020204030204" pitchFamily="49" charset="0"/>
                <a:ea typeface="+mn-ea"/>
                <a:cs typeface="+mn-cs"/>
              </a:rPr>
              <a:t>check_termination_condition</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then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break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prstClr val="black"/>
                </a:solidFill>
                <a:latin typeface="Consolas" panose="020B0609020204030204" pitchFamily="49" charset="0"/>
              </a:rPr>
              <a:t>                </a:t>
            </a:r>
            <a:r>
              <a:rPr lang="en-US" sz="900" b="1">
                <a:solidFill>
                  <a:prstClr val="black"/>
                </a:solidFill>
                <a:latin typeface="Consolas" panose="020B0609020204030204" pitchFamily="49" charset="0"/>
              </a:rPr>
              <a:t>end if</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prstClr val="black"/>
                </a:solidFill>
                <a:latin typeface="Consolas" panose="020B0609020204030204" pitchFamily="49" charset="0"/>
              </a:rPr>
              <a:t>            </a:t>
            </a:r>
            <a:r>
              <a:rPr lang="en-US" sz="900" b="1">
                <a:solidFill>
                  <a:prstClr val="black"/>
                </a:solidFill>
                <a:latin typeface="Consolas" panose="020B0609020204030204" pitchFamily="49" charset="0"/>
              </a:rPr>
              <a:t>end if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900" b="1" u="none" strike="noStrike" kern="1200" cap="none" spc="0" normalizeH="0" baseline="0" noProof="0">
                <a:ln>
                  <a:noFill/>
                </a:ln>
                <a:solidFill>
                  <a:prstClr val="black"/>
                </a:solidFill>
                <a:effectLst/>
                <a:uLnTx/>
                <a:uFillTx/>
                <a:latin typeface="Consolas" panose="020B0609020204030204" pitchFamily="49" charset="0"/>
                <a:ea typeface="+mn-ea"/>
                <a:cs typeface="+mn-cs"/>
              </a:rPr>
              <a:t>end foreach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prstClr val="black"/>
                </a:solidFill>
                <a:latin typeface="Consolas" panose="020B0609020204030204" pitchFamily="49" charset="0"/>
              </a:rPr>
              <a:t>     </a:t>
            </a:r>
            <a:r>
              <a:rPr lang="en-US" sz="900" b="1">
                <a:solidFill>
                  <a:prstClr val="black"/>
                </a:solidFill>
                <a:latin typeface="Consolas" panose="020B0609020204030204" pitchFamily="49" charset="0"/>
              </a:rPr>
              <a:t>end while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900" b="1" u="none" strike="noStrike" kern="1200" cap="none" spc="0" normalizeH="0" baseline="0" noProof="0">
                <a:ln>
                  <a:noFill/>
                </a:ln>
                <a:solidFill>
                  <a:prstClr val="black"/>
                </a:solidFill>
                <a:effectLst/>
                <a:uLnTx/>
                <a:uFillTx/>
                <a:latin typeface="Consolas" panose="020B0609020204030204" pitchFamily="49" charset="0"/>
                <a:ea typeface="+mn-ea"/>
                <a:cs typeface="+mn-cs"/>
              </a:rPr>
              <a:t>if</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900" i="1" u="none" strike="noStrike" kern="1200" cap="none" spc="0" normalizeH="0" baseline="0" noProof="0">
                <a:ln>
                  <a:noFill/>
                </a:ln>
                <a:solidFill>
                  <a:prstClr val="black"/>
                </a:solidFill>
                <a:effectLst/>
                <a:uLnTx/>
                <a:uFillTx/>
                <a:latin typeface="Consolas" panose="020B0609020204030204" pitchFamily="49" charset="0"/>
                <a:ea typeface="+mn-ea"/>
                <a:cs typeface="+mn-cs"/>
              </a:rPr>
              <a:t>targetArea</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has “bread crumb” </a:t>
            </a:r>
            <a:r>
              <a:rPr kumimoji="0" lang="en-US" sz="900" b="1" u="none" strike="noStrike" kern="1200" cap="none" spc="0" normalizeH="0" baseline="0" noProof="0">
                <a:ln>
                  <a:noFill/>
                </a:ln>
                <a:solidFill>
                  <a:prstClr val="black"/>
                </a:solidFill>
                <a:effectLst/>
                <a:uLnTx/>
                <a:uFillTx/>
                <a:latin typeface="Consolas" panose="020B0609020204030204" pitchFamily="49" charset="0"/>
                <a:ea typeface="+mn-ea"/>
                <a:cs typeface="+mn-cs"/>
              </a:rPr>
              <a:t>then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prstClr val="black"/>
                </a:solidFill>
                <a:latin typeface="Consolas" panose="020B0609020204030204" pitchFamily="49" charset="0"/>
              </a:rPr>
              <a:t>        reconstruct </a:t>
            </a:r>
            <a:r>
              <a:rPr lang="en-US" sz="900" i="1">
                <a:solidFill>
                  <a:prstClr val="black"/>
                </a:solidFill>
                <a:latin typeface="Consolas" panose="020B0609020204030204" pitchFamily="49" charset="0"/>
              </a:rPr>
              <a:t>route</a:t>
            </a:r>
            <a:r>
              <a:rPr lang="en-US" sz="900">
                <a:solidFill>
                  <a:prstClr val="black"/>
                </a:solidFill>
                <a:latin typeface="Consolas" panose="020B0609020204030204" pitchFamily="49" charset="0"/>
              </a:rPr>
              <a:t> </a:t>
            </a:r>
            <a:r>
              <a:rPr lang="en-US" sz="900">
                <a:solidFill>
                  <a:prstClr val="black"/>
                </a:solidFill>
                <a:latin typeface="Consolas" panose="020B0609020204030204" pitchFamily="49" charset="0"/>
                <a:sym typeface="Wingdings" panose="05000000000000000000" pitchFamily="2" charset="2"/>
              </a:rPr>
              <a:t>from </a:t>
            </a:r>
            <a:r>
              <a:rPr lang="en-US" sz="900" i="1">
                <a:solidFill>
                  <a:prstClr val="black"/>
                </a:solidFill>
                <a:latin typeface="Consolas" panose="020B0609020204030204" pitchFamily="49" charset="0"/>
                <a:sym typeface="Wingdings" panose="05000000000000000000" pitchFamily="2" charset="2"/>
              </a:rPr>
              <a:t>targetArea</a:t>
            </a:r>
            <a:r>
              <a:rPr lang="en-US" sz="900">
                <a:solidFill>
                  <a:prstClr val="black"/>
                </a:solidFill>
                <a:latin typeface="Consolas" panose="020B0609020204030204" pitchFamily="49" charset="0"/>
                <a:sym typeface="Wingdings" panose="05000000000000000000" pitchFamily="2" charset="2"/>
              </a:rPr>
              <a:t> to </a:t>
            </a:r>
            <a:r>
              <a:rPr lang="en-US" sz="900" i="1">
                <a:solidFill>
                  <a:prstClr val="black"/>
                </a:solidFill>
                <a:latin typeface="Consolas" panose="020B0609020204030204" pitchFamily="49" charset="0"/>
                <a:sym typeface="Wingdings" panose="05000000000000000000" pitchFamily="2" charset="2"/>
              </a:rPr>
              <a:t>startArea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i="1">
                <a:solidFill>
                  <a:prstClr val="black"/>
                </a:solidFill>
                <a:latin typeface="Consolas" panose="020B0609020204030204" pitchFamily="49" charset="0"/>
                <a:sym typeface="Wingdings" panose="05000000000000000000" pitchFamily="2" charset="2"/>
              </a:rPr>
              <a:t>        </a:t>
            </a:r>
            <a:r>
              <a:rPr lang="en-US" sz="900">
                <a:solidFill>
                  <a:prstClr val="black"/>
                </a:solidFill>
                <a:latin typeface="Consolas" panose="020B0609020204030204" pitchFamily="49" charset="0"/>
                <a:sym typeface="Wingdings" panose="05000000000000000000" pitchFamily="2" charset="2"/>
              </a:rPr>
              <a:t>return </a:t>
            </a:r>
            <a:r>
              <a:rPr lang="en-US" sz="900" i="1">
                <a:solidFill>
                  <a:prstClr val="black"/>
                </a:solidFill>
                <a:latin typeface="Consolas" panose="020B0609020204030204" pitchFamily="49" charset="0"/>
                <a:sym typeface="Wingdings" panose="05000000000000000000" pitchFamily="2" charset="2"/>
              </a:rPr>
              <a:t>route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i="1" u="none" strike="noStrike" kern="1200" cap="none" spc="0" normalizeH="0" baseline="0" noProof="0">
                <a:ln>
                  <a:noFill/>
                </a:ln>
                <a:solidFill>
                  <a:prstClr val="black"/>
                </a:solidFill>
                <a:effectLst/>
                <a:uLnTx/>
                <a:uFillTx/>
                <a:latin typeface="Consolas" panose="020B0609020204030204" pitchFamily="49" charset="0"/>
                <a:ea typeface="+mn-ea"/>
                <a:cs typeface="+mn-cs"/>
                <a:sym typeface="Wingdings" panose="05000000000000000000" pitchFamily="2" charset="2"/>
              </a:rPr>
              <a:t>     </a:t>
            </a:r>
            <a:r>
              <a:rPr lang="en-US" sz="900" b="1">
                <a:solidFill>
                  <a:prstClr val="black"/>
                </a:solidFill>
                <a:latin typeface="Consolas" panose="020B0609020204030204" pitchFamily="49" charset="0"/>
                <a:sym typeface="Wingdings" panose="05000000000000000000" pitchFamily="2" charset="2"/>
              </a:rPr>
              <a:t>else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Wingdings" panose="05000000000000000000" pitchFamily="2" charset="2"/>
              </a:rPr>
              <a:t>        </a:t>
            </a:r>
            <a:r>
              <a:rPr lang="en-US" sz="900">
                <a:solidFill>
                  <a:prstClr val="black"/>
                </a:solidFill>
                <a:latin typeface="Consolas" panose="020B0609020204030204" pitchFamily="49" charset="0"/>
                <a:sym typeface="Wingdings" panose="05000000000000000000" pitchFamily="2" charset="2"/>
              </a:rPr>
              <a:t>return “route does not exist”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sym typeface="Wingdings" panose="05000000000000000000" pitchFamily="2" charset="2"/>
              </a:rPr>
              <a:t>     </a:t>
            </a:r>
            <a:r>
              <a:rPr lang="en-US" sz="900" b="1">
                <a:solidFill>
                  <a:prstClr val="black"/>
                </a:solidFill>
                <a:latin typeface="Consolas" panose="020B0609020204030204" pitchFamily="49" charset="0"/>
                <a:sym typeface="Wingdings" panose="05000000000000000000" pitchFamily="2" charset="2"/>
              </a:rPr>
              <a:t>end if</a:t>
            </a:r>
            <a:endParaRPr kumimoji="0" lang="en-US" sz="900" b="1"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b="1">
                <a:solidFill>
                  <a:prstClr val="black"/>
                </a:solidFill>
                <a:latin typeface="Consolas" panose="020B0609020204030204" pitchFamily="49" charset="0"/>
              </a:rPr>
              <a:t>end routeAlgo</a:t>
            </a:r>
            <a:r>
              <a:rPr kumimoji="0" lang="en-US" sz="90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a:solidFill>
                  <a:prstClr val="black"/>
                </a:solidFill>
                <a:latin typeface="Consolas" panose="020B0609020204030204" pitchFamily="49" charset="0"/>
              </a:rPr>
              <a:t>            </a:t>
            </a:r>
            <a:endParaRPr kumimoji="0" lang="en-US" sz="900" u="none" strike="noStrike" kern="1200" cap="none" spc="0" normalizeH="0" baseline="0" noProof="0">
              <a:ln>
                <a:noFill/>
              </a:ln>
              <a:solidFill>
                <a:prstClr val="black"/>
              </a:solidFill>
              <a:effectLst/>
              <a:uLnTx/>
              <a:uFillTx/>
              <a:latin typeface="Calibri" panose="020F0502020204030204"/>
              <a:ea typeface="+mn-ea"/>
              <a:cs typeface="+mn-cs"/>
            </a:endParaRPr>
          </a:p>
          <a:p>
            <a:pPr marL="0" indent="0">
              <a:spcBef>
                <a:spcPts val="0"/>
              </a:spcBef>
              <a:spcAft>
                <a:spcPts val="600"/>
              </a:spcAft>
              <a:buFont typeface="Arial" panose="020B0604020202020204" pitchFamily="34" charset="0"/>
              <a:buNone/>
            </a:pPr>
            <a:endParaRPr lang="en-US" sz="900" dirty="0"/>
          </a:p>
        </p:txBody>
      </p:sp>
      <p:sp>
        <p:nvSpPr>
          <p:cNvPr id="43" name="Content Placeholder 2">
            <a:extLst>
              <a:ext uri="{FF2B5EF4-FFF2-40B4-BE49-F238E27FC236}">
                <a16:creationId xmlns:a16="http://schemas.microsoft.com/office/drawing/2014/main" id="{54FA55C2-DCBF-9BE2-BFBD-AEFBDD0489E7}"/>
              </a:ext>
            </a:extLst>
          </p:cNvPr>
          <p:cNvSpPr txBox="1">
            <a:spLocks/>
          </p:cNvSpPr>
          <p:nvPr/>
        </p:nvSpPr>
        <p:spPr>
          <a:xfrm>
            <a:off x="7990670" y="3165940"/>
            <a:ext cx="3399172" cy="152039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None/>
            </a:pPr>
            <a:r>
              <a:rPr lang="en-US" sz="1200" u="sng"/>
              <a:t>Note</a:t>
            </a:r>
            <a:r>
              <a:rPr lang="en-US" sz="1200"/>
              <a:t> the following methods in the pseudo code:</a:t>
            </a:r>
          </a:p>
          <a:p>
            <a:pPr>
              <a:spcBef>
                <a:spcPts val="0"/>
              </a:spcBef>
            </a:pPr>
            <a:r>
              <a:rPr lang="en-US" sz="1200">
                <a:solidFill>
                  <a:srgbClr val="0066FF"/>
                </a:solidFill>
              </a:rPr>
              <a:t>should_step_to()</a:t>
            </a:r>
            <a:endParaRPr lang="en-US" sz="1200"/>
          </a:p>
          <a:p>
            <a:pPr>
              <a:spcBef>
                <a:spcPts val="0"/>
              </a:spcBef>
            </a:pPr>
            <a:r>
              <a:rPr lang="en-US" sz="1200">
                <a:solidFill>
                  <a:srgbClr val="0066FF"/>
                </a:solidFill>
              </a:rPr>
              <a:t>update_state()</a:t>
            </a:r>
            <a:r>
              <a:rPr lang="en-US" sz="1200"/>
              <a:t> </a:t>
            </a:r>
          </a:p>
          <a:p>
            <a:pPr>
              <a:spcBef>
                <a:spcPts val="0"/>
              </a:spcBef>
            </a:pPr>
            <a:r>
              <a:rPr lang="en-US" sz="1200">
                <a:solidFill>
                  <a:srgbClr val="0066FF"/>
                </a:solidFill>
              </a:rPr>
              <a:t>check_termination_condition()</a:t>
            </a:r>
            <a:r>
              <a:rPr lang="en-US" sz="1200"/>
              <a:t> </a:t>
            </a:r>
          </a:p>
          <a:p>
            <a:pPr marL="0" indent="0">
              <a:spcBef>
                <a:spcPts val="600"/>
              </a:spcBef>
              <a:spcAft>
                <a:spcPts val="600"/>
              </a:spcAft>
              <a:buFont typeface="Arial" panose="020B0604020202020204" pitchFamily="34" charset="0"/>
              <a:buNone/>
            </a:pPr>
            <a:r>
              <a:rPr lang="en-US" sz="1200"/>
              <a:t>Their implementation is dependent on the specific pathfinding algorithm being implementing.</a:t>
            </a:r>
            <a:br>
              <a:rPr lang="en-US" sz="1200"/>
            </a:br>
            <a:endParaRPr lang="en-US" sz="1200" dirty="0"/>
          </a:p>
        </p:txBody>
      </p:sp>
      <p:sp>
        <p:nvSpPr>
          <p:cNvPr id="46" name="TextBox 45">
            <a:extLst>
              <a:ext uri="{FF2B5EF4-FFF2-40B4-BE49-F238E27FC236}">
                <a16:creationId xmlns:a16="http://schemas.microsoft.com/office/drawing/2014/main" id="{48E08EC3-3D17-3054-0D74-0D82D4E6CFA4}"/>
              </a:ext>
            </a:extLst>
          </p:cNvPr>
          <p:cNvSpPr txBox="1"/>
          <p:nvPr/>
        </p:nvSpPr>
        <p:spPr>
          <a:xfrm>
            <a:off x="4346017" y="5415915"/>
            <a:ext cx="7133771" cy="1282844"/>
          </a:xfrm>
          <a:prstGeom prst="rect">
            <a:avLst/>
          </a:prstGeom>
          <a:solidFill>
            <a:schemeClr val="accent6">
              <a:lumMod val="20000"/>
              <a:lumOff val="80000"/>
            </a:schemeClr>
          </a:solidFill>
        </p:spPr>
        <p:txBody>
          <a:bodyPr wrap="square" lIns="18288" tIns="18288" rIns="18288" bIns="18288" rtlCol="0">
            <a:noAutofit/>
          </a:bodyPr>
          <a:lstStyle/>
          <a:p>
            <a:pPr marL="342900"/>
            <a:r>
              <a:rPr lang="en-US" sz="1000"/>
              <a:t>The startup project provided to you already includes the implementation for the </a:t>
            </a:r>
            <a:r>
              <a:rPr lang="en-US" sz="1000" b="1">
                <a:solidFill>
                  <a:srgbClr val="0066FF"/>
                </a:solidFill>
              </a:rPr>
              <a:t>Breadth-First-Search</a:t>
            </a:r>
            <a:r>
              <a:rPr lang="en-US" sz="1000"/>
              <a:t> algorithm:</a:t>
            </a:r>
          </a:p>
          <a:p>
            <a:pPr marL="571500" indent="-228600">
              <a:buFont typeface="+mj-lt"/>
              <a:buAutoNum type="arabicPeriod" startAt="19"/>
            </a:pPr>
            <a:endParaRPr lang="en-US" sz="1000"/>
          </a:p>
          <a:p>
            <a:pPr marL="571500" indent="-228600">
              <a:buFont typeface="+mj-lt"/>
              <a:buAutoNum type="arabicPeriod" startAt="19"/>
            </a:pPr>
            <a:r>
              <a:rPr lang="en-US" sz="1000"/>
              <a:t>Which method from what class implements the algorithm? What is that method returning?</a:t>
            </a:r>
          </a:p>
          <a:p>
            <a:pPr marL="571500" indent="-228600">
              <a:buFont typeface="+mj-lt"/>
              <a:buAutoNum type="arabicPeriod" startAt="19"/>
            </a:pPr>
            <a:r>
              <a:rPr lang="en-US" sz="1000"/>
              <a:t>Which line of code (from what class and what method) is responsible for avoiding the impassable areas on the map?</a:t>
            </a:r>
          </a:p>
          <a:p>
            <a:pPr marL="571500" indent="-228600">
              <a:buFont typeface="+mj-lt"/>
              <a:buAutoNum type="arabicPeriod" startAt="19"/>
            </a:pPr>
            <a:r>
              <a:rPr lang="en-US" sz="1000"/>
              <a:t>Which method from what class is tracing back the “bread crumbs” from </a:t>
            </a:r>
            <a:r>
              <a:rPr lang="en-US" sz="1000" i="1"/>
              <a:t>targetArea</a:t>
            </a:r>
            <a:r>
              <a:rPr lang="en-US" sz="1000"/>
              <a:t> back to </a:t>
            </a:r>
            <a:r>
              <a:rPr lang="en-US" sz="1000" i="1"/>
              <a:t>startArea</a:t>
            </a:r>
            <a:r>
              <a:rPr lang="en-US" sz="1000"/>
              <a:t> in order to reconstruct the route once the algorithm is complete? </a:t>
            </a:r>
            <a:r>
              <a:rPr lang="en-US" sz="1000" u="sng"/>
              <a:t>Hint</a:t>
            </a:r>
            <a:r>
              <a:rPr lang="en-US" sz="1000"/>
              <a:t>: method should contain a loop that starts from </a:t>
            </a:r>
            <a:r>
              <a:rPr lang="en-US" sz="1000" i="1"/>
              <a:t>_targetArea</a:t>
            </a:r>
            <a:r>
              <a:rPr lang="en-US" sz="1000"/>
              <a:t>.</a:t>
            </a:r>
          </a:p>
          <a:p>
            <a:pPr marL="571500" indent="-228600">
              <a:buFont typeface="+mj-lt"/>
              <a:buAutoNum type="arabicPeriod" startAt="19"/>
            </a:pPr>
            <a:r>
              <a:rPr lang="en-US" sz="1000"/>
              <a:t>When route is displayed, the total distance traveled is displayed in the status bar: </a:t>
            </a:r>
            <a:br>
              <a:rPr lang="en-US" sz="1000"/>
            </a:br>
            <a:r>
              <a:rPr lang="en-US" sz="1000"/>
              <a:t>Trace the code that ends with displaying that value.</a:t>
            </a:r>
          </a:p>
          <a:p>
            <a:pPr marL="571500" indent="-228600">
              <a:buFont typeface="+mj-lt"/>
              <a:buAutoNum type="arabicPeriod" startAt="19"/>
            </a:pPr>
            <a:endParaRPr lang="en-US" sz="1000"/>
          </a:p>
          <a:p>
            <a:pPr marL="571500" indent="-228600">
              <a:buFont typeface="+mj-lt"/>
              <a:buAutoNum type="arabicPeriod" startAt="19"/>
            </a:pPr>
            <a:endParaRPr lang="en-US" sz="1000" dirty="0"/>
          </a:p>
        </p:txBody>
      </p:sp>
      <p:pic>
        <p:nvPicPr>
          <p:cNvPr id="47" name="Picture 46" descr="A picture containing light&#10;&#10;Description automatically generated">
            <a:extLst>
              <a:ext uri="{FF2B5EF4-FFF2-40B4-BE49-F238E27FC236}">
                <a16:creationId xmlns:a16="http://schemas.microsoft.com/office/drawing/2014/main" id="{0C233897-4BAF-406F-F614-7779DD5CAE4E}"/>
              </a:ext>
            </a:extLst>
          </p:cNvPr>
          <p:cNvPicPr>
            <a:picLocks noChangeAspect="1"/>
          </p:cNvPicPr>
          <p:nvPr/>
        </p:nvPicPr>
        <p:blipFill>
          <a:blip r:embed="rId5"/>
          <a:stretch>
            <a:fillRect/>
          </a:stretch>
        </p:blipFill>
        <p:spPr>
          <a:xfrm>
            <a:off x="4313938" y="5471774"/>
            <a:ext cx="292455" cy="250880"/>
          </a:xfrm>
          <a:prstGeom prst="rect">
            <a:avLst/>
          </a:prstGeom>
        </p:spPr>
      </p:pic>
      <p:grpSp>
        <p:nvGrpSpPr>
          <p:cNvPr id="125" name="Group 124">
            <a:extLst>
              <a:ext uri="{FF2B5EF4-FFF2-40B4-BE49-F238E27FC236}">
                <a16:creationId xmlns:a16="http://schemas.microsoft.com/office/drawing/2014/main" id="{F390CE22-C85D-68A6-ED8E-51F83C05760D}"/>
              </a:ext>
            </a:extLst>
          </p:cNvPr>
          <p:cNvGrpSpPr/>
          <p:nvPr/>
        </p:nvGrpSpPr>
        <p:grpSpPr>
          <a:xfrm>
            <a:off x="4278672" y="3168713"/>
            <a:ext cx="3516366" cy="2184337"/>
            <a:chOff x="8091875" y="3187700"/>
            <a:chExt cx="3360728" cy="2033518"/>
          </a:xfrm>
        </p:grpSpPr>
        <p:pic>
          <p:nvPicPr>
            <p:cNvPr id="49" name="Picture 48">
              <a:extLst>
                <a:ext uri="{FF2B5EF4-FFF2-40B4-BE49-F238E27FC236}">
                  <a16:creationId xmlns:a16="http://schemas.microsoft.com/office/drawing/2014/main" id="{D375C293-B2E1-69BC-F4A7-68CA271B45D4}"/>
                </a:ext>
              </a:extLst>
            </p:cNvPr>
            <p:cNvPicPr>
              <a:picLocks noChangeAspect="1"/>
            </p:cNvPicPr>
            <p:nvPr/>
          </p:nvPicPr>
          <p:blipFill>
            <a:blip r:embed="rId6"/>
            <a:stretch>
              <a:fillRect/>
            </a:stretch>
          </p:blipFill>
          <p:spPr>
            <a:xfrm>
              <a:off x="8155580" y="3358314"/>
              <a:ext cx="3297023" cy="1857552"/>
            </a:xfrm>
            <a:prstGeom prst="rect">
              <a:avLst/>
            </a:prstGeom>
          </p:spPr>
        </p:pic>
        <p:grpSp>
          <p:nvGrpSpPr>
            <p:cNvPr id="73" name="Group 72">
              <a:extLst>
                <a:ext uri="{FF2B5EF4-FFF2-40B4-BE49-F238E27FC236}">
                  <a16:creationId xmlns:a16="http://schemas.microsoft.com/office/drawing/2014/main" id="{78274985-DF9B-23DE-9B8A-E5E2B86FC9F4}"/>
                </a:ext>
              </a:extLst>
            </p:cNvPr>
            <p:cNvGrpSpPr/>
            <p:nvPr/>
          </p:nvGrpSpPr>
          <p:grpSpPr>
            <a:xfrm>
              <a:off x="8256028" y="3187700"/>
              <a:ext cx="2797414" cy="2033518"/>
              <a:chOff x="8364669" y="3352962"/>
              <a:chExt cx="2797414" cy="1868256"/>
            </a:xfrm>
          </p:grpSpPr>
          <p:cxnSp>
            <p:nvCxnSpPr>
              <p:cNvPr id="50" name="Straight Connector 49">
                <a:extLst>
                  <a:ext uri="{FF2B5EF4-FFF2-40B4-BE49-F238E27FC236}">
                    <a16:creationId xmlns:a16="http://schemas.microsoft.com/office/drawing/2014/main" id="{0F5F2C97-2282-CAE5-3BC1-7E024F91DA5B}"/>
                  </a:ext>
                </a:extLst>
              </p:cNvPr>
              <p:cNvCxnSpPr>
                <a:cxnSpLocks/>
              </p:cNvCxnSpPr>
              <p:nvPr/>
            </p:nvCxnSpPr>
            <p:spPr>
              <a:xfrm>
                <a:off x="8364669" y="3358314"/>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85C906-C196-F076-1368-BDA1BD310B22}"/>
                  </a:ext>
                </a:extLst>
              </p:cNvPr>
              <p:cNvCxnSpPr>
                <a:cxnSpLocks/>
              </p:cNvCxnSpPr>
              <p:nvPr/>
            </p:nvCxnSpPr>
            <p:spPr>
              <a:xfrm>
                <a:off x="8617987" y="3358314"/>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6DBD39E-B089-4A31-FF01-5AF81BBDF8AF}"/>
                  </a:ext>
                </a:extLst>
              </p:cNvPr>
              <p:cNvCxnSpPr>
                <a:cxnSpLocks/>
              </p:cNvCxnSpPr>
              <p:nvPr/>
            </p:nvCxnSpPr>
            <p:spPr>
              <a:xfrm>
                <a:off x="8871320" y="3358314"/>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BF06BFA-A2A7-3E14-4E87-1FD822A43860}"/>
                  </a:ext>
                </a:extLst>
              </p:cNvPr>
              <p:cNvCxnSpPr>
                <a:cxnSpLocks/>
              </p:cNvCxnSpPr>
              <p:nvPr/>
            </p:nvCxnSpPr>
            <p:spPr>
              <a:xfrm>
                <a:off x="9126669" y="3358314"/>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21ED976-B238-D7D4-39EA-4E561390B4CF}"/>
                  </a:ext>
                </a:extLst>
              </p:cNvPr>
              <p:cNvCxnSpPr>
                <a:cxnSpLocks/>
              </p:cNvCxnSpPr>
              <p:nvPr/>
            </p:nvCxnSpPr>
            <p:spPr>
              <a:xfrm>
                <a:off x="9379987" y="3358314"/>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4165C9A-3CAC-59B7-5A45-D972ADCB2006}"/>
                  </a:ext>
                </a:extLst>
              </p:cNvPr>
              <p:cNvCxnSpPr>
                <a:cxnSpLocks/>
              </p:cNvCxnSpPr>
              <p:nvPr/>
            </p:nvCxnSpPr>
            <p:spPr>
              <a:xfrm>
                <a:off x="9633320" y="3358314"/>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F4B5BA48-8CB8-3BED-16AC-F510C489A8D7}"/>
                  </a:ext>
                </a:extLst>
              </p:cNvPr>
              <p:cNvCxnSpPr>
                <a:cxnSpLocks/>
              </p:cNvCxnSpPr>
              <p:nvPr/>
            </p:nvCxnSpPr>
            <p:spPr>
              <a:xfrm>
                <a:off x="9893432" y="3352962"/>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8613A6D-8B06-5304-BE7B-80013A4E0081}"/>
                  </a:ext>
                </a:extLst>
              </p:cNvPr>
              <p:cNvCxnSpPr>
                <a:cxnSpLocks/>
              </p:cNvCxnSpPr>
              <p:nvPr/>
            </p:nvCxnSpPr>
            <p:spPr>
              <a:xfrm>
                <a:off x="10146750" y="3352962"/>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4228E4-F26A-82F6-0A6E-9B05E9360353}"/>
                  </a:ext>
                </a:extLst>
              </p:cNvPr>
              <p:cNvCxnSpPr>
                <a:cxnSpLocks/>
              </p:cNvCxnSpPr>
              <p:nvPr/>
            </p:nvCxnSpPr>
            <p:spPr>
              <a:xfrm>
                <a:off x="10400083" y="3352962"/>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BE568E8-BDEA-5E86-C62C-4A21A55367B5}"/>
                  </a:ext>
                </a:extLst>
              </p:cNvPr>
              <p:cNvCxnSpPr>
                <a:cxnSpLocks/>
              </p:cNvCxnSpPr>
              <p:nvPr/>
            </p:nvCxnSpPr>
            <p:spPr>
              <a:xfrm>
                <a:off x="10655432" y="3358314"/>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C792EEB-93A8-D5E9-34CC-68C516225682}"/>
                  </a:ext>
                </a:extLst>
              </p:cNvPr>
              <p:cNvCxnSpPr>
                <a:cxnSpLocks/>
              </p:cNvCxnSpPr>
              <p:nvPr/>
            </p:nvCxnSpPr>
            <p:spPr>
              <a:xfrm>
                <a:off x="10908750" y="3358314"/>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B5492BC-781F-0C07-EB5E-466A8E22ABC4}"/>
                  </a:ext>
                </a:extLst>
              </p:cNvPr>
              <p:cNvCxnSpPr>
                <a:cxnSpLocks/>
              </p:cNvCxnSpPr>
              <p:nvPr/>
            </p:nvCxnSpPr>
            <p:spPr>
              <a:xfrm>
                <a:off x="11162083" y="3358314"/>
                <a:ext cx="0" cy="1862904"/>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2BC2011E-28A4-01E5-A708-E29FF8F76CDB}"/>
                </a:ext>
              </a:extLst>
            </p:cNvPr>
            <p:cNvCxnSpPr>
              <a:cxnSpLocks/>
            </p:cNvCxnSpPr>
            <p:nvPr/>
          </p:nvCxnSpPr>
          <p:spPr>
            <a:xfrm rot="16200000">
              <a:off x="9777053" y="3332065"/>
              <a:ext cx="0" cy="33511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F44A451D-7383-D51E-9304-AC7EDAE2E006}"/>
                </a:ext>
              </a:extLst>
            </p:cNvPr>
            <p:cNvCxnSpPr>
              <a:cxnSpLocks/>
            </p:cNvCxnSpPr>
            <p:nvPr/>
          </p:nvCxnSpPr>
          <p:spPr>
            <a:xfrm rot="16200000">
              <a:off x="9767425" y="3071953"/>
              <a:ext cx="0" cy="33511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82ED5683-89FD-3ACD-4760-4B53431F0CA3}"/>
                </a:ext>
              </a:extLst>
            </p:cNvPr>
            <p:cNvCxnSpPr>
              <a:cxnSpLocks/>
            </p:cNvCxnSpPr>
            <p:nvPr/>
          </p:nvCxnSpPr>
          <p:spPr>
            <a:xfrm rot="16200000">
              <a:off x="9767425" y="2818635"/>
              <a:ext cx="0" cy="33511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3A78DDE3-F06B-720C-5109-28AAF4699742}"/>
                </a:ext>
              </a:extLst>
            </p:cNvPr>
            <p:cNvCxnSpPr>
              <a:cxnSpLocks/>
            </p:cNvCxnSpPr>
            <p:nvPr/>
          </p:nvCxnSpPr>
          <p:spPr>
            <a:xfrm rot="16200000">
              <a:off x="9767425" y="2565302"/>
              <a:ext cx="0" cy="33511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5AE380F3-D91E-9A1A-D716-7E1D27333734}"/>
                </a:ext>
              </a:extLst>
            </p:cNvPr>
            <p:cNvCxnSpPr>
              <a:cxnSpLocks/>
            </p:cNvCxnSpPr>
            <p:nvPr/>
          </p:nvCxnSpPr>
          <p:spPr>
            <a:xfrm rot="16200000">
              <a:off x="9777053" y="2309953"/>
              <a:ext cx="0" cy="33511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BF6BB82E-7D87-B62D-BCFD-CA153A874362}"/>
                </a:ext>
              </a:extLst>
            </p:cNvPr>
            <p:cNvCxnSpPr>
              <a:cxnSpLocks/>
            </p:cNvCxnSpPr>
            <p:nvPr/>
          </p:nvCxnSpPr>
          <p:spPr>
            <a:xfrm rot="16200000">
              <a:off x="9777053" y="2056635"/>
              <a:ext cx="0" cy="33511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F537363-4CCD-C0BF-31B1-1B68346E23E4}"/>
                </a:ext>
              </a:extLst>
            </p:cNvPr>
            <p:cNvCxnSpPr>
              <a:cxnSpLocks/>
            </p:cNvCxnSpPr>
            <p:nvPr/>
          </p:nvCxnSpPr>
          <p:spPr>
            <a:xfrm rot="16200000">
              <a:off x="9777053" y="1803302"/>
              <a:ext cx="0" cy="335110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ED7D1E49-BD2A-C9F3-AD56-9B3F0F81292D}"/>
                </a:ext>
              </a:extLst>
            </p:cNvPr>
            <p:cNvSpPr/>
            <p:nvPr/>
          </p:nvSpPr>
          <p:spPr>
            <a:xfrm>
              <a:off x="8767077" y="4752537"/>
              <a:ext cx="253333" cy="250655"/>
            </a:xfrm>
            <a:prstGeom prst="rect">
              <a:avLst/>
            </a:prstGeom>
            <a:solidFill>
              <a:srgbClr val="FF00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ECD5822-29D7-E9D6-9AEE-0890A8B7E2C8}"/>
                </a:ext>
              </a:extLst>
            </p:cNvPr>
            <p:cNvSpPr/>
            <p:nvPr/>
          </p:nvSpPr>
          <p:spPr>
            <a:xfrm>
              <a:off x="9018014" y="4754578"/>
              <a:ext cx="253333" cy="250655"/>
            </a:xfrm>
            <a:prstGeom prst="rect">
              <a:avLst/>
            </a:prstGeom>
            <a:solidFill>
              <a:srgbClr val="FF00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3AEBA200-31C4-D03F-885F-375FEE031249}"/>
                </a:ext>
              </a:extLst>
            </p:cNvPr>
            <p:cNvSpPr/>
            <p:nvPr/>
          </p:nvSpPr>
          <p:spPr>
            <a:xfrm>
              <a:off x="9268592" y="4496915"/>
              <a:ext cx="253333" cy="250655"/>
            </a:xfrm>
            <a:prstGeom prst="rect">
              <a:avLst/>
            </a:prstGeom>
            <a:solidFill>
              <a:srgbClr val="FF00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B2DC996D-C40A-FA18-92F9-DE31B8BEB038}"/>
                </a:ext>
              </a:extLst>
            </p:cNvPr>
            <p:cNvSpPr/>
            <p:nvPr/>
          </p:nvSpPr>
          <p:spPr>
            <a:xfrm>
              <a:off x="9528703" y="4246269"/>
              <a:ext cx="253333" cy="250655"/>
            </a:xfrm>
            <a:prstGeom prst="rect">
              <a:avLst/>
            </a:prstGeom>
            <a:solidFill>
              <a:srgbClr val="FF00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6B90E871-EA97-5641-3B8F-156B57EC958C}"/>
                </a:ext>
              </a:extLst>
            </p:cNvPr>
            <p:cNvSpPr/>
            <p:nvPr/>
          </p:nvSpPr>
          <p:spPr>
            <a:xfrm>
              <a:off x="9783769" y="4240851"/>
              <a:ext cx="253333" cy="250655"/>
            </a:xfrm>
            <a:prstGeom prst="rect">
              <a:avLst/>
            </a:prstGeom>
            <a:solidFill>
              <a:srgbClr val="FF00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5B12EF8-9B89-B6C2-460D-F356A7669CF5}"/>
                </a:ext>
              </a:extLst>
            </p:cNvPr>
            <p:cNvSpPr/>
            <p:nvPr/>
          </p:nvSpPr>
          <p:spPr>
            <a:xfrm>
              <a:off x="10040125" y="3988857"/>
              <a:ext cx="253333" cy="250655"/>
            </a:xfrm>
            <a:prstGeom prst="rect">
              <a:avLst/>
            </a:prstGeom>
            <a:solidFill>
              <a:srgbClr val="FF0000">
                <a:alpha val="2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Arrow: Down 92">
              <a:extLst>
                <a:ext uri="{FF2B5EF4-FFF2-40B4-BE49-F238E27FC236}">
                  <a16:creationId xmlns:a16="http://schemas.microsoft.com/office/drawing/2014/main" id="{6231A565-2171-C7C2-833D-A485C41E39D0}"/>
                </a:ext>
              </a:extLst>
            </p:cNvPr>
            <p:cNvSpPr/>
            <p:nvPr/>
          </p:nvSpPr>
          <p:spPr>
            <a:xfrm rot="16200000">
              <a:off x="8726708" y="4759362"/>
              <a:ext cx="64908" cy="233314"/>
            </a:xfrm>
            <a:prstGeom prst="downArrow">
              <a:avLst>
                <a:gd name="adj1" fmla="val 34378"/>
                <a:gd name="adj2" fmla="val 9694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Arrow: Down 93">
              <a:extLst>
                <a:ext uri="{FF2B5EF4-FFF2-40B4-BE49-F238E27FC236}">
                  <a16:creationId xmlns:a16="http://schemas.microsoft.com/office/drawing/2014/main" id="{4E5EE4CE-EA8B-E7FA-FC98-D557822C4F8A}"/>
                </a:ext>
              </a:extLst>
            </p:cNvPr>
            <p:cNvSpPr/>
            <p:nvPr/>
          </p:nvSpPr>
          <p:spPr>
            <a:xfrm rot="16200000">
              <a:off x="8996767" y="4759362"/>
              <a:ext cx="64908" cy="233314"/>
            </a:xfrm>
            <a:prstGeom prst="downArrow">
              <a:avLst>
                <a:gd name="adj1" fmla="val 34378"/>
                <a:gd name="adj2" fmla="val 9694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Down 94">
              <a:extLst>
                <a:ext uri="{FF2B5EF4-FFF2-40B4-BE49-F238E27FC236}">
                  <a16:creationId xmlns:a16="http://schemas.microsoft.com/office/drawing/2014/main" id="{6E84063E-F313-5245-C12A-D146088CE701}"/>
                </a:ext>
              </a:extLst>
            </p:cNvPr>
            <p:cNvSpPr/>
            <p:nvPr/>
          </p:nvSpPr>
          <p:spPr>
            <a:xfrm rot="13373389">
              <a:off x="9245835" y="4607995"/>
              <a:ext cx="64908" cy="278704"/>
            </a:xfrm>
            <a:prstGeom prst="downArrow">
              <a:avLst>
                <a:gd name="adj1" fmla="val 34378"/>
                <a:gd name="adj2" fmla="val 9694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row: Down 96">
              <a:extLst>
                <a:ext uri="{FF2B5EF4-FFF2-40B4-BE49-F238E27FC236}">
                  <a16:creationId xmlns:a16="http://schemas.microsoft.com/office/drawing/2014/main" id="{F73DC73C-19ED-9B21-C98E-A4A0A62C35BE}"/>
                </a:ext>
              </a:extLst>
            </p:cNvPr>
            <p:cNvSpPr/>
            <p:nvPr/>
          </p:nvSpPr>
          <p:spPr>
            <a:xfrm rot="13373389">
              <a:off x="9489082" y="4339852"/>
              <a:ext cx="64908" cy="307562"/>
            </a:xfrm>
            <a:prstGeom prst="downArrow">
              <a:avLst>
                <a:gd name="adj1" fmla="val 34378"/>
                <a:gd name="adj2" fmla="val 9694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Arrow: Down 97">
              <a:extLst>
                <a:ext uri="{FF2B5EF4-FFF2-40B4-BE49-F238E27FC236}">
                  <a16:creationId xmlns:a16="http://schemas.microsoft.com/office/drawing/2014/main" id="{FF432F59-5230-CE64-698F-522BAABAD14A}"/>
                </a:ext>
              </a:extLst>
            </p:cNvPr>
            <p:cNvSpPr/>
            <p:nvPr/>
          </p:nvSpPr>
          <p:spPr>
            <a:xfrm rot="16200000">
              <a:off x="9761324" y="4254576"/>
              <a:ext cx="64908" cy="233314"/>
            </a:xfrm>
            <a:prstGeom prst="downArrow">
              <a:avLst>
                <a:gd name="adj1" fmla="val 34378"/>
                <a:gd name="adj2" fmla="val 9694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Arrow: Down 98">
              <a:extLst>
                <a:ext uri="{FF2B5EF4-FFF2-40B4-BE49-F238E27FC236}">
                  <a16:creationId xmlns:a16="http://schemas.microsoft.com/office/drawing/2014/main" id="{112E93E7-0EDB-3B84-26AA-2299D0256A6F}"/>
                </a:ext>
              </a:extLst>
            </p:cNvPr>
            <p:cNvSpPr/>
            <p:nvPr/>
          </p:nvSpPr>
          <p:spPr>
            <a:xfrm rot="13373389">
              <a:off x="10013054" y="4092356"/>
              <a:ext cx="64908" cy="292139"/>
            </a:xfrm>
            <a:prstGeom prst="downArrow">
              <a:avLst>
                <a:gd name="adj1" fmla="val 34378"/>
                <a:gd name="adj2" fmla="val 96944"/>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D4048659-AEA6-F0AD-B43F-AA1DC53D130B}"/>
                </a:ext>
              </a:extLst>
            </p:cNvPr>
            <p:cNvSpPr/>
            <p:nvPr/>
          </p:nvSpPr>
          <p:spPr>
            <a:xfrm>
              <a:off x="8598234" y="4849737"/>
              <a:ext cx="45719" cy="4571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F039C50D-54EF-B500-A698-620A5A62DAEB}"/>
                </a:ext>
              </a:extLst>
            </p:cNvPr>
            <p:cNvSpPr/>
            <p:nvPr/>
          </p:nvSpPr>
          <p:spPr>
            <a:xfrm>
              <a:off x="8866913" y="4851924"/>
              <a:ext cx="45719" cy="4571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BBCF468-BFF0-90F4-A563-DBCCA0024DFE}"/>
                </a:ext>
              </a:extLst>
            </p:cNvPr>
            <p:cNvSpPr/>
            <p:nvPr/>
          </p:nvSpPr>
          <p:spPr>
            <a:xfrm>
              <a:off x="9141381" y="4845017"/>
              <a:ext cx="45719" cy="4571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7335C247-1EF5-2C8F-F890-7AA981B708D8}"/>
                </a:ext>
              </a:extLst>
            </p:cNvPr>
            <p:cNvSpPr/>
            <p:nvPr/>
          </p:nvSpPr>
          <p:spPr>
            <a:xfrm>
              <a:off x="9367389" y="4602872"/>
              <a:ext cx="45719" cy="4571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4F46638C-5356-6487-143B-AB94D8BC4A51}"/>
                </a:ext>
              </a:extLst>
            </p:cNvPr>
            <p:cNvSpPr/>
            <p:nvPr/>
          </p:nvSpPr>
          <p:spPr>
            <a:xfrm>
              <a:off x="9624407" y="4346036"/>
              <a:ext cx="45719" cy="4571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6F01DE35-CBD7-0266-F604-F33A5A264BD1}"/>
                </a:ext>
              </a:extLst>
            </p:cNvPr>
            <p:cNvSpPr/>
            <p:nvPr/>
          </p:nvSpPr>
          <p:spPr>
            <a:xfrm>
              <a:off x="9900585" y="4335270"/>
              <a:ext cx="45719" cy="4571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09DF1B3-D43F-26FD-09D8-DA1D39E20F41}"/>
                </a:ext>
              </a:extLst>
            </p:cNvPr>
            <p:cNvSpPr/>
            <p:nvPr/>
          </p:nvSpPr>
          <p:spPr>
            <a:xfrm>
              <a:off x="10140198" y="4091102"/>
              <a:ext cx="45719" cy="4571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Arrow: Down 112">
              <a:extLst>
                <a:ext uri="{FF2B5EF4-FFF2-40B4-BE49-F238E27FC236}">
                  <a16:creationId xmlns:a16="http://schemas.microsoft.com/office/drawing/2014/main" id="{0694B996-967D-A4AA-A6D4-D82E09E44432}"/>
                </a:ext>
              </a:extLst>
            </p:cNvPr>
            <p:cNvSpPr/>
            <p:nvPr/>
          </p:nvSpPr>
          <p:spPr>
            <a:xfrm rot="16200000">
              <a:off x="10258765" y="4008982"/>
              <a:ext cx="64908" cy="203303"/>
            </a:xfrm>
            <a:prstGeom prst="downArrow">
              <a:avLst>
                <a:gd name="adj1" fmla="val 34378"/>
                <a:gd name="adj2" fmla="val 96944"/>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Arrow: Down 113">
              <a:extLst>
                <a:ext uri="{FF2B5EF4-FFF2-40B4-BE49-F238E27FC236}">
                  <a16:creationId xmlns:a16="http://schemas.microsoft.com/office/drawing/2014/main" id="{3D8C028C-767B-2EE3-F2AA-FC812463FE0B}"/>
                </a:ext>
              </a:extLst>
            </p:cNvPr>
            <p:cNvSpPr/>
            <p:nvPr/>
          </p:nvSpPr>
          <p:spPr>
            <a:xfrm rot="13373389">
              <a:off x="10257049" y="3833664"/>
              <a:ext cx="64908" cy="300735"/>
            </a:xfrm>
            <a:prstGeom prst="downArrow">
              <a:avLst>
                <a:gd name="adj1" fmla="val 34378"/>
                <a:gd name="adj2" fmla="val 96944"/>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Arrow: Down 114">
              <a:extLst>
                <a:ext uri="{FF2B5EF4-FFF2-40B4-BE49-F238E27FC236}">
                  <a16:creationId xmlns:a16="http://schemas.microsoft.com/office/drawing/2014/main" id="{F1E864E9-71E6-A57B-2920-EF2078B58789}"/>
                </a:ext>
              </a:extLst>
            </p:cNvPr>
            <p:cNvSpPr/>
            <p:nvPr/>
          </p:nvSpPr>
          <p:spPr>
            <a:xfrm rot="10800000">
              <a:off x="10129107" y="3871416"/>
              <a:ext cx="64908" cy="212896"/>
            </a:xfrm>
            <a:prstGeom prst="downArrow">
              <a:avLst>
                <a:gd name="adj1" fmla="val 34378"/>
                <a:gd name="adj2" fmla="val 96944"/>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Arc 115">
              <a:extLst>
                <a:ext uri="{FF2B5EF4-FFF2-40B4-BE49-F238E27FC236}">
                  <a16:creationId xmlns:a16="http://schemas.microsoft.com/office/drawing/2014/main" id="{50303272-6705-B235-AB12-85D72E101A96}"/>
                </a:ext>
              </a:extLst>
            </p:cNvPr>
            <p:cNvSpPr/>
            <p:nvPr/>
          </p:nvSpPr>
          <p:spPr>
            <a:xfrm rot="7872247">
              <a:off x="8580004" y="4600787"/>
              <a:ext cx="343680" cy="357228"/>
            </a:xfrm>
            <a:prstGeom prst="arc">
              <a:avLst/>
            </a:prstGeom>
            <a:ln w="12700">
              <a:solidFill>
                <a:schemeClr val="tx1">
                  <a:lumMod val="50000"/>
                  <a:lumOff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Arc 116">
              <a:extLst>
                <a:ext uri="{FF2B5EF4-FFF2-40B4-BE49-F238E27FC236}">
                  <a16:creationId xmlns:a16="http://schemas.microsoft.com/office/drawing/2014/main" id="{DCED7034-0B70-40DD-88F7-9BAFA80BF9FC}"/>
                </a:ext>
              </a:extLst>
            </p:cNvPr>
            <p:cNvSpPr/>
            <p:nvPr/>
          </p:nvSpPr>
          <p:spPr>
            <a:xfrm rot="7872247">
              <a:off x="8856298" y="4594114"/>
              <a:ext cx="343680" cy="357228"/>
            </a:xfrm>
            <a:prstGeom prst="arc">
              <a:avLst/>
            </a:prstGeom>
            <a:ln w="12700">
              <a:solidFill>
                <a:schemeClr val="tx1">
                  <a:lumMod val="50000"/>
                  <a:lumOff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8" name="Arc 117">
              <a:extLst>
                <a:ext uri="{FF2B5EF4-FFF2-40B4-BE49-F238E27FC236}">
                  <a16:creationId xmlns:a16="http://schemas.microsoft.com/office/drawing/2014/main" id="{4A0CAB6D-F45D-1F38-AEA7-71F3E810F536}"/>
                </a:ext>
              </a:extLst>
            </p:cNvPr>
            <p:cNvSpPr/>
            <p:nvPr/>
          </p:nvSpPr>
          <p:spPr>
            <a:xfrm rot="5400000">
              <a:off x="9026744" y="4475654"/>
              <a:ext cx="386269" cy="357228"/>
            </a:xfrm>
            <a:prstGeom prst="arc">
              <a:avLst>
                <a:gd name="adj1" fmla="val 16200000"/>
                <a:gd name="adj2" fmla="val 245700"/>
              </a:avLst>
            </a:prstGeom>
            <a:ln w="12700">
              <a:solidFill>
                <a:schemeClr val="tx1">
                  <a:lumMod val="50000"/>
                  <a:lumOff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9" name="Arc 118">
              <a:extLst>
                <a:ext uri="{FF2B5EF4-FFF2-40B4-BE49-F238E27FC236}">
                  <a16:creationId xmlns:a16="http://schemas.microsoft.com/office/drawing/2014/main" id="{C2C443AC-858F-670D-9D7F-6937386822CF}"/>
                </a:ext>
              </a:extLst>
            </p:cNvPr>
            <p:cNvSpPr/>
            <p:nvPr/>
          </p:nvSpPr>
          <p:spPr>
            <a:xfrm rot="5689777">
              <a:off x="9266647" y="4202414"/>
              <a:ext cx="425163" cy="357228"/>
            </a:xfrm>
            <a:prstGeom prst="arc">
              <a:avLst>
                <a:gd name="adj1" fmla="val 16200000"/>
                <a:gd name="adj2" fmla="val 245700"/>
              </a:avLst>
            </a:prstGeom>
            <a:ln w="12700">
              <a:solidFill>
                <a:schemeClr val="tx1">
                  <a:lumMod val="50000"/>
                  <a:lumOff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0" name="Arc 119">
              <a:extLst>
                <a:ext uri="{FF2B5EF4-FFF2-40B4-BE49-F238E27FC236}">
                  <a16:creationId xmlns:a16="http://schemas.microsoft.com/office/drawing/2014/main" id="{9C36890A-46F3-1DD2-1AA9-4D53275BB300}"/>
                </a:ext>
              </a:extLst>
            </p:cNvPr>
            <p:cNvSpPr/>
            <p:nvPr/>
          </p:nvSpPr>
          <p:spPr>
            <a:xfrm rot="7872247">
              <a:off x="9612259" y="4089380"/>
              <a:ext cx="343680" cy="357228"/>
            </a:xfrm>
            <a:prstGeom prst="arc">
              <a:avLst/>
            </a:prstGeom>
            <a:ln w="12700">
              <a:solidFill>
                <a:schemeClr val="tx1">
                  <a:lumMod val="50000"/>
                  <a:lumOff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1" name="Arc 120">
              <a:extLst>
                <a:ext uri="{FF2B5EF4-FFF2-40B4-BE49-F238E27FC236}">
                  <a16:creationId xmlns:a16="http://schemas.microsoft.com/office/drawing/2014/main" id="{F81A4EB1-7B83-D9B8-4E98-87C37FE9291C}"/>
                </a:ext>
              </a:extLst>
            </p:cNvPr>
            <p:cNvSpPr/>
            <p:nvPr/>
          </p:nvSpPr>
          <p:spPr>
            <a:xfrm rot="5689777">
              <a:off x="9766509" y="3949616"/>
              <a:ext cx="447673" cy="357228"/>
            </a:xfrm>
            <a:prstGeom prst="arc">
              <a:avLst>
                <a:gd name="adj1" fmla="val 16200000"/>
                <a:gd name="adj2" fmla="val 245700"/>
              </a:avLst>
            </a:prstGeom>
            <a:ln w="12700">
              <a:solidFill>
                <a:schemeClr val="tx1">
                  <a:lumMod val="50000"/>
                  <a:lumOff val="50000"/>
                </a:schemeClr>
              </a:solidFill>
              <a:tailEnd type="triangle" w="sm" len="sm"/>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Oval 121">
              <a:extLst>
                <a:ext uri="{FF2B5EF4-FFF2-40B4-BE49-F238E27FC236}">
                  <a16:creationId xmlns:a16="http://schemas.microsoft.com/office/drawing/2014/main" id="{702E78F8-DE52-DAB5-F595-5A05BFA1BF84}"/>
                </a:ext>
              </a:extLst>
            </p:cNvPr>
            <p:cNvSpPr/>
            <p:nvPr/>
          </p:nvSpPr>
          <p:spPr>
            <a:xfrm>
              <a:off x="10138148" y="3831190"/>
              <a:ext cx="45719" cy="4571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95ADF7EB-473F-50D2-BB40-DC80BD7A8768}"/>
                </a:ext>
              </a:extLst>
            </p:cNvPr>
            <p:cNvSpPr/>
            <p:nvPr/>
          </p:nvSpPr>
          <p:spPr>
            <a:xfrm>
              <a:off x="10392871" y="3835787"/>
              <a:ext cx="45719" cy="4571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F28732EE-646C-893D-E4CB-4CAE00628506}"/>
                </a:ext>
              </a:extLst>
            </p:cNvPr>
            <p:cNvSpPr/>
            <p:nvPr/>
          </p:nvSpPr>
          <p:spPr>
            <a:xfrm>
              <a:off x="10392870" y="4085229"/>
              <a:ext cx="45719" cy="45719"/>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7" name="Picture 126">
            <a:extLst>
              <a:ext uri="{FF2B5EF4-FFF2-40B4-BE49-F238E27FC236}">
                <a16:creationId xmlns:a16="http://schemas.microsoft.com/office/drawing/2014/main" id="{832199C5-74B2-70C2-23AC-F1336750393D}"/>
              </a:ext>
            </a:extLst>
          </p:cNvPr>
          <p:cNvPicPr>
            <a:picLocks noChangeAspect="1"/>
          </p:cNvPicPr>
          <p:nvPr/>
        </p:nvPicPr>
        <p:blipFill>
          <a:blip r:embed="rId7"/>
          <a:stretch>
            <a:fillRect/>
          </a:stretch>
        </p:blipFill>
        <p:spPr>
          <a:xfrm>
            <a:off x="9159139" y="6349577"/>
            <a:ext cx="1204061" cy="198036"/>
          </a:xfrm>
          <a:prstGeom prst="rect">
            <a:avLst/>
          </a:prstGeom>
        </p:spPr>
      </p:pic>
    </p:spTree>
    <p:extLst>
      <p:ext uri="{BB962C8B-B14F-4D97-AF65-F5344CB8AC3E}">
        <p14:creationId xmlns:p14="http://schemas.microsoft.com/office/powerpoint/2010/main" val="3397056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C8238685-F882-5FEF-5411-D1E4FE2715FC}"/>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dirty="0">
                <a:solidFill>
                  <a:prstClr val="black"/>
                </a:solidFill>
                <a:latin typeface="Calibri Light" panose="020F0302020204030204"/>
              </a:rPr>
              <a:t>the </a:t>
            </a:r>
            <a:r>
              <a:rPr lang="en-US" sz="4860" b="1" dirty="0">
                <a:solidFill>
                  <a:prstClr val="black"/>
                </a:solidFill>
                <a:latin typeface="Calibri Light" panose="020F0302020204030204"/>
              </a:rPr>
              <a:t>Moon </a:t>
            </a:r>
            <a:r>
              <a:rPr lang="en-US" sz="4860" b="1">
                <a:solidFill>
                  <a:prstClr val="black"/>
                </a:solidFill>
                <a:latin typeface="Calibri Light" panose="020F0302020204030204"/>
              </a:rPr>
              <a:t>Travel </a:t>
            </a:r>
            <a:r>
              <a:rPr lang="en-US" sz="2520">
                <a:solidFill>
                  <a:prstClr val="black"/>
                </a:solidFill>
                <a:latin typeface="Calibri Light" panose="020F0302020204030204"/>
              </a:rPr>
              <a:t>pathfinding via Dijkstra and A*</a:t>
            </a:r>
            <a:endParaRPr lang="en-US" sz="2520" dirty="0">
              <a:solidFill>
                <a:prstClr val="black"/>
              </a:solidFill>
              <a:latin typeface="Calibri Light" panose="020F0302020204030204"/>
            </a:endParaRPr>
          </a:p>
        </p:txBody>
      </p:sp>
      <p:sp>
        <p:nvSpPr>
          <p:cNvPr id="2" name="Content Placeholder 2">
            <a:extLst>
              <a:ext uri="{FF2B5EF4-FFF2-40B4-BE49-F238E27FC236}">
                <a16:creationId xmlns:a16="http://schemas.microsoft.com/office/drawing/2014/main" id="{E0BAC64A-6BA9-2432-D291-5019202A4D0D}"/>
              </a:ext>
            </a:extLst>
          </p:cNvPr>
          <p:cNvSpPr>
            <a:spLocks noGrp="1"/>
          </p:cNvSpPr>
          <p:nvPr>
            <p:ph idx="1"/>
          </p:nvPr>
        </p:nvSpPr>
        <p:spPr>
          <a:xfrm>
            <a:off x="554737" y="1147444"/>
            <a:ext cx="10843576" cy="2921122"/>
          </a:xfrm>
        </p:spPr>
        <p:txBody>
          <a:bodyPr>
            <a:noAutofit/>
          </a:bodyPr>
          <a:lstStyle/>
          <a:p>
            <a:pPr marL="339725" indent="-338138" algn="l" rtl="0" eaLnBrk="1" latinLnBrk="0" hangingPunct="1">
              <a:lnSpc>
                <a:spcPct val="90000"/>
              </a:lnSpc>
              <a:spcAft>
                <a:spcPts val="600"/>
              </a:spcAft>
              <a:buFont typeface="+mj-lt"/>
              <a:buAutoNum type="arabicPeriod" startAt="23"/>
            </a:pPr>
            <a:r>
              <a:rPr lang="en-US" sz="1200">
                <a:solidFill>
                  <a:srgbClr val="000000"/>
                </a:solidFill>
                <a:effectLst/>
                <a:latin typeface="Calibri" panose="020F0502020204030204" pitchFamily="34" charset="0"/>
              </a:rPr>
              <a:t>You now possess a comprehensive understanding of the MoonTravel code base, which features the implementation of the </a:t>
            </a:r>
            <a:r>
              <a:rPr lang="en-US" sz="1200" b="1">
                <a:solidFill>
                  <a:srgbClr val="000000"/>
                </a:solidFill>
                <a:effectLst/>
                <a:latin typeface="Calibri" panose="020F0502020204030204" pitchFamily="34" charset="0"/>
              </a:rPr>
              <a:t>Breadth-First Search</a:t>
            </a:r>
            <a:r>
              <a:rPr lang="en-US" sz="1200">
                <a:solidFill>
                  <a:srgbClr val="000000"/>
                </a:solidFill>
                <a:effectLst/>
                <a:latin typeface="Calibri" panose="020F0502020204030204" pitchFamily="34" charset="0"/>
              </a:rPr>
              <a:t> pathfinding algorithm as an example. Utilize this knowledge, along with your understanding of graph theory, to finalize the project by implementing both the </a:t>
            </a:r>
            <a:r>
              <a:rPr lang="en-US" sz="1200" b="1">
                <a:solidFill>
                  <a:srgbClr val="000000"/>
                </a:solidFill>
                <a:effectLst/>
                <a:latin typeface="Calibri" panose="020F0502020204030204" pitchFamily="34" charset="0"/>
              </a:rPr>
              <a:t>Dijkstra</a:t>
            </a:r>
            <a:r>
              <a:rPr lang="en-US" sz="1200">
                <a:solidFill>
                  <a:srgbClr val="000000"/>
                </a:solidFill>
                <a:effectLst/>
                <a:latin typeface="Calibri" panose="020F0502020204030204" pitchFamily="34" charset="0"/>
              </a:rPr>
              <a:t> and </a:t>
            </a:r>
            <a:r>
              <a:rPr lang="en-US" sz="1200" b="1">
                <a:solidFill>
                  <a:srgbClr val="000000"/>
                </a:solidFill>
                <a:effectLst/>
                <a:latin typeface="Calibri" panose="020F0502020204030204" pitchFamily="34" charset="0"/>
              </a:rPr>
              <a:t>A</a:t>
            </a:r>
            <a:r>
              <a:rPr lang="en-US" sz="1200">
                <a:solidFill>
                  <a:srgbClr val="000000"/>
                </a:solidFill>
                <a:effectLst/>
                <a:latin typeface="Calibri" panose="020F0502020204030204" pitchFamily="34" charset="0"/>
              </a:rPr>
              <a:t>* algorithms.</a:t>
            </a:r>
            <a:br>
              <a:rPr lang="en-US" sz="1200">
                <a:solidFill>
                  <a:srgbClr val="000000"/>
                </a:solidFill>
                <a:effectLst/>
                <a:latin typeface="Calibri" panose="020F0502020204030204" pitchFamily="34" charset="0"/>
              </a:rPr>
            </a:br>
            <a:r>
              <a:rPr lang="en-US" sz="1200" u="sng">
                <a:solidFill>
                  <a:srgbClr val="000000"/>
                </a:solidFill>
                <a:effectLst/>
                <a:latin typeface="Calibri" panose="020F0502020204030204" pitchFamily="34" charset="0"/>
              </a:rPr>
              <a:t>Notes</a:t>
            </a:r>
            <a:r>
              <a:rPr lang="en-US" sz="1200">
                <a:solidFill>
                  <a:srgbClr val="000000"/>
                </a:solidFill>
                <a:effectLst/>
                <a:latin typeface="Calibri" panose="020F0502020204030204" pitchFamily="34" charset="0"/>
              </a:rPr>
              <a:t>:</a:t>
            </a:r>
          </a:p>
          <a:p>
            <a:pPr marL="914400" indent="-338138" algn="l" rtl="0" eaLnBrk="1" latinLnBrk="0" hangingPunct="1">
              <a:lnSpc>
                <a:spcPct val="90000"/>
              </a:lnSpc>
              <a:spcBef>
                <a:spcPts val="0"/>
              </a:spcBef>
              <a:spcAft>
                <a:spcPts val="600"/>
              </a:spcAft>
              <a:buFont typeface="Arial" panose="020B0604020202020204" pitchFamily="34" charset="0"/>
              <a:buChar char="•"/>
            </a:pPr>
            <a:r>
              <a:rPr lang="en-US" sz="1200">
                <a:solidFill>
                  <a:srgbClr val="000000"/>
                </a:solidFill>
                <a:effectLst/>
                <a:latin typeface="Calibri" panose="020F0502020204030204" pitchFamily="34" charset="0"/>
              </a:rPr>
              <a:t>To implement the A* algorithm, you will require a </a:t>
            </a:r>
            <a:r>
              <a:rPr lang="en-US" sz="1200" b="1">
                <a:solidFill>
                  <a:srgbClr val="000000"/>
                </a:solidFill>
                <a:effectLst/>
                <a:latin typeface="Calibri" panose="020F0502020204030204" pitchFamily="34" charset="0"/>
              </a:rPr>
              <a:t>PriorityQueue</a:t>
            </a:r>
            <a:r>
              <a:rPr lang="en-US" sz="1200">
                <a:solidFill>
                  <a:srgbClr val="000000"/>
                </a:solidFill>
                <a:effectLst/>
                <a:latin typeface="Calibri" panose="020F0502020204030204" pitchFamily="34" charset="0"/>
              </a:rPr>
              <a:t>. You can adapt your previous project’s implementation of priority queues by copying and modifying the </a:t>
            </a:r>
            <a:r>
              <a:rPr lang="en-US" sz="1200" b="1">
                <a:solidFill>
                  <a:srgbClr val="000000"/>
                </a:solidFill>
                <a:effectLst/>
                <a:latin typeface="Calibri" panose="020F0502020204030204" pitchFamily="34" charset="0"/>
              </a:rPr>
              <a:t>PriorityQueue.java</a:t>
            </a:r>
            <a:r>
              <a:rPr lang="en-US" sz="1200">
                <a:solidFill>
                  <a:srgbClr val="000000"/>
                </a:solidFill>
                <a:effectLst/>
                <a:latin typeface="Calibri" panose="020F0502020204030204" pitchFamily="34" charset="0"/>
              </a:rPr>
              <a:t> and </a:t>
            </a:r>
            <a:r>
              <a:rPr lang="en-US" sz="1200" b="1">
                <a:solidFill>
                  <a:srgbClr val="000000"/>
                </a:solidFill>
                <a:effectLst/>
                <a:latin typeface="Calibri" panose="020F0502020204030204" pitchFamily="34" charset="0"/>
              </a:rPr>
              <a:t>HeapPriorityQueue.java</a:t>
            </a:r>
            <a:r>
              <a:rPr lang="en-US" sz="1200">
                <a:solidFill>
                  <a:srgbClr val="000000"/>
                </a:solidFill>
                <a:effectLst/>
                <a:latin typeface="Calibri" panose="020F0502020204030204" pitchFamily="34" charset="0"/>
              </a:rPr>
              <a:t> files as necessary.</a:t>
            </a:r>
          </a:p>
          <a:p>
            <a:pPr marL="914400" indent="-338138" algn="l" rtl="0" eaLnBrk="1" latinLnBrk="0" hangingPunct="1">
              <a:lnSpc>
                <a:spcPct val="90000"/>
              </a:lnSpc>
              <a:spcBef>
                <a:spcPts val="0"/>
              </a:spcBef>
              <a:spcAft>
                <a:spcPts val="600"/>
              </a:spcAft>
              <a:buFont typeface="Arial" panose="020B0604020202020204" pitchFamily="34" charset="0"/>
              <a:buChar char="•"/>
            </a:pPr>
            <a:r>
              <a:rPr lang="en-US" sz="1200">
                <a:solidFill>
                  <a:srgbClr val="000000"/>
                </a:solidFill>
                <a:effectLst/>
                <a:latin typeface="Calibri" panose="020F0502020204030204" pitchFamily="34" charset="0"/>
              </a:rPr>
              <a:t>You might need to add or modify fields and methods in any of the classes within this project. As the code base owner, you have the freedom to make any necessary changes.</a:t>
            </a:r>
          </a:p>
          <a:p>
            <a:pPr marL="339725" indent="-338138" algn="l" rtl="0" eaLnBrk="1" latinLnBrk="0" hangingPunct="1">
              <a:lnSpc>
                <a:spcPct val="90000"/>
              </a:lnSpc>
              <a:spcAft>
                <a:spcPts val="600"/>
              </a:spcAft>
              <a:buFont typeface="+mj-lt"/>
              <a:buAutoNum type="arabicPeriod" startAt="24"/>
            </a:pPr>
            <a:r>
              <a:rPr lang="en-US" sz="1200">
                <a:solidFill>
                  <a:srgbClr val="000000"/>
                </a:solidFill>
                <a:effectLst/>
                <a:latin typeface="Calibri" panose="020F0502020204030204" pitchFamily="34" charset="0"/>
              </a:rPr>
              <a:t>Once the project is finished, test various routes and analyze the performance and outcomes of the three algorithms: Breadth-First Search, Dijkstra, and A*. Take notes and discuss the following points:</a:t>
            </a:r>
          </a:p>
          <a:p>
            <a:pPr marL="914400" indent="-338138" algn="l" rtl="0" eaLnBrk="1" latinLnBrk="0" hangingPunct="1">
              <a:lnSpc>
                <a:spcPct val="90000"/>
              </a:lnSpc>
              <a:spcBef>
                <a:spcPts val="0"/>
              </a:spcBef>
              <a:spcAft>
                <a:spcPts val="600"/>
              </a:spcAft>
              <a:buFont typeface="Wingdings" panose="05000000000000000000" pitchFamily="2" charset="2"/>
              <a:buChar char="v"/>
            </a:pPr>
            <a:r>
              <a:rPr lang="en-US" sz="1200">
                <a:solidFill>
                  <a:srgbClr val="000000"/>
                </a:solidFill>
                <a:effectLst/>
                <a:latin typeface="Calibri" panose="020F0502020204030204" pitchFamily="34" charset="0"/>
              </a:rPr>
              <a:t>Which algorithm yields the shortest distance when comparing routes with identical </a:t>
            </a:r>
            <a:r>
              <a:rPr lang="en-US" sz="1200" i="1">
                <a:solidFill>
                  <a:srgbClr val="000000"/>
                </a:solidFill>
                <a:effectLst/>
                <a:latin typeface="Calibri" panose="020F0502020204030204" pitchFamily="34" charset="0"/>
              </a:rPr>
              <a:t>start</a:t>
            </a:r>
            <a:r>
              <a:rPr lang="en-US" sz="1200">
                <a:solidFill>
                  <a:srgbClr val="000000"/>
                </a:solidFill>
                <a:effectLst/>
                <a:latin typeface="Calibri" panose="020F0502020204030204" pitchFamily="34" charset="0"/>
              </a:rPr>
              <a:t> and </a:t>
            </a:r>
            <a:r>
              <a:rPr lang="en-US" sz="1200" i="1">
                <a:solidFill>
                  <a:srgbClr val="000000"/>
                </a:solidFill>
                <a:effectLst/>
                <a:latin typeface="Calibri" panose="020F0502020204030204" pitchFamily="34" charset="0"/>
              </a:rPr>
              <a:t>target</a:t>
            </a:r>
            <a:r>
              <a:rPr lang="en-US" sz="1200">
                <a:solidFill>
                  <a:srgbClr val="000000"/>
                </a:solidFill>
                <a:effectLst/>
                <a:latin typeface="Calibri" panose="020F0502020204030204" pitchFamily="34" charset="0"/>
              </a:rPr>
              <a:t> locations?</a:t>
            </a:r>
          </a:p>
          <a:p>
            <a:pPr marL="914400" indent="-338138" algn="l" rtl="0" eaLnBrk="1" latinLnBrk="0" hangingPunct="1">
              <a:lnSpc>
                <a:spcPct val="90000"/>
              </a:lnSpc>
              <a:spcBef>
                <a:spcPts val="0"/>
              </a:spcBef>
              <a:spcAft>
                <a:spcPts val="600"/>
              </a:spcAft>
              <a:buFont typeface="Wingdings" panose="05000000000000000000" pitchFamily="2" charset="2"/>
              <a:buChar char="v"/>
            </a:pPr>
            <a:r>
              <a:rPr lang="en-US" sz="1200">
                <a:solidFill>
                  <a:srgbClr val="000000"/>
                </a:solidFill>
                <a:effectLst/>
                <a:latin typeface="Calibri" panose="020F0502020204030204" pitchFamily="34" charset="0"/>
              </a:rPr>
              <a:t>Which algorithm provides the fastest route identification? What visual aspect of the map reflects the algorithm performance?</a:t>
            </a:r>
          </a:p>
          <a:p>
            <a:pPr marL="914400" indent="-338138" algn="l" rtl="0" eaLnBrk="1" latinLnBrk="0" hangingPunct="1">
              <a:lnSpc>
                <a:spcPct val="90000"/>
              </a:lnSpc>
              <a:spcBef>
                <a:spcPts val="0"/>
              </a:spcBef>
              <a:spcAft>
                <a:spcPts val="600"/>
              </a:spcAft>
              <a:buFont typeface="Wingdings" panose="05000000000000000000" pitchFamily="2" charset="2"/>
              <a:buChar char="v"/>
            </a:pPr>
            <a:r>
              <a:rPr lang="en-US" sz="1200">
                <a:solidFill>
                  <a:srgbClr val="000000"/>
                </a:solidFill>
                <a:effectLst/>
                <a:latin typeface="Calibri" panose="020F0502020204030204" pitchFamily="34" charset="0"/>
              </a:rPr>
              <a:t>Are the routes identified by the Dijkstra and A* algorithms always identical?</a:t>
            </a:r>
            <a:endParaRPr lang="en-US" sz="1200" dirty="0"/>
          </a:p>
        </p:txBody>
      </p:sp>
      <p:pic>
        <p:nvPicPr>
          <p:cNvPr id="4" name="Picture 3">
            <a:extLst>
              <a:ext uri="{FF2B5EF4-FFF2-40B4-BE49-F238E27FC236}">
                <a16:creationId xmlns:a16="http://schemas.microsoft.com/office/drawing/2014/main" id="{2411835C-A21C-E9D7-5EF5-05CCA3924B2B}"/>
              </a:ext>
            </a:extLst>
          </p:cNvPr>
          <p:cNvPicPr>
            <a:picLocks noChangeAspect="1"/>
          </p:cNvPicPr>
          <p:nvPr/>
        </p:nvPicPr>
        <p:blipFill>
          <a:blip r:embed="rId2"/>
          <a:stretch>
            <a:fillRect/>
          </a:stretch>
        </p:blipFill>
        <p:spPr>
          <a:xfrm>
            <a:off x="729394" y="4273532"/>
            <a:ext cx="3435890" cy="2226456"/>
          </a:xfrm>
          <a:prstGeom prst="rect">
            <a:avLst/>
          </a:prstGeom>
          <a:effectLst>
            <a:outerShdw blurRad="50800" dist="38100" algn="l" rotWithShape="0">
              <a:prstClr val="black">
                <a:alpha val="40000"/>
              </a:prstClr>
            </a:outerShdw>
          </a:effectLst>
        </p:spPr>
      </p:pic>
      <p:pic>
        <p:nvPicPr>
          <p:cNvPr id="6" name="Picture 5">
            <a:extLst>
              <a:ext uri="{FF2B5EF4-FFF2-40B4-BE49-F238E27FC236}">
                <a16:creationId xmlns:a16="http://schemas.microsoft.com/office/drawing/2014/main" id="{754BB2FF-D4B1-B7C9-84E1-183DAB9FCCDD}"/>
              </a:ext>
            </a:extLst>
          </p:cNvPr>
          <p:cNvPicPr>
            <a:picLocks noChangeAspect="1"/>
          </p:cNvPicPr>
          <p:nvPr/>
        </p:nvPicPr>
        <p:blipFill>
          <a:blip r:embed="rId3"/>
          <a:stretch>
            <a:fillRect/>
          </a:stretch>
        </p:blipFill>
        <p:spPr>
          <a:xfrm>
            <a:off x="4447541" y="4273532"/>
            <a:ext cx="3458464" cy="2226456"/>
          </a:xfrm>
          <a:prstGeom prst="rect">
            <a:avLst/>
          </a:prstGeom>
          <a:effectLst>
            <a:outerShdw blurRad="50800" dist="38100" algn="l" rotWithShape="0">
              <a:prstClr val="black">
                <a:alpha val="40000"/>
              </a:prstClr>
            </a:outerShdw>
          </a:effectLst>
        </p:spPr>
      </p:pic>
      <p:pic>
        <p:nvPicPr>
          <p:cNvPr id="8" name="Picture 7">
            <a:extLst>
              <a:ext uri="{FF2B5EF4-FFF2-40B4-BE49-F238E27FC236}">
                <a16:creationId xmlns:a16="http://schemas.microsoft.com/office/drawing/2014/main" id="{60A4508D-8443-753E-F3BD-020B2EA2FA44}"/>
              </a:ext>
            </a:extLst>
          </p:cNvPr>
          <p:cNvPicPr>
            <a:picLocks noChangeAspect="1"/>
          </p:cNvPicPr>
          <p:nvPr/>
        </p:nvPicPr>
        <p:blipFill>
          <a:blip r:embed="rId4"/>
          <a:stretch>
            <a:fillRect/>
          </a:stretch>
        </p:blipFill>
        <p:spPr>
          <a:xfrm>
            <a:off x="8146479" y="4273532"/>
            <a:ext cx="3458465" cy="2226456"/>
          </a:xfrm>
          <a:prstGeom prst="rect">
            <a:avLst/>
          </a:prstGeom>
          <a:effectLst>
            <a:outerShdw blurRad="50800" dist="38100" algn="l" rotWithShape="0">
              <a:prstClr val="black">
                <a:alpha val="40000"/>
              </a:prstClr>
            </a:outerShdw>
          </a:effectLst>
        </p:spPr>
      </p:pic>
    </p:spTree>
    <p:extLst>
      <p:ext uri="{BB962C8B-B14F-4D97-AF65-F5344CB8AC3E}">
        <p14:creationId xmlns:p14="http://schemas.microsoft.com/office/powerpoint/2010/main" val="7987076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227961cc-601d-4ccb-a828-0d95e46f5667">
      <Terms xmlns="http://schemas.microsoft.com/office/infopath/2007/PartnerControls"/>
    </lcf76f155ced4ddcb4097134ff3c332f>
    <TaxCatchAll xmlns="2932da32-6973-4353-af41-e24ebb79efb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482A103D252A941BA78251FC5999D6A" ma:contentTypeVersion="11" ma:contentTypeDescription="Create a new document." ma:contentTypeScope="" ma:versionID="239163f01c5533199652c2f3d38808da">
  <xsd:schema xmlns:xsd="http://www.w3.org/2001/XMLSchema" xmlns:xs="http://www.w3.org/2001/XMLSchema" xmlns:p="http://schemas.microsoft.com/office/2006/metadata/properties" xmlns:ns2="227961cc-601d-4ccb-a828-0d95e46f5667" xmlns:ns3="2932da32-6973-4353-af41-e24ebb79efbc" targetNamespace="http://schemas.microsoft.com/office/2006/metadata/properties" ma:root="true" ma:fieldsID="6ad39f71c5bdfac7cb01fc944fcb88c9" ns2:_="" ns3:_="">
    <xsd:import namespace="227961cc-601d-4ccb-a828-0d95e46f5667"/>
    <xsd:import namespace="2932da32-6973-4353-af41-e24ebb79efbc"/>
    <xsd:element name="properties">
      <xsd:complexType>
        <xsd:sequence>
          <xsd:element name="documentManagement">
            <xsd:complexType>
              <xsd:all>
                <xsd:element ref="ns2:MediaServiceMetadata" minOccurs="0"/>
                <xsd:element ref="ns2:MediaServiceFastMetadata" minOccurs="0"/>
                <xsd:element ref="ns3:TaxCatchAll" minOccurs="0"/>
                <xsd:element ref="ns2:MediaServiceOCR" minOccurs="0"/>
                <xsd:element ref="ns2:MediaServiceGenerationTime" minOccurs="0"/>
                <xsd:element ref="ns2:MediaServiceEventHashCode"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61cc-601d-4ccb-a828-0d95e46f56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646967e-5eb7-4d82-b25a-99ee5c68d0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32da32-6973-4353-af41-e24ebb79efb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23edfb5-a0aa-40d0-84dc-a6bb66e341d1}" ma:internalName="TaxCatchAll" ma:showField="CatchAllData" ma:web="2932da32-6973-4353-af41-e24ebb79ef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6DCBF5-BDF6-41A8-8683-F5A94038B56A}">
  <ds:schemaRefs>
    <ds:schemaRef ds:uri="227961cc-601d-4ccb-a828-0d95e46f5667"/>
    <ds:schemaRef ds:uri="2932da32-6973-4353-af41-e24ebb79efbc"/>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A0C256D-6E1F-4E2B-AF38-D870D1E11C5E}">
  <ds:schemaRefs>
    <ds:schemaRef ds:uri="http://schemas.microsoft.com/sharepoint/v3/contenttype/forms"/>
  </ds:schemaRefs>
</ds:datastoreItem>
</file>

<file path=customXml/itemProps3.xml><?xml version="1.0" encoding="utf-8"?>
<ds:datastoreItem xmlns:ds="http://schemas.openxmlformats.org/officeDocument/2006/customXml" ds:itemID="{5847BB29-5297-4730-8189-96C718A628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61cc-601d-4ccb-a828-0d95e46f5667"/>
    <ds:schemaRef ds:uri="2932da32-6973-4353-af41-e24ebb79ef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3097</TotalTime>
  <Words>3199</Words>
  <Application>Microsoft Office PowerPoint</Application>
  <PresentationFormat>Widescreen</PresentationFormat>
  <Paragraphs>181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Cambria Math</vt:lpstr>
      <vt:lpstr>Consolas</vt:lpstr>
      <vt:lpstr>Wingdings</vt:lpstr>
      <vt:lpstr>Office Theme</vt:lpstr>
      <vt:lpstr> Moon Travel</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InProTEd</dc:creator>
  <cp:lastModifiedBy>Florin Teodorescu</cp:lastModifiedBy>
  <cp:revision>4</cp:revision>
  <dcterms:created xsi:type="dcterms:W3CDTF">2022-09-10T17:43:54Z</dcterms:created>
  <dcterms:modified xsi:type="dcterms:W3CDTF">2025-05-04T04:38:14Z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0x0101009482A103D252A941BA78251FC5999D6A</vt:lpwstr>
  </property>
  <property fmtid="{D5CDD505-2E9C-101B-9397-08002B2CF9AE}" pid="3" name="MediaServiceImageTags">
    <vt:lpwstr/>
  </property>
</Properties>
</file>