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341" r:id="rId2"/>
    <p:sldId id="356" r:id="rId3"/>
    <p:sldId id="35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726"/>
    <a:srgbClr val="F15A21"/>
    <a:srgbClr val="162C55"/>
    <a:srgbClr val="003366"/>
    <a:srgbClr val="FFF6F3"/>
    <a:srgbClr val="363636"/>
    <a:srgbClr val="1D99B3"/>
    <a:srgbClr val="00539B"/>
    <a:srgbClr val="F01D27"/>
    <a:srgbClr val="77BD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3" autoAdjust="0"/>
    <p:restoredTop sz="94749" autoAdjust="0"/>
  </p:normalViewPr>
  <p:slideViewPr>
    <p:cSldViewPr showGuides="1">
      <p:cViewPr varScale="1">
        <p:scale>
          <a:sx n="84" d="100"/>
          <a:sy n="84" d="100"/>
        </p:scale>
        <p:origin x="126" y="372"/>
      </p:cViewPr>
      <p:guideLst>
        <p:guide orient="horz" pos="2160"/>
        <p:guide pos="3840"/>
        <p:guide/>
      </p:guideLst>
    </p:cSldViewPr>
  </p:slideViewPr>
  <p:notesTextViewPr>
    <p:cViewPr>
      <p:scale>
        <a:sx n="1" d="1"/>
        <a:sy n="1" d="1"/>
      </p:scale>
      <p:origin x="0" y="0"/>
    </p:cViewPr>
  </p:notesTextViewPr>
  <p:notesViewPr>
    <p:cSldViewPr showGuides="1">
      <p:cViewPr varScale="1">
        <p:scale>
          <a:sx n="48" d="100"/>
          <a:sy n="48" d="100"/>
        </p:scale>
        <p:origin x="-27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9/10/2018</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9/10/2018</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xternal Title 3">
    <p:bg>
      <p:bgPr>
        <a:gradFill>
          <a:gsLst>
            <a:gs pos="0">
              <a:schemeClr val="accent2"/>
            </a:gs>
            <a:gs pos="85000">
              <a:schemeClr val="accent2">
                <a:lumMod val="5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0528" y="5661246"/>
            <a:ext cx="9408000" cy="504058"/>
          </a:xfrm>
        </p:spPr>
        <p:txBody>
          <a:bodyPr anchor="t">
            <a:noAutofit/>
          </a:bodyPr>
          <a:lstStyle>
            <a:lvl1pPr>
              <a:lnSpc>
                <a:spcPct val="90000"/>
              </a:lnSpc>
              <a:defRPr sz="3900" baseline="0">
                <a:solidFill>
                  <a:schemeClr val="bg1"/>
                </a:solidFill>
              </a:defRPr>
            </a:lvl1pPr>
          </a:lstStyle>
          <a:p>
            <a:r>
              <a:rPr lang="en-US" dirty="0"/>
              <a:t>Click to edit Master title style</a:t>
            </a:r>
            <a:endParaRPr lang="en-AU" dirty="0"/>
          </a:p>
        </p:txBody>
      </p:sp>
      <p:sp>
        <p:nvSpPr>
          <p:cNvPr id="8" name="Text Placeholder 6"/>
          <p:cNvSpPr>
            <a:spLocks noGrp="1"/>
          </p:cNvSpPr>
          <p:nvPr>
            <p:ph type="body" sz="quarter" idx="10"/>
          </p:nvPr>
        </p:nvSpPr>
        <p:spPr>
          <a:xfrm>
            <a:off x="1429577" y="6237312"/>
            <a:ext cx="7066723" cy="432048"/>
          </a:xfrm>
        </p:spPr>
        <p:txBody>
          <a:bodyPr anchor="ctr">
            <a:normAutofit/>
          </a:bodyPr>
          <a:lstStyle>
            <a:lvl1pPr marL="0" indent="0" algn="l">
              <a:lnSpc>
                <a:spcPct val="80000"/>
              </a:lnSpc>
              <a:spcBef>
                <a:spcPts val="0"/>
              </a:spcBef>
              <a:spcAft>
                <a:spcPts val="0"/>
              </a:spcAft>
              <a:buNone/>
              <a:defRPr sz="2000" b="0">
                <a:solidFill>
                  <a:schemeClr val="bg1"/>
                </a:solidFill>
              </a:defRPr>
            </a:lvl1pPr>
          </a:lstStyle>
          <a:p>
            <a:pPr lvl="0"/>
            <a:r>
              <a:rPr lang="en-US"/>
              <a:t>Click to edit Master text styles</a:t>
            </a:r>
          </a:p>
        </p:txBody>
      </p:sp>
      <p:sp>
        <p:nvSpPr>
          <p:cNvPr id="10" name="Text Placeholder 8"/>
          <p:cNvSpPr>
            <a:spLocks noGrp="1"/>
          </p:cNvSpPr>
          <p:nvPr>
            <p:ph type="body" sz="quarter" idx="13"/>
          </p:nvPr>
        </p:nvSpPr>
        <p:spPr>
          <a:xfrm>
            <a:off x="8496300" y="6237315"/>
            <a:ext cx="2351741" cy="431924"/>
          </a:xfrm>
        </p:spPr>
        <p:txBody>
          <a:bodyPr anchor="ctr">
            <a:normAutofit/>
          </a:bodyPr>
          <a:lstStyle>
            <a:lvl1pPr marL="0" indent="0" algn="r">
              <a:buNone/>
              <a:defRPr sz="1200" b="0">
                <a:solidFill>
                  <a:schemeClr val="bg1"/>
                </a:solidFill>
              </a:defRPr>
            </a:lvl1pPr>
          </a:lstStyle>
          <a:p>
            <a:pPr lvl="0"/>
            <a:r>
              <a:rPr lang="en-US" dirty="0"/>
              <a:t>Click to edit Master text styles</a:t>
            </a:r>
          </a:p>
        </p:txBody>
      </p:sp>
      <p:grpSp>
        <p:nvGrpSpPr>
          <p:cNvPr id="12" name="Group 11">
            <a:extLst>
              <a:ext uri="{FF2B5EF4-FFF2-40B4-BE49-F238E27FC236}">
                <a16:creationId xmlns:a16="http://schemas.microsoft.com/office/drawing/2014/main" id="{8083FA5E-B320-4924-B23A-02F7E46E428D}"/>
              </a:ext>
            </a:extLst>
          </p:cNvPr>
          <p:cNvGrpSpPr/>
          <p:nvPr userDrawn="1"/>
        </p:nvGrpSpPr>
        <p:grpSpPr>
          <a:xfrm>
            <a:off x="4439816" y="1772816"/>
            <a:ext cx="3259561" cy="3312369"/>
            <a:chOff x="4439816" y="1772816"/>
            <a:chExt cx="3259561" cy="3312369"/>
          </a:xfrm>
        </p:grpSpPr>
        <p:sp>
          <p:nvSpPr>
            <p:cNvPr id="13" name="Freeform 5">
              <a:extLst>
                <a:ext uri="{FF2B5EF4-FFF2-40B4-BE49-F238E27FC236}">
                  <a16:creationId xmlns:a16="http://schemas.microsoft.com/office/drawing/2014/main" id="{E4780119-13C2-43E6-81C1-3ED858F50637}"/>
                </a:ext>
              </a:extLst>
            </p:cNvPr>
            <p:cNvSpPr>
              <a:spLocks/>
            </p:cNvSpPr>
            <p:nvPr userDrawn="1"/>
          </p:nvSpPr>
          <p:spPr bwMode="auto">
            <a:xfrm>
              <a:off x="6886577" y="2484439"/>
              <a:ext cx="809625" cy="593725"/>
            </a:xfrm>
            <a:custGeom>
              <a:avLst/>
              <a:gdLst>
                <a:gd name="T0" fmla="*/ 151 w 304"/>
                <a:gd name="T1" fmla="*/ 49 h 222"/>
                <a:gd name="T2" fmla="*/ 170 w 304"/>
                <a:gd name="T3" fmla="*/ 28 h 222"/>
                <a:gd name="T4" fmla="*/ 262 w 304"/>
                <a:gd name="T5" fmla="*/ 13 h 222"/>
                <a:gd name="T6" fmla="*/ 303 w 304"/>
                <a:gd name="T7" fmla="*/ 75 h 222"/>
                <a:gd name="T8" fmla="*/ 304 w 304"/>
                <a:gd name="T9" fmla="*/ 118 h 222"/>
                <a:gd name="T10" fmla="*/ 304 w 304"/>
                <a:gd name="T11" fmla="*/ 193 h 222"/>
                <a:gd name="T12" fmla="*/ 289 w 304"/>
                <a:gd name="T13" fmla="*/ 217 h 222"/>
                <a:gd name="T14" fmla="*/ 261 w 304"/>
                <a:gd name="T15" fmla="*/ 197 h 222"/>
                <a:gd name="T16" fmla="*/ 261 w 304"/>
                <a:gd name="T17" fmla="*/ 96 h 222"/>
                <a:gd name="T18" fmla="*/ 259 w 304"/>
                <a:gd name="T19" fmla="*/ 78 h 222"/>
                <a:gd name="T20" fmla="*/ 208 w 304"/>
                <a:gd name="T21" fmla="*/ 47 h 222"/>
                <a:gd name="T22" fmla="*/ 173 w 304"/>
                <a:gd name="T23" fmla="*/ 91 h 222"/>
                <a:gd name="T24" fmla="*/ 173 w 304"/>
                <a:gd name="T25" fmla="*/ 194 h 222"/>
                <a:gd name="T26" fmla="*/ 173 w 304"/>
                <a:gd name="T27" fmla="*/ 200 h 222"/>
                <a:gd name="T28" fmla="*/ 152 w 304"/>
                <a:gd name="T29" fmla="*/ 218 h 222"/>
                <a:gd name="T30" fmla="*/ 131 w 304"/>
                <a:gd name="T31" fmla="*/ 201 h 222"/>
                <a:gd name="T32" fmla="*/ 130 w 304"/>
                <a:gd name="T33" fmla="*/ 193 h 222"/>
                <a:gd name="T34" fmla="*/ 130 w 304"/>
                <a:gd name="T35" fmla="*/ 92 h 222"/>
                <a:gd name="T36" fmla="*/ 116 w 304"/>
                <a:gd name="T37" fmla="*/ 56 h 222"/>
                <a:gd name="T38" fmla="*/ 47 w 304"/>
                <a:gd name="T39" fmla="*/ 73 h 222"/>
                <a:gd name="T40" fmla="*/ 43 w 304"/>
                <a:gd name="T41" fmla="*/ 94 h 222"/>
                <a:gd name="T42" fmla="*/ 43 w 304"/>
                <a:gd name="T43" fmla="*/ 192 h 222"/>
                <a:gd name="T44" fmla="*/ 42 w 304"/>
                <a:gd name="T45" fmla="*/ 203 h 222"/>
                <a:gd name="T46" fmla="*/ 20 w 304"/>
                <a:gd name="T47" fmla="*/ 218 h 222"/>
                <a:gd name="T48" fmla="*/ 0 w 304"/>
                <a:gd name="T49" fmla="*/ 200 h 222"/>
                <a:gd name="T50" fmla="*/ 0 w 304"/>
                <a:gd name="T51" fmla="*/ 194 h 222"/>
                <a:gd name="T52" fmla="*/ 0 w 304"/>
                <a:gd name="T53" fmla="*/ 85 h 222"/>
                <a:gd name="T54" fmla="*/ 5 w 304"/>
                <a:gd name="T55" fmla="*/ 52 h 222"/>
                <a:gd name="T56" fmla="*/ 53 w 304"/>
                <a:gd name="T57" fmla="*/ 9 h 222"/>
                <a:gd name="T58" fmla="*/ 133 w 304"/>
                <a:gd name="T59" fmla="*/ 27 h 222"/>
                <a:gd name="T60" fmla="*/ 148 w 304"/>
                <a:gd name="T61" fmla="*/ 44 h 222"/>
                <a:gd name="T62" fmla="*/ 151 w 304"/>
                <a:gd name="T63" fmla="*/ 4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4" h="222">
                  <a:moveTo>
                    <a:pt x="151" y="49"/>
                  </a:moveTo>
                  <a:cubicBezTo>
                    <a:pt x="158" y="41"/>
                    <a:pt x="163" y="34"/>
                    <a:pt x="170" y="28"/>
                  </a:cubicBezTo>
                  <a:cubicBezTo>
                    <a:pt x="197" y="5"/>
                    <a:pt x="229" y="0"/>
                    <a:pt x="262" y="13"/>
                  </a:cubicBezTo>
                  <a:cubicBezTo>
                    <a:pt x="289" y="24"/>
                    <a:pt x="301" y="47"/>
                    <a:pt x="303" y="75"/>
                  </a:cubicBezTo>
                  <a:cubicBezTo>
                    <a:pt x="304" y="89"/>
                    <a:pt x="304" y="104"/>
                    <a:pt x="304" y="118"/>
                  </a:cubicBezTo>
                  <a:cubicBezTo>
                    <a:pt x="304" y="143"/>
                    <a:pt x="304" y="168"/>
                    <a:pt x="304" y="193"/>
                  </a:cubicBezTo>
                  <a:cubicBezTo>
                    <a:pt x="304" y="206"/>
                    <a:pt x="299" y="214"/>
                    <a:pt x="289" y="217"/>
                  </a:cubicBezTo>
                  <a:cubicBezTo>
                    <a:pt x="274" y="222"/>
                    <a:pt x="261" y="212"/>
                    <a:pt x="261" y="197"/>
                  </a:cubicBezTo>
                  <a:cubicBezTo>
                    <a:pt x="261" y="163"/>
                    <a:pt x="261" y="129"/>
                    <a:pt x="261" y="96"/>
                  </a:cubicBezTo>
                  <a:cubicBezTo>
                    <a:pt x="261" y="90"/>
                    <a:pt x="260" y="84"/>
                    <a:pt x="259" y="78"/>
                  </a:cubicBezTo>
                  <a:cubicBezTo>
                    <a:pt x="252" y="52"/>
                    <a:pt x="232" y="43"/>
                    <a:pt x="208" y="47"/>
                  </a:cubicBezTo>
                  <a:cubicBezTo>
                    <a:pt x="187" y="50"/>
                    <a:pt x="173" y="67"/>
                    <a:pt x="173" y="91"/>
                  </a:cubicBezTo>
                  <a:cubicBezTo>
                    <a:pt x="173" y="125"/>
                    <a:pt x="173" y="160"/>
                    <a:pt x="173" y="194"/>
                  </a:cubicBezTo>
                  <a:cubicBezTo>
                    <a:pt x="173" y="196"/>
                    <a:pt x="173" y="198"/>
                    <a:pt x="173" y="200"/>
                  </a:cubicBezTo>
                  <a:cubicBezTo>
                    <a:pt x="171" y="211"/>
                    <a:pt x="162" y="218"/>
                    <a:pt x="152" y="218"/>
                  </a:cubicBezTo>
                  <a:cubicBezTo>
                    <a:pt x="141" y="218"/>
                    <a:pt x="133" y="212"/>
                    <a:pt x="131" y="201"/>
                  </a:cubicBezTo>
                  <a:cubicBezTo>
                    <a:pt x="130" y="198"/>
                    <a:pt x="130" y="195"/>
                    <a:pt x="130" y="193"/>
                  </a:cubicBezTo>
                  <a:cubicBezTo>
                    <a:pt x="130" y="159"/>
                    <a:pt x="130" y="125"/>
                    <a:pt x="130" y="92"/>
                  </a:cubicBezTo>
                  <a:cubicBezTo>
                    <a:pt x="130" y="78"/>
                    <a:pt x="126" y="66"/>
                    <a:pt x="116" y="56"/>
                  </a:cubicBezTo>
                  <a:cubicBezTo>
                    <a:pt x="94" y="36"/>
                    <a:pt x="56" y="45"/>
                    <a:pt x="47" y="73"/>
                  </a:cubicBezTo>
                  <a:cubicBezTo>
                    <a:pt x="44" y="79"/>
                    <a:pt x="43" y="87"/>
                    <a:pt x="43" y="94"/>
                  </a:cubicBezTo>
                  <a:cubicBezTo>
                    <a:pt x="42" y="127"/>
                    <a:pt x="43" y="160"/>
                    <a:pt x="43" y="192"/>
                  </a:cubicBezTo>
                  <a:cubicBezTo>
                    <a:pt x="43" y="196"/>
                    <a:pt x="43" y="199"/>
                    <a:pt x="42" y="203"/>
                  </a:cubicBezTo>
                  <a:cubicBezTo>
                    <a:pt x="39" y="212"/>
                    <a:pt x="30" y="219"/>
                    <a:pt x="20" y="218"/>
                  </a:cubicBezTo>
                  <a:cubicBezTo>
                    <a:pt x="9" y="217"/>
                    <a:pt x="1" y="210"/>
                    <a:pt x="0" y="200"/>
                  </a:cubicBezTo>
                  <a:cubicBezTo>
                    <a:pt x="0" y="198"/>
                    <a:pt x="0" y="196"/>
                    <a:pt x="0" y="194"/>
                  </a:cubicBezTo>
                  <a:cubicBezTo>
                    <a:pt x="0" y="157"/>
                    <a:pt x="0" y="121"/>
                    <a:pt x="0" y="85"/>
                  </a:cubicBezTo>
                  <a:cubicBezTo>
                    <a:pt x="0" y="74"/>
                    <a:pt x="1" y="63"/>
                    <a:pt x="5" y="52"/>
                  </a:cubicBezTo>
                  <a:cubicBezTo>
                    <a:pt x="13" y="30"/>
                    <a:pt x="29" y="14"/>
                    <a:pt x="53" y="9"/>
                  </a:cubicBezTo>
                  <a:cubicBezTo>
                    <a:pt x="82" y="2"/>
                    <a:pt x="109" y="7"/>
                    <a:pt x="133" y="27"/>
                  </a:cubicBezTo>
                  <a:cubicBezTo>
                    <a:pt x="138" y="32"/>
                    <a:pt x="143" y="38"/>
                    <a:pt x="148" y="44"/>
                  </a:cubicBezTo>
                  <a:cubicBezTo>
                    <a:pt x="149" y="46"/>
                    <a:pt x="150" y="47"/>
                    <a:pt x="151" y="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14" name="Freeform 6">
              <a:extLst>
                <a:ext uri="{FF2B5EF4-FFF2-40B4-BE49-F238E27FC236}">
                  <a16:creationId xmlns:a16="http://schemas.microsoft.com/office/drawing/2014/main" id="{68385A08-8DF0-442E-B9B7-3F73AB33A190}"/>
                </a:ext>
              </a:extLst>
            </p:cNvPr>
            <p:cNvSpPr>
              <a:spLocks noEditPoints="1"/>
            </p:cNvSpPr>
            <p:nvPr userDrawn="1"/>
          </p:nvSpPr>
          <p:spPr bwMode="auto">
            <a:xfrm>
              <a:off x="5916614" y="2478089"/>
              <a:ext cx="538163" cy="612775"/>
            </a:xfrm>
            <a:custGeom>
              <a:avLst/>
              <a:gdLst>
                <a:gd name="T0" fmla="*/ 47 w 202"/>
                <a:gd name="T1" fmla="*/ 128 h 229"/>
                <a:gd name="T2" fmla="*/ 95 w 202"/>
                <a:gd name="T3" fmla="*/ 180 h 229"/>
                <a:gd name="T4" fmla="*/ 158 w 202"/>
                <a:gd name="T5" fmla="*/ 167 h 229"/>
                <a:gd name="T6" fmla="*/ 175 w 202"/>
                <a:gd name="T7" fmla="*/ 162 h 229"/>
                <a:gd name="T8" fmla="*/ 188 w 202"/>
                <a:gd name="T9" fmla="*/ 175 h 229"/>
                <a:gd name="T10" fmla="*/ 183 w 202"/>
                <a:gd name="T11" fmla="*/ 195 h 229"/>
                <a:gd name="T12" fmla="*/ 163 w 202"/>
                <a:gd name="T13" fmla="*/ 208 h 229"/>
                <a:gd name="T14" fmla="*/ 35 w 202"/>
                <a:gd name="T15" fmla="*/ 192 h 229"/>
                <a:gd name="T16" fmla="*/ 3 w 202"/>
                <a:gd name="T17" fmla="*/ 106 h 229"/>
                <a:gd name="T18" fmla="*/ 48 w 202"/>
                <a:gd name="T19" fmla="*/ 26 h 229"/>
                <a:gd name="T20" fmla="*/ 171 w 202"/>
                <a:gd name="T21" fmla="*/ 32 h 229"/>
                <a:gd name="T22" fmla="*/ 200 w 202"/>
                <a:gd name="T23" fmla="*/ 109 h 229"/>
                <a:gd name="T24" fmla="*/ 180 w 202"/>
                <a:gd name="T25" fmla="*/ 128 h 229"/>
                <a:gd name="T26" fmla="*/ 172 w 202"/>
                <a:gd name="T27" fmla="*/ 128 h 229"/>
                <a:gd name="T28" fmla="*/ 54 w 202"/>
                <a:gd name="T29" fmla="*/ 128 h 229"/>
                <a:gd name="T30" fmla="*/ 47 w 202"/>
                <a:gd name="T31" fmla="*/ 128 h 229"/>
                <a:gd name="T32" fmla="*/ 157 w 202"/>
                <a:gd name="T33" fmla="*/ 94 h 229"/>
                <a:gd name="T34" fmla="*/ 157 w 202"/>
                <a:gd name="T35" fmla="*/ 90 h 229"/>
                <a:gd name="T36" fmla="*/ 102 w 202"/>
                <a:gd name="T37" fmla="*/ 45 h 229"/>
                <a:gd name="T38" fmla="*/ 49 w 202"/>
                <a:gd name="T39" fmla="*/ 87 h 229"/>
                <a:gd name="T40" fmla="*/ 47 w 202"/>
                <a:gd name="T41" fmla="*/ 94 h 229"/>
                <a:gd name="T42" fmla="*/ 157 w 202"/>
                <a:gd name="T43" fmla="*/ 9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2" h="229">
                  <a:moveTo>
                    <a:pt x="47" y="128"/>
                  </a:moveTo>
                  <a:cubicBezTo>
                    <a:pt x="50" y="154"/>
                    <a:pt x="69" y="175"/>
                    <a:pt x="95" y="180"/>
                  </a:cubicBezTo>
                  <a:cubicBezTo>
                    <a:pt x="118" y="185"/>
                    <a:pt x="139" y="181"/>
                    <a:pt x="158" y="167"/>
                  </a:cubicBezTo>
                  <a:cubicBezTo>
                    <a:pt x="163" y="164"/>
                    <a:pt x="168" y="161"/>
                    <a:pt x="175" y="162"/>
                  </a:cubicBezTo>
                  <a:cubicBezTo>
                    <a:pt x="182" y="164"/>
                    <a:pt x="187" y="168"/>
                    <a:pt x="188" y="175"/>
                  </a:cubicBezTo>
                  <a:cubicBezTo>
                    <a:pt x="190" y="182"/>
                    <a:pt x="189" y="190"/>
                    <a:pt x="183" y="195"/>
                  </a:cubicBezTo>
                  <a:cubicBezTo>
                    <a:pt x="177" y="200"/>
                    <a:pt x="170" y="204"/>
                    <a:pt x="163" y="208"/>
                  </a:cubicBezTo>
                  <a:cubicBezTo>
                    <a:pt x="123" y="229"/>
                    <a:pt x="68" y="223"/>
                    <a:pt x="35" y="192"/>
                  </a:cubicBezTo>
                  <a:cubicBezTo>
                    <a:pt x="10" y="169"/>
                    <a:pt x="0" y="139"/>
                    <a:pt x="3" y="106"/>
                  </a:cubicBezTo>
                  <a:cubicBezTo>
                    <a:pt x="5" y="72"/>
                    <a:pt x="20" y="45"/>
                    <a:pt x="48" y="26"/>
                  </a:cubicBezTo>
                  <a:cubicBezTo>
                    <a:pt x="85" y="0"/>
                    <a:pt x="138" y="3"/>
                    <a:pt x="171" y="32"/>
                  </a:cubicBezTo>
                  <a:cubicBezTo>
                    <a:pt x="193" y="52"/>
                    <a:pt x="202" y="79"/>
                    <a:pt x="200" y="109"/>
                  </a:cubicBezTo>
                  <a:cubicBezTo>
                    <a:pt x="200" y="120"/>
                    <a:pt x="191" y="127"/>
                    <a:pt x="180" y="128"/>
                  </a:cubicBezTo>
                  <a:cubicBezTo>
                    <a:pt x="177" y="128"/>
                    <a:pt x="174" y="128"/>
                    <a:pt x="172" y="128"/>
                  </a:cubicBezTo>
                  <a:cubicBezTo>
                    <a:pt x="132" y="128"/>
                    <a:pt x="93" y="128"/>
                    <a:pt x="54" y="128"/>
                  </a:cubicBezTo>
                  <a:cubicBezTo>
                    <a:pt x="52" y="128"/>
                    <a:pt x="49" y="128"/>
                    <a:pt x="47" y="128"/>
                  </a:cubicBezTo>
                  <a:close/>
                  <a:moveTo>
                    <a:pt x="157" y="94"/>
                  </a:moveTo>
                  <a:cubicBezTo>
                    <a:pt x="157" y="93"/>
                    <a:pt x="157" y="91"/>
                    <a:pt x="157" y="90"/>
                  </a:cubicBezTo>
                  <a:cubicBezTo>
                    <a:pt x="155" y="64"/>
                    <a:pt x="134" y="43"/>
                    <a:pt x="102" y="45"/>
                  </a:cubicBezTo>
                  <a:cubicBezTo>
                    <a:pt x="75" y="47"/>
                    <a:pt x="58" y="62"/>
                    <a:pt x="49" y="87"/>
                  </a:cubicBezTo>
                  <a:cubicBezTo>
                    <a:pt x="48" y="89"/>
                    <a:pt x="48" y="92"/>
                    <a:pt x="47" y="94"/>
                  </a:cubicBezTo>
                  <a:cubicBezTo>
                    <a:pt x="84" y="94"/>
                    <a:pt x="120" y="94"/>
                    <a:pt x="157" y="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15" name="Freeform 7">
              <a:extLst>
                <a:ext uri="{FF2B5EF4-FFF2-40B4-BE49-F238E27FC236}">
                  <a16:creationId xmlns:a16="http://schemas.microsoft.com/office/drawing/2014/main" id="{A11C7262-B4C2-4267-A4B4-3DAE459F2889}"/>
                </a:ext>
              </a:extLst>
            </p:cNvPr>
            <p:cNvSpPr>
              <a:spLocks/>
            </p:cNvSpPr>
            <p:nvPr userDrawn="1"/>
          </p:nvSpPr>
          <p:spPr bwMode="auto">
            <a:xfrm>
              <a:off x="6518277" y="2500314"/>
              <a:ext cx="322263" cy="569913"/>
            </a:xfrm>
            <a:custGeom>
              <a:avLst/>
              <a:gdLst>
                <a:gd name="T0" fmla="*/ 1 w 121"/>
                <a:gd name="T1" fmla="*/ 135 h 213"/>
                <a:gd name="T2" fmla="*/ 1 w 121"/>
                <a:gd name="T3" fmla="*/ 81 h 213"/>
                <a:gd name="T4" fmla="*/ 69 w 121"/>
                <a:gd name="T5" fmla="*/ 3 h 213"/>
                <a:gd name="T6" fmla="*/ 105 w 121"/>
                <a:gd name="T7" fmla="*/ 3 h 213"/>
                <a:gd name="T8" fmla="*/ 120 w 121"/>
                <a:gd name="T9" fmla="*/ 26 h 213"/>
                <a:gd name="T10" fmla="*/ 100 w 121"/>
                <a:gd name="T11" fmla="*/ 43 h 213"/>
                <a:gd name="T12" fmla="*/ 81 w 121"/>
                <a:gd name="T13" fmla="*/ 45 h 213"/>
                <a:gd name="T14" fmla="*/ 45 w 121"/>
                <a:gd name="T15" fmla="*/ 86 h 213"/>
                <a:gd name="T16" fmla="*/ 44 w 121"/>
                <a:gd name="T17" fmla="*/ 125 h 213"/>
                <a:gd name="T18" fmla="*/ 44 w 121"/>
                <a:gd name="T19" fmla="*/ 187 h 213"/>
                <a:gd name="T20" fmla="*/ 43 w 121"/>
                <a:gd name="T21" fmla="*/ 197 h 213"/>
                <a:gd name="T22" fmla="*/ 20 w 121"/>
                <a:gd name="T23" fmla="*/ 212 h 213"/>
                <a:gd name="T24" fmla="*/ 1 w 121"/>
                <a:gd name="T25" fmla="*/ 192 h 213"/>
                <a:gd name="T26" fmla="*/ 1 w 121"/>
                <a:gd name="T27" fmla="*/ 138 h 213"/>
                <a:gd name="T28" fmla="*/ 1 w 121"/>
                <a:gd name="T29" fmla="*/ 135 h 213"/>
                <a:gd name="T30" fmla="*/ 1 w 121"/>
                <a:gd name="T31" fmla="*/ 13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13">
                  <a:moveTo>
                    <a:pt x="1" y="135"/>
                  </a:moveTo>
                  <a:cubicBezTo>
                    <a:pt x="1" y="117"/>
                    <a:pt x="0" y="99"/>
                    <a:pt x="1" y="81"/>
                  </a:cubicBezTo>
                  <a:cubicBezTo>
                    <a:pt x="3" y="43"/>
                    <a:pt x="32" y="10"/>
                    <a:pt x="69" y="3"/>
                  </a:cubicBezTo>
                  <a:cubicBezTo>
                    <a:pt x="81" y="1"/>
                    <a:pt x="93" y="0"/>
                    <a:pt x="105" y="3"/>
                  </a:cubicBezTo>
                  <a:cubicBezTo>
                    <a:pt x="116" y="6"/>
                    <a:pt x="121" y="14"/>
                    <a:pt x="120" y="26"/>
                  </a:cubicBezTo>
                  <a:cubicBezTo>
                    <a:pt x="120" y="35"/>
                    <a:pt x="111" y="43"/>
                    <a:pt x="100" y="43"/>
                  </a:cubicBezTo>
                  <a:cubicBezTo>
                    <a:pt x="94" y="44"/>
                    <a:pt x="87" y="44"/>
                    <a:pt x="81" y="45"/>
                  </a:cubicBezTo>
                  <a:cubicBezTo>
                    <a:pt x="58" y="50"/>
                    <a:pt x="46" y="63"/>
                    <a:pt x="45" y="86"/>
                  </a:cubicBezTo>
                  <a:cubicBezTo>
                    <a:pt x="44" y="99"/>
                    <a:pt x="44" y="112"/>
                    <a:pt x="44" y="125"/>
                  </a:cubicBezTo>
                  <a:cubicBezTo>
                    <a:pt x="44" y="146"/>
                    <a:pt x="44" y="166"/>
                    <a:pt x="44" y="187"/>
                  </a:cubicBezTo>
                  <a:cubicBezTo>
                    <a:pt x="44" y="190"/>
                    <a:pt x="44" y="194"/>
                    <a:pt x="43" y="197"/>
                  </a:cubicBezTo>
                  <a:cubicBezTo>
                    <a:pt x="40" y="207"/>
                    <a:pt x="31" y="213"/>
                    <a:pt x="20" y="212"/>
                  </a:cubicBezTo>
                  <a:cubicBezTo>
                    <a:pt x="9" y="211"/>
                    <a:pt x="1" y="203"/>
                    <a:pt x="1" y="192"/>
                  </a:cubicBezTo>
                  <a:cubicBezTo>
                    <a:pt x="1" y="174"/>
                    <a:pt x="1" y="156"/>
                    <a:pt x="1" y="138"/>
                  </a:cubicBezTo>
                  <a:cubicBezTo>
                    <a:pt x="1" y="137"/>
                    <a:pt x="1" y="136"/>
                    <a:pt x="1" y="135"/>
                  </a:cubicBezTo>
                  <a:cubicBezTo>
                    <a:pt x="1" y="135"/>
                    <a:pt x="1" y="135"/>
                    <a:pt x="1"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nvGrpSpPr>
            <p:cNvPr id="16" name="Group 15">
              <a:extLst>
                <a:ext uri="{FF2B5EF4-FFF2-40B4-BE49-F238E27FC236}">
                  <a16:creationId xmlns:a16="http://schemas.microsoft.com/office/drawing/2014/main" id="{8A21ECA9-10ED-4B2D-9E53-E79324F2D0C6}"/>
                </a:ext>
              </a:extLst>
            </p:cNvPr>
            <p:cNvGrpSpPr/>
            <p:nvPr userDrawn="1"/>
          </p:nvGrpSpPr>
          <p:grpSpPr>
            <a:xfrm>
              <a:off x="6683377" y="3125789"/>
              <a:ext cx="1016000" cy="211138"/>
              <a:chOff x="6683377" y="3125789"/>
              <a:chExt cx="1016000" cy="211138"/>
            </a:xfrm>
            <a:solidFill>
              <a:schemeClr val="bg1"/>
            </a:solidFill>
          </p:grpSpPr>
          <p:sp>
            <p:nvSpPr>
              <p:cNvPr id="25" name="Freeform 8">
                <a:extLst>
                  <a:ext uri="{FF2B5EF4-FFF2-40B4-BE49-F238E27FC236}">
                    <a16:creationId xmlns:a16="http://schemas.microsoft.com/office/drawing/2014/main" id="{345E0F7E-BA7B-47C6-8633-6F3B6A2585AA}"/>
                  </a:ext>
                </a:extLst>
              </p:cNvPr>
              <p:cNvSpPr>
                <a:spLocks/>
              </p:cNvSpPr>
              <p:nvPr userDrawn="1"/>
            </p:nvSpPr>
            <p:spPr bwMode="auto">
              <a:xfrm>
                <a:off x="7062789" y="3125789"/>
                <a:ext cx="287338" cy="206375"/>
              </a:xfrm>
              <a:custGeom>
                <a:avLst/>
                <a:gdLst>
                  <a:gd name="T0" fmla="*/ 31 w 108"/>
                  <a:gd name="T1" fmla="*/ 56 h 77"/>
                  <a:gd name="T2" fmla="*/ 41 w 108"/>
                  <a:gd name="T3" fmla="*/ 28 h 77"/>
                  <a:gd name="T4" fmla="*/ 49 w 108"/>
                  <a:gd name="T5" fmla="*/ 6 h 77"/>
                  <a:gd name="T6" fmla="*/ 54 w 108"/>
                  <a:gd name="T7" fmla="*/ 1 h 77"/>
                  <a:gd name="T8" fmla="*/ 61 w 108"/>
                  <a:gd name="T9" fmla="*/ 6 h 77"/>
                  <a:gd name="T10" fmla="*/ 69 w 108"/>
                  <a:gd name="T11" fmla="*/ 31 h 77"/>
                  <a:gd name="T12" fmla="*/ 78 w 108"/>
                  <a:gd name="T13" fmla="*/ 55 h 77"/>
                  <a:gd name="T14" fmla="*/ 80 w 108"/>
                  <a:gd name="T15" fmla="*/ 52 h 77"/>
                  <a:gd name="T16" fmla="*/ 96 w 108"/>
                  <a:gd name="T17" fmla="*/ 7 h 77"/>
                  <a:gd name="T18" fmla="*/ 101 w 108"/>
                  <a:gd name="T19" fmla="*/ 1 h 77"/>
                  <a:gd name="T20" fmla="*/ 106 w 108"/>
                  <a:gd name="T21" fmla="*/ 2 h 77"/>
                  <a:gd name="T22" fmla="*/ 108 w 108"/>
                  <a:gd name="T23" fmla="*/ 9 h 77"/>
                  <a:gd name="T24" fmla="*/ 99 w 108"/>
                  <a:gd name="T25" fmla="*/ 32 h 77"/>
                  <a:gd name="T26" fmla="*/ 85 w 108"/>
                  <a:gd name="T27" fmla="*/ 71 h 77"/>
                  <a:gd name="T28" fmla="*/ 79 w 108"/>
                  <a:gd name="T29" fmla="*/ 77 h 77"/>
                  <a:gd name="T30" fmla="*/ 72 w 108"/>
                  <a:gd name="T31" fmla="*/ 71 h 77"/>
                  <a:gd name="T32" fmla="*/ 56 w 108"/>
                  <a:gd name="T33" fmla="*/ 26 h 77"/>
                  <a:gd name="T34" fmla="*/ 55 w 108"/>
                  <a:gd name="T35" fmla="*/ 22 h 77"/>
                  <a:gd name="T36" fmla="*/ 52 w 108"/>
                  <a:gd name="T37" fmla="*/ 28 h 77"/>
                  <a:gd name="T38" fmla="*/ 37 w 108"/>
                  <a:gd name="T39" fmla="*/ 69 h 77"/>
                  <a:gd name="T40" fmla="*/ 36 w 108"/>
                  <a:gd name="T41" fmla="*/ 73 h 77"/>
                  <a:gd name="T42" fmla="*/ 30 w 108"/>
                  <a:gd name="T43" fmla="*/ 77 h 77"/>
                  <a:gd name="T44" fmla="*/ 25 w 108"/>
                  <a:gd name="T45" fmla="*/ 73 h 77"/>
                  <a:gd name="T46" fmla="*/ 1 w 108"/>
                  <a:gd name="T47" fmla="*/ 10 h 77"/>
                  <a:gd name="T48" fmla="*/ 4 w 108"/>
                  <a:gd name="T49" fmla="*/ 1 h 77"/>
                  <a:gd name="T50" fmla="*/ 13 w 108"/>
                  <a:gd name="T51" fmla="*/ 6 h 77"/>
                  <a:gd name="T52" fmla="*/ 28 w 108"/>
                  <a:gd name="T53" fmla="*/ 49 h 77"/>
                  <a:gd name="T54" fmla="*/ 31 w 108"/>
                  <a:gd name="T55" fmla="*/ 5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77">
                    <a:moveTo>
                      <a:pt x="31" y="56"/>
                    </a:moveTo>
                    <a:cubicBezTo>
                      <a:pt x="34" y="46"/>
                      <a:pt x="37" y="37"/>
                      <a:pt x="41" y="28"/>
                    </a:cubicBezTo>
                    <a:cubicBezTo>
                      <a:pt x="43" y="21"/>
                      <a:pt x="46" y="13"/>
                      <a:pt x="49" y="6"/>
                    </a:cubicBezTo>
                    <a:cubicBezTo>
                      <a:pt x="49" y="4"/>
                      <a:pt x="52" y="2"/>
                      <a:pt x="54" y="1"/>
                    </a:cubicBezTo>
                    <a:cubicBezTo>
                      <a:pt x="58" y="0"/>
                      <a:pt x="60" y="3"/>
                      <a:pt x="61" y="6"/>
                    </a:cubicBezTo>
                    <a:cubicBezTo>
                      <a:pt x="63" y="14"/>
                      <a:pt x="66" y="22"/>
                      <a:pt x="69" y="31"/>
                    </a:cubicBezTo>
                    <a:cubicBezTo>
                      <a:pt x="72" y="39"/>
                      <a:pt x="75" y="46"/>
                      <a:pt x="78" y="55"/>
                    </a:cubicBezTo>
                    <a:cubicBezTo>
                      <a:pt x="79" y="54"/>
                      <a:pt x="80" y="53"/>
                      <a:pt x="80" y="52"/>
                    </a:cubicBezTo>
                    <a:cubicBezTo>
                      <a:pt x="85" y="37"/>
                      <a:pt x="91" y="22"/>
                      <a:pt x="96" y="7"/>
                    </a:cubicBezTo>
                    <a:cubicBezTo>
                      <a:pt x="97" y="5"/>
                      <a:pt x="99" y="3"/>
                      <a:pt x="101" y="1"/>
                    </a:cubicBezTo>
                    <a:cubicBezTo>
                      <a:pt x="102" y="1"/>
                      <a:pt x="105" y="1"/>
                      <a:pt x="106" y="2"/>
                    </a:cubicBezTo>
                    <a:cubicBezTo>
                      <a:pt x="107" y="4"/>
                      <a:pt x="108" y="7"/>
                      <a:pt x="108" y="9"/>
                    </a:cubicBezTo>
                    <a:cubicBezTo>
                      <a:pt x="105" y="17"/>
                      <a:pt x="102" y="24"/>
                      <a:pt x="99" y="32"/>
                    </a:cubicBezTo>
                    <a:cubicBezTo>
                      <a:pt x="95" y="45"/>
                      <a:pt x="90" y="58"/>
                      <a:pt x="85" y="71"/>
                    </a:cubicBezTo>
                    <a:cubicBezTo>
                      <a:pt x="84" y="74"/>
                      <a:pt x="83" y="77"/>
                      <a:pt x="79" y="77"/>
                    </a:cubicBezTo>
                    <a:cubicBezTo>
                      <a:pt x="74" y="77"/>
                      <a:pt x="73" y="74"/>
                      <a:pt x="72" y="71"/>
                    </a:cubicBezTo>
                    <a:cubicBezTo>
                      <a:pt x="67" y="56"/>
                      <a:pt x="61" y="41"/>
                      <a:pt x="56" y="26"/>
                    </a:cubicBezTo>
                    <a:cubicBezTo>
                      <a:pt x="56" y="25"/>
                      <a:pt x="55" y="24"/>
                      <a:pt x="55" y="22"/>
                    </a:cubicBezTo>
                    <a:cubicBezTo>
                      <a:pt x="53" y="25"/>
                      <a:pt x="53" y="26"/>
                      <a:pt x="52" y="28"/>
                    </a:cubicBezTo>
                    <a:cubicBezTo>
                      <a:pt x="47" y="42"/>
                      <a:pt x="42" y="56"/>
                      <a:pt x="37" y="69"/>
                    </a:cubicBezTo>
                    <a:cubicBezTo>
                      <a:pt x="37" y="71"/>
                      <a:pt x="37" y="72"/>
                      <a:pt x="36" y="73"/>
                    </a:cubicBezTo>
                    <a:cubicBezTo>
                      <a:pt x="34" y="74"/>
                      <a:pt x="32" y="77"/>
                      <a:pt x="30" y="77"/>
                    </a:cubicBezTo>
                    <a:cubicBezTo>
                      <a:pt x="28" y="77"/>
                      <a:pt x="25" y="75"/>
                      <a:pt x="25" y="73"/>
                    </a:cubicBezTo>
                    <a:cubicBezTo>
                      <a:pt x="17" y="52"/>
                      <a:pt x="9" y="31"/>
                      <a:pt x="1" y="10"/>
                    </a:cubicBezTo>
                    <a:cubicBezTo>
                      <a:pt x="0" y="6"/>
                      <a:pt x="0" y="3"/>
                      <a:pt x="4" y="1"/>
                    </a:cubicBezTo>
                    <a:cubicBezTo>
                      <a:pt x="8" y="0"/>
                      <a:pt x="11" y="1"/>
                      <a:pt x="13" y="6"/>
                    </a:cubicBezTo>
                    <a:cubicBezTo>
                      <a:pt x="18" y="21"/>
                      <a:pt x="23" y="35"/>
                      <a:pt x="28" y="49"/>
                    </a:cubicBezTo>
                    <a:cubicBezTo>
                      <a:pt x="29" y="51"/>
                      <a:pt x="29" y="53"/>
                      <a:pt x="3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6" name="Freeform 9">
                <a:extLst>
                  <a:ext uri="{FF2B5EF4-FFF2-40B4-BE49-F238E27FC236}">
                    <a16:creationId xmlns:a16="http://schemas.microsoft.com/office/drawing/2014/main" id="{68D6B392-9C4C-489F-80F6-7B8871EFBA83}"/>
                  </a:ext>
                </a:extLst>
              </p:cNvPr>
              <p:cNvSpPr>
                <a:spLocks noEditPoints="1"/>
              </p:cNvSpPr>
              <p:nvPr userDrawn="1"/>
            </p:nvSpPr>
            <p:spPr bwMode="auto">
              <a:xfrm>
                <a:off x="6843714" y="3128964"/>
                <a:ext cx="207963" cy="203200"/>
              </a:xfrm>
              <a:custGeom>
                <a:avLst/>
                <a:gdLst>
                  <a:gd name="T0" fmla="*/ 38 w 78"/>
                  <a:gd name="T1" fmla="*/ 76 h 76"/>
                  <a:gd name="T2" fmla="*/ 0 w 78"/>
                  <a:gd name="T3" fmla="*/ 38 h 76"/>
                  <a:gd name="T4" fmla="*/ 39 w 78"/>
                  <a:gd name="T5" fmla="*/ 0 h 76"/>
                  <a:gd name="T6" fmla="*/ 78 w 78"/>
                  <a:gd name="T7" fmla="*/ 38 h 76"/>
                  <a:gd name="T8" fmla="*/ 38 w 78"/>
                  <a:gd name="T9" fmla="*/ 76 h 76"/>
                  <a:gd name="T10" fmla="*/ 12 w 78"/>
                  <a:gd name="T11" fmla="*/ 38 h 76"/>
                  <a:gd name="T12" fmla="*/ 39 w 78"/>
                  <a:gd name="T13" fmla="*/ 66 h 76"/>
                  <a:gd name="T14" fmla="*/ 65 w 78"/>
                  <a:gd name="T15" fmla="*/ 39 h 76"/>
                  <a:gd name="T16" fmla="*/ 39 w 78"/>
                  <a:gd name="T17" fmla="*/ 11 h 76"/>
                  <a:gd name="T18" fmla="*/ 12 w 78"/>
                  <a:gd name="T19"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6">
                    <a:moveTo>
                      <a:pt x="38" y="76"/>
                    </a:moveTo>
                    <a:cubicBezTo>
                      <a:pt x="16" y="76"/>
                      <a:pt x="0" y="60"/>
                      <a:pt x="0" y="38"/>
                    </a:cubicBezTo>
                    <a:cubicBezTo>
                      <a:pt x="0" y="16"/>
                      <a:pt x="17" y="0"/>
                      <a:pt x="39" y="0"/>
                    </a:cubicBezTo>
                    <a:cubicBezTo>
                      <a:pt x="60" y="0"/>
                      <a:pt x="78" y="17"/>
                      <a:pt x="78" y="38"/>
                    </a:cubicBezTo>
                    <a:cubicBezTo>
                      <a:pt x="78" y="60"/>
                      <a:pt x="61" y="76"/>
                      <a:pt x="38" y="76"/>
                    </a:cubicBezTo>
                    <a:close/>
                    <a:moveTo>
                      <a:pt x="12" y="38"/>
                    </a:moveTo>
                    <a:cubicBezTo>
                      <a:pt x="12" y="54"/>
                      <a:pt x="23" y="66"/>
                      <a:pt x="39" y="66"/>
                    </a:cubicBezTo>
                    <a:cubicBezTo>
                      <a:pt x="54" y="66"/>
                      <a:pt x="65" y="54"/>
                      <a:pt x="65" y="39"/>
                    </a:cubicBezTo>
                    <a:cubicBezTo>
                      <a:pt x="66" y="23"/>
                      <a:pt x="54" y="11"/>
                      <a:pt x="39" y="11"/>
                    </a:cubicBezTo>
                    <a:cubicBezTo>
                      <a:pt x="24" y="10"/>
                      <a:pt x="12" y="22"/>
                      <a:pt x="1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0">
                <a:extLst>
                  <a:ext uri="{FF2B5EF4-FFF2-40B4-BE49-F238E27FC236}">
                    <a16:creationId xmlns:a16="http://schemas.microsoft.com/office/drawing/2014/main" id="{D3D5FFC5-1F30-4BB1-87EC-4C8A2086E078}"/>
                  </a:ext>
                </a:extLst>
              </p:cNvPr>
              <p:cNvSpPr>
                <a:spLocks noEditPoints="1"/>
              </p:cNvSpPr>
              <p:nvPr userDrawn="1"/>
            </p:nvSpPr>
            <p:spPr bwMode="auto">
              <a:xfrm>
                <a:off x="7543802" y="3132139"/>
                <a:ext cx="155575" cy="203200"/>
              </a:xfrm>
              <a:custGeom>
                <a:avLst/>
                <a:gdLst>
                  <a:gd name="T0" fmla="*/ 39 w 58"/>
                  <a:gd name="T1" fmla="*/ 44 h 76"/>
                  <a:gd name="T2" fmla="*/ 53 w 58"/>
                  <a:gd name="T3" fmla="*/ 63 h 76"/>
                  <a:gd name="T4" fmla="*/ 56 w 58"/>
                  <a:gd name="T5" fmla="*/ 67 h 76"/>
                  <a:gd name="T6" fmla="*/ 55 w 58"/>
                  <a:gd name="T7" fmla="*/ 74 h 76"/>
                  <a:gd name="T8" fmla="*/ 47 w 58"/>
                  <a:gd name="T9" fmla="*/ 73 h 76"/>
                  <a:gd name="T10" fmla="*/ 37 w 58"/>
                  <a:gd name="T11" fmla="*/ 59 h 76"/>
                  <a:gd name="T12" fmla="*/ 27 w 58"/>
                  <a:gd name="T13" fmla="*/ 46 h 76"/>
                  <a:gd name="T14" fmla="*/ 12 w 58"/>
                  <a:gd name="T15" fmla="*/ 46 h 76"/>
                  <a:gd name="T16" fmla="*/ 12 w 58"/>
                  <a:gd name="T17" fmla="*/ 60 h 76"/>
                  <a:gd name="T18" fmla="*/ 12 w 58"/>
                  <a:gd name="T19" fmla="*/ 69 h 76"/>
                  <a:gd name="T20" fmla="*/ 6 w 58"/>
                  <a:gd name="T21" fmla="*/ 75 h 76"/>
                  <a:gd name="T22" fmla="*/ 0 w 58"/>
                  <a:gd name="T23" fmla="*/ 69 h 76"/>
                  <a:gd name="T24" fmla="*/ 0 w 58"/>
                  <a:gd name="T25" fmla="*/ 55 h 76"/>
                  <a:gd name="T26" fmla="*/ 0 w 58"/>
                  <a:gd name="T27" fmla="*/ 9 h 76"/>
                  <a:gd name="T28" fmla="*/ 8 w 58"/>
                  <a:gd name="T29" fmla="*/ 0 h 76"/>
                  <a:gd name="T30" fmla="*/ 32 w 58"/>
                  <a:gd name="T31" fmla="*/ 1 h 76"/>
                  <a:gd name="T32" fmla="*/ 51 w 58"/>
                  <a:gd name="T33" fmla="*/ 17 h 76"/>
                  <a:gd name="T34" fmla="*/ 42 w 58"/>
                  <a:gd name="T35" fmla="*/ 42 h 76"/>
                  <a:gd name="T36" fmla="*/ 39 w 58"/>
                  <a:gd name="T37" fmla="*/ 44 h 76"/>
                  <a:gd name="T38" fmla="*/ 12 w 58"/>
                  <a:gd name="T39" fmla="*/ 35 h 76"/>
                  <a:gd name="T40" fmla="*/ 32 w 58"/>
                  <a:gd name="T41" fmla="*/ 34 h 76"/>
                  <a:gd name="T42" fmla="*/ 40 w 58"/>
                  <a:gd name="T43" fmla="*/ 22 h 76"/>
                  <a:gd name="T44" fmla="*/ 31 w 58"/>
                  <a:gd name="T45" fmla="*/ 11 h 76"/>
                  <a:gd name="T46" fmla="*/ 12 w 58"/>
                  <a:gd name="T47" fmla="*/ 11 h 76"/>
                  <a:gd name="T48" fmla="*/ 12 w 58"/>
                  <a:gd name="T49" fmla="*/ 3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76">
                    <a:moveTo>
                      <a:pt x="39" y="44"/>
                    </a:moveTo>
                    <a:cubicBezTo>
                      <a:pt x="44" y="50"/>
                      <a:pt x="49" y="56"/>
                      <a:pt x="53" y="63"/>
                    </a:cubicBezTo>
                    <a:cubicBezTo>
                      <a:pt x="54" y="64"/>
                      <a:pt x="55" y="65"/>
                      <a:pt x="56" y="67"/>
                    </a:cubicBezTo>
                    <a:cubicBezTo>
                      <a:pt x="58" y="69"/>
                      <a:pt x="58" y="72"/>
                      <a:pt x="55" y="74"/>
                    </a:cubicBezTo>
                    <a:cubicBezTo>
                      <a:pt x="52" y="76"/>
                      <a:pt x="49" y="76"/>
                      <a:pt x="47" y="73"/>
                    </a:cubicBezTo>
                    <a:cubicBezTo>
                      <a:pt x="43" y="68"/>
                      <a:pt x="40" y="64"/>
                      <a:pt x="37" y="59"/>
                    </a:cubicBezTo>
                    <a:cubicBezTo>
                      <a:pt x="34" y="55"/>
                      <a:pt x="30" y="50"/>
                      <a:pt x="27" y="46"/>
                    </a:cubicBezTo>
                    <a:cubicBezTo>
                      <a:pt x="22" y="46"/>
                      <a:pt x="17" y="46"/>
                      <a:pt x="12" y="46"/>
                    </a:cubicBezTo>
                    <a:cubicBezTo>
                      <a:pt x="12" y="51"/>
                      <a:pt x="12" y="55"/>
                      <a:pt x="12" y="60"/>
                    </a:cubicBezTo>
                    <a:cubicBezTo>
                      <a:pt x="12" y="63"/>
                      <a:pt x="12" y="66"/>
                      <a:pt x="12" y="69"/>
                    </a:cubicBezTo>
                    <a:cubicBezTo>
                      <a:pt x="12" y="73"/>
                      <a:pt x="10" y="75"/>
                      <a:pt x="6" y="75"/>
                    </a:cubicBezTo>
                    <a:cubicBezTo>
                      <a:pt x="2" y="75"/>
                      <a:pt x="0" y="73"/>
                      <a:pt x="0" y="69"/>
                    </a:cubicBezTo>
                    <a:cubicBezTo>
                      <a:pt x="0" y="64"/>
                      <a:pt x="0" y="59"/>
                      <a:pt x="0" y="55"/>
                    </a:cubicBezTo>
                    <a:cubicBezTo>
                      <a:pt x="0" y="39"/>
                      <a:pt x="0" y="24"/>
                      <a:pt x="0" y="9"/>
                    </a:cubicBezTo>
                    <a:cubicBezTo>
                      <a:pt x="0" y="2"/>
                      <a:pt x="2" y="0"/>
                      <a:pt x="8" y="0"/>
                    </a:cubicBezTo>
                    <a:cubicBezTo>
                      <a:pt x="16" y="0"/>
                      <a:pt x="24" y="0"/>
                      <a:pt x="32" y="1"/>
                    </a:cubicBezTo>
                    <a:cubicBezTo>
                      <a:pt x="42" y="2"/>
                      <a:pt x="49" y="8"/>
                      <a:pt x="51" y="17"/>
                    </a:cubicBezTo>
                    <a:cubicBezTo>
                      <a:pt x="54" y="27"/>
                      <a:pt x="50" y="35"/>
                      <a:pt x="42" y="42"/>
                    </a:cubicBezTo>
                    <a:cubicBezTo>
                      <a:pt x="41" y="42"/>
                      <a:pt x="40" y="43"/>
                      <a:pt x="39" y="44"/>
                    </a:cubicBezTo>
                    <a:close/>
                    <a:moveTo>
                      <a:pt x="12" y="35"/>
                    </a:moveTo>
                    <a:cubicBezTo>
                      <a:pt x="19" y="35"/>
                      <a:pt x="25" y="35"/>
                      <a:pt x="32" y="34"/>
                    </a:cubicBezTo>
                    <a:cubicBezTo>
                      <a:pt x="37" y="33"/>
                      <a:pt x="40" y="28"/>
                      <a:pt x="40" y="22"/>
                    </a:cubicBezTo>
                    <a:cubicBezTo>
                      <a:pt x="40" y="17"/>
                      <a:pt x="36" y="12"/>
                      <a:pt x="31" y="11"/>
                    </a:cubicBezTo>
                    <a:cubicBezTo>
                      <a:pt x="25" y="10"/>
                      <a:pt x="18" y="11"/>
                      <a:pt x="12" y="11"/>
                    </a:cubicBezTo>
                    <a:cubicBezTo>
                      <a:pt x="12" y="19"/>
                      <a:pt x="12" y="27"/>
                      <a:pt x="12"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8" name="Freeform 11">
                <a:extLst>
                  <a:ext uri="{FF2B5EF4-FFF2-40B4-BE49-F238E27FC236}">
                    <a16:creationId xmlns:a16="http://schemas.microsoft.com/office/drawing/2014/main" id="{4937C509-B579-4E19-95B1-D3067D185DDA}"/>
                  </a:ext>
                </a:extLst>
              </p:cNvPr>
              <p:cNvSpPr>
                <a:spLocks/>
              </p:cNvSpPr>
              <p:nvPr userDrawn="1"/>
            </p:nvSpPr>
            <p:spPr bwMode="auto">
              <a:xfrm>
                <a:off x="7378702" y="3132139"/>
                <a:ext cx="136525" cy="196850"/>
              </a:xfrm>
              <a:custGeom>
                <a:avLst/>
                <a:gdLst>
                  <a:gd name="T0" fmla="*/ 13 w 51"/>
                  <a:gd name="T1" fmla="*/ 30 h 74"/>
                  <a:gd name="T2" fmla="*/ 32 w 51"/>
                  <a:gd name="T3" fmla="*/ 30 h 74"/>
                  <a:gd name="T4" fmla="*/ 37 w 51"/>
                  <a:gd name="T5" fmla="*/ 30 h 74"/>
                  <a:gd name="T6" fmla="*/ 40 w 51"/>
                  <a:gd name="T7" fmla="*/ 35 h 74"/>
                  <a:gd name="T8" fmla="*/ 36 w 51"/>
                  <a:gd name="T9" fmla="*/ 40 h 74"/>
                  <a:gd name="T10" fmla="*/ 20 w 51"/>
                  <a:gd name="T11" fmla="*/ 40 h 74"/>
                  <a:gd name="T12" fmla="*/ 12 w 51"/>
                  <a:gd name="T13" fmla="*/ 40 h 74"/>
                  <a:gd name="T14" fmla="*/ 12 w 51"/>
                  <a:gd name="T15" fmla="*/ 52 h 74"/>
                  <a:gd name="T16" fmla="*/ 12 w 51"/>
                  <a:gd name="T17" fmla="*/ 64 h 74"/>
                  <a:gd name="T18" fmla="*/ 42 w 51"/>
                  <a:gd name="T19" fmla="*/ 64 h 74"/>
                  <a:gd name="T20" fmla="*/ 51 w 51"/>
                  <a:gd name="T21" fmla="*/ 69 h 74"/>
                  <a:gd name="T22" fmla="*/ 42 w 51"/>
                  <a:gd name="T23" fmla="*/ 74 h 74"/>
                  <a:gd name="T24" fmla="*/ 8 w 51"/>
                  <a:gd name="T25" fmla="*/ 74 h 74"/>
                  <a:gd name="T26" fmla="*/ 0 w 51"/>
                  <a:gd name="T27" fmla="*/ 66 h 74"/>
                  <a:gd name="T28" fmla="*/ 0 w 51"/>
                  <a:gd name="T29" fmla="*/ 8 h 74"/>
                  <a:gd name="T30" fmla="*/ 8 w 51"/>
                  <a:gd name="T31" fmla="*/ 0 h 74"/>
                  <a:gd name="T32" fmla="*/ 42 w 51"/>
                  <a:gd name="T33" fmla="*/ 0 h 74"/>
                  <a:gd name="T34" fmla="*/ 44 w 51"/>
                  <a:gd name="T35" fmla="*/ 0 h 74"/>
                  <a:gd name="T36" fmla="*/ 49 w 51"/>
                  <a:gd name="T37" fmla="*/ 6 h 74"/>
                  <a:gd name="T38" fmla="*/ 44 w 51"/>
                  <a:gd name="T39" fmla="*/ 10 h 74"/>
                  <a:gd name="T40" fmla="*/ 20 w 51"/>
                  <a:gd name="T41" fmla="*/ 11 h 74"/>
                  <a:gd name="T42" fmla="*/ 13 w 51"/>
                  <a:gd name="T43" fmla="*/ 11 h 74"/>
                  <a:gd name="T44" fmla="*/ 13 w 51"/>
                  <a:gd name="T45"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74">
                    <a:moveTo>
                      <a:pt x="13" y="30"/>
                    </a:moveTo>
                    <a:cubicBezTo>
                      <a:pt x="19" y="30"/>
                      <a:pt x="26" y="30"/>
                      <a:pt x="32" y="30"/>
                    </a:cubicBezTo>
                    <a:cubicBezTo>
                      <a:pt x="34" y="30"/>
                      <a:pt x="36" y="29"/>
                      <a:pt x="37" y="30"/>
                    </a:cubicBezTo>
                    <a:cubicBezTo>
                      <a:pt x="38" y="31"/>
                      <a:pt x="40" y="34"/>
                      <a:pt x="40" y="35"/>
                    </a:cubicBezTo>
                    <a:cubicBezTo>
                      <a:pt x="40" y="37"/>
                      <a:pt x="38" y="39"/>
                      <a:pt x="36" y="40"/>
                    </a:cubicBezTo>
                    <a:cubicBezTo>
                      <a:pt x="31" y="40"/>
                      <a:pt x="25" y="40"/>
                      <a:pt x="20" y="40"/>
                    </a:cubicBezTo>
                    <a:cubicBezTo>
                      <a:pt x="18" y="40"/>
                      <a:pt x="15" y="40"/>
                      <a:pt x="12" y="40"/>
                    </a:cubicBezTo>
                    <a:cubicBezTo>
                      <a:pt x="12" y="44"/>
                      <a:pt x="12" y="48"/>
                      <a:pt x="12" y="52"/>
                    </a:cubicBezTo>
                    <a:cubicBezTo>
                      <a:pt x="12" y="56"/>
                      <a:pt x="12" y="59"/>
                      <a:pt x="12" y="64"/>
                    </a:cubicBezTo>
                    <a:cubicBezTo>
                      <a:pt x="23" y="64"/>
                      <a:pt x="33" y="64"/>
                      <a:pt x="42" y="64"/>
                    </a:cubicBezTo>
                    <a:cubicBezTo>
                      <a:pt x="46" y="64"/>
                      <a:pt x="50" y="63"/>
                      <a:pt x="51" y="69"/>
                    </a:cubicBezTo>
                    <a:cubicBezTo>
                      <a:pt x="51" y="72"/>
                      <a:pt x="49" y="74"/>
                      <a:pt x="42" y="74"/>
                    </a:cubicBezTo>
                    <a:cubicBezTo>
                      <a:pt x="31" y="74"/>
                      <a:pt x="20" y="74"/>
                      <a:pt x="8" y="74"/>
                    </a:cubicBezTo>
                    <a:cubicBezTo>
                      <a:pt x="2" y="74"/>
                      <a:pt x="0" y="72"/>
                      <a:pt x="0" y="66"/>
                    </a:cubicBezTo>
                    <a:cubicBezTo>
                      <a:pt x="0" y="47"/>
                      <a:pt x="0" y="27"/>
                      <a:pt x="0" y="8"/>
                    </a:cubicBezTo>
                    <a:cubicBezTo>
                      <a:pt x="0" y="2"/>
                      <a:pt x="2" y="0"/>
                      <a:pt x="8" y="0"/>
                    </a:cubicBezTo>
                    <a:cubicBezTo>
                      <a:pt x="20" y="0"/>
                      <a:pt x="31" y="0"/>
                      <a:pt x="42" y="0"/>
                    </a:cubicBezTo>
                    <a:cubicBezTo>
                      <a:pt x="43" y="0"/>
                      <a:pt x="44" y="0"/>
                      <a:pt x="44" y="0"/>
                    </a:cubicBezTo>
                    <a:cubicBezTo>
                      <a:pt x="48" y="1"/>
                      <a:pt x="50" y="2"/>
                      <a:pt x="49" y="6"/>
                    </a:cubicBezTo>
                    <a:cubicBezTo>
                      <a:pt x="49" y="9"/>
                      <a:pt x="47" y="10"/>
                      <a:pt x="44" y="10"/>
                    </a:cubicBezTo>
                    <a:cubicBezTo>
                      <a:pt x="36" y="11"/>
                      <a:pt x="28" y="11"/>
                      <a:pt x="20" y="11"/>
                    </a:cubicBezTo>
                    <a:cubicBezTo>
                      <a:pt x="18" y="11"/>
                      <a:pt x="15" y="11"/>
                      <a:pt x="13" y="11"/>
                    </a:cubicBezTo>
                    <a:cubicBezTo>
                      <a:pt x="13" y="17"/>
                      <a:pt x="13" y="23"/>
                      <a:pt x="1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9" name="Freeform 12">
                <a:extLst>
                  <a:ext uri="{FF2B5EF4-FFF2-40B4-BE49-F238E27FC236}">
                    <a16:creationId xmlns:a16="http://schemas.microsoft.com/office/drawing/2014/main" id="{4D138EE3-B932-42A5-92A0-73F7FD10B725}"/>
                  </a:ext>
                </a:extLst>
              </p:cNvPr>
              <p:cNvSpPr>
                <a:spLocks noEditPoints="1"/>
              </p:cNvSpPr>
              <p:nvPr userDrawn="1"/>
            </p:nvSpPr>
            <p:spPr bwMode="auto">
              <a:xfrm>
                <a:off x="6683377" y="3132139"/>
                <a:ext cx="141288" cy="204788"/>
              </a:xfrm>
              <a:custGeom>
                <a:avLst/>
                <a:gdLst>
                  <a:gd name="T0" fmla="*/ 12 w 53"/>
                  <a:gd name="T1" fmla="*/ 45 h 77"/>
                  <a:gd name="T2" fmla="*/ 12 w 53"/>
                  <a:gd name="T3" fmla="*/ 67 h 77"/>
                  <a:gd name="T4" fmla="*/ 10 w 53"/>
                  <a:gd name="T5" fmla="*/ 74 h 77"/>
                  <a:gd name="T6" fmla="*/ 1 w 53"/>
                  <a:gd name="T7" fmla="*/ 70 h 77"/>
                  <a:gd name="T8" fmla="*/ 1 w 53"/>
                  <a:gd name="T9" fmla="*/ 5 h 77"/>
                  <a:gd name="T10" fmla="*/ 7 w 53"/>
                  <a:gd name="T11" fmla="*/ 0 h 77"/>
                  <a:gd name="T12" fmla="*/ 33 w 53"/>
                  <a:gd name="T13" fmla="*/ 1 h 77"/>
                  <a:gd name="T14" fmla="*/ 53 w 53"/>
                  <a:gd name="T15" fmla="*/ 23 h 77"/>
                  <a:gd name="T16" fmla="*/ 31 w 53"/>
                  <a:gd name="T17" fmla="*/ 45 h 77"/>
                  <a:gd name="T18" fmla="*/ 12 w 53"/>
                  <a:gd name="T19" fmla="*/ 45 h 77"/>
                  <a:gd name="T20" fmla="*/ 12 w 53"/>
                  <a:gd name="T21" fmla="*/ 35 h 77"/>
                  <a:gd name="T22" fmla="*/ 32 w 53"/>
                  <a:gd name="T23" fmla="*/ 34 h 77"/>
                  <a:gd name="T24" fmla="*/ 40 w 53"/>
                  <a:gd name="T25" fmla="*/ 22 h 77"/>
                  <a:gd name="T26" fmla="*/ 31 w 53"/>
                  <a:gd name="T27" fmla="*/ 11 h 77"/>
                  <a:gd name="T28" fmla="*/ 12 w 53"/>
                  <a:gd name="T29" fmla="*/ 11 h 77"/>
                  <a:gd name="T30" fmla="*/ 12 w 53"/>
                  <a:gd name="T31"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77">
                    <a:moveTo>
                      <a:pt x="12" y="45"/>
                    </a:moveTo>
                    <a:cubicBezTo>
                      <a:pt x="12" y="53"/>
                      <a:pt x="12" y="60"/>
                      <a:pt x="12" y="67"/>
                    </a:cubicBezTo>
                    <a:cubicBezTo>
                      <a:pt x="12" y="70"/>
                      <a:pt x="11" y="72"/>
                      <a:pt x="10" y="74"/>
                    </a:cubicBezTo>
                    <a:cubicBezTo>
                      <a:pt x="7" y="77"/>
                      <a:pt x="1" y="75"/>
                      <a:pt x="1" y="70"/>
                    </a:cubicBezTo>
                    <a:cubicBezTo>
                      <a:pt x="0" y="48"/>
                      <a:pt x="0" y="27"/>
                      <a:pt x="1" y="5"/>
                    </a:cubicBezTo>
                    <a:cubicBezTo>
                      <a:pt x="1" y="2"/>
                      <a:pt x="4" y="0"/>
                      <a:pt x="7" y="0"/>
                    </a:cubicBezTo>
                    <a:cubicBezTo>
                      <a:pt x="16" y="0"/>
                      <a:pt x="24" y="0"/>
                      <a:pt x="33" y="1"/>
                    </a:cubicBezTo>
                    <a:cubicBezTo>
                      <a:pt x="45" y="2"/>
                      <a:pt x="53" y="11"/>
                      <a:pt x="53" y="23"/>
                    </a:cubicBezTo>
                    <a:cubicBezTo>
                      <a:pt x="52" y="35"/>
                      <a:pt x="43" y="44"/>
                      <a:pt x="31" y="45"/>
                    </a:cubicBezTo>
                    <a:cubicBezTo>
                      <a:pt x="25" y="46"/>
                      <a:pt x="19" y="45"/>
                      <a:pt x="12" y="45"/>
                    </a:cubicBezTo>
                    <a:close/>
                    <a:moveTo>
                      <a:pt x="12" y="35"/>
                    </a:moveTo>
                    <a:cubicBezTo>
                      <a:pt x="19" y="35"/>
                      <a:pt x="26" y="35"/>
                      <a:pt x="32" y="34"/>
                    </a:cubicBezTo>
                    <a:cubicBezTo>
                      <a:pt x="38" y="33"/>
                      <a:pt x="41" y="28"/>
                      <a:pt x="40" y="22"/>
                    </a:cubicBezTo>
                    <a:cubicBezTo>
                      <a:pt x="40" y="16"/>
                      <a:pt x="37" y="12"/>
                      <a:pt x="31" y="11"/>
                    </a:cubicBezTo>
                    <a:cubicBezTo>
                      <a:pt x="25" y="10"/>
                      <a:pt x="19" y="11"/>
                      <a:pt x="12" y="11"/>
                    </a:cubicBezTo>
                    <a:cubicBezTo>
                      <a:pt x="12" y="19"/>
                      <a:pt x="12" y="27"/>
                      <a:pt x="12"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7" name="Picture 16" descr="A close up of a logo&#10;&#10;Description generated with very high confidence">
              <a:extLst>
                <a:ext uri="{FF2B5EF4-FFF2-40B4-BE49-F238E27FC236}">
                  <a16:creationId xmlns:a16="http://schemas.microsoft.com/office/drawing/2014/main" id="{60980810-C6F1-425A-8A43-E6F72F14E77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6416" t="25850" r="51992" b="43700"/>
            <a:stretch/>
          </p:blipFill>
          <p:spPr>
            <a:xfrm>
              <a:off x="4439816" y="1772816"/>
              <a:ext cx="1413298" cy="2088232"/>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37EF4207-3D8E-46A4-A433-6867EE18AC7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7006" t="25850" r="53425" b="50000"/>
            <a:stretch/>
          </p:blipFill>
          <p:spPr>
            <a:xfrm>
              <a:off x="4511824" y="1772816"/>
              <a:ext cx="1166666" cy="1656184"/>
            </a:xfrm>
            <a:prstGeom prst="rect">
              <a:avLst/>
            </a:prstGeom>
          </p:spPr>
        </p:pic>
        <p:pic>
          <p:nvPicPr>
            <p:cNvPr id="19" name="Picture 18">
              <a:extLst>
                <a:ext uri="{FF2B5EF4-FFF2-40B4-BE49-F238E27FC236}">
                  <a16:creationId xmlns:a16="http://schemas.microsoft.com/office/drawing/2014/main" id="{1C662D45-BFEB-48DC-977A-4F78689AB1D0}"/>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8778" t="48950" r="53191" b="42650"/>
            <a:stretch/>
          </p:blipFill>
          <p:spPr>
            <a:xfrm>
              <a:off x="4727847" y="3356992"/>
              <a:ext cx="979217" cy="576064"/>
            </a:xfrm>
            <a:prstGeom prst="rect">
              <a:avLst/>
            </a:prstGeom>
          </p:spPr>
        </p:pic>
        <p:pic>
          <p:nvPicPr>
            <p:cNvPr id="20" name="Picture 19" descr="A close up of a logo&#10;&#10;Description generated with very high confidence">
              <a:extLst>
                <a:ext uri="{FF2B5EF4-FFF2-40B4-BE49-F238E27FC236}">
                  <a16:creationId xmlns:a16="http://schemas.microsoft.com/office/drawing/2014/main" id="{53B1AE90-E40B-40EA-B05C-6C790352106E}"/>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46576" t="56994" r="50827" b="25850"/>
            <a:stretch/>
          </p:blipFill>
          <p:spPr>
            <a:xfrm>
              <a:off x="5678490" y="3908673"/>
              <a:ext cx="316605" cy="1176512"/>
            </a:xfrm>
            <a:prstGeom prst="rect">
              <a:avLst/>
            </a:prstGeom>
          </p:spPr>
        </p:pic>
        <p:pic>
          <p:nvPicPr>
            <p:cNvPr id="21" name="Picture 20" descr="A close up of a logo&#10;&#10;Description generated with very high confidence">
              <a:extLst>
                <a:ext uri="{FF2B5EF4-FFF2-40B4-BE49-F238E27FC236}">
                  <a16:creationId xmlns:a16="http://schemas.microsoft.com/office/drawing/2014/main" id="{0455FC5F-86BF-477F-BF5A-3D3D499BC937}"/>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41141" t="66800" r="53190" b="25850"/>
            <a:stretch/>
          </p:blipFill>
          <p:spPr>
            <a:xfrm>
              <a:off x="5015881" y="4581127"/>
              <a:ext cx="691184" cy="504057"/>
            </a:xfrm>
            <a:prstGeom prst="rect">
              <a:avLst/>
            </a:prstGeom>
          </p:spPr>
        </p:pic>
        <p:pic>
          <p:nvPicPr>
            <p:cNvPr id="22" name="Picture 21" descr="A close up of a logo&#10;&#10;Description generated with high confidence">
              <a:extLst>
                <a:ext uri="{FF2B5EF4-FFF2-40B4-BE49-F238E27FC236}">
                  <a16:creationId xmlns:a16="http://schemas.microsoft.com/office/drawing/2014/main" id="{596CCCA9-8B69-4F51-B7BC-58EFAA8F3CCB}"/>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41140" t="48542" r="46810" b="29000"/>
            <a:stretch/>
          </p:blipFill>
          <p:spPr>
            <a:xfrm>
              <a:off x="5015881" y="3328988"/>
              <a:ext cx="1469056" cy="1540171"/>
            </a:xfrm>
            <a:prstGeom prst="rect">
              <a:avLst/>
            </a:prstGeom>
          </p:spPr>
        </p:pic>
        <p:pic>
          <p:nvPicPr>
            <p:cNvPr id="23" name="Picture 22">
              <a:extLst>
                <a:ext uri="{FF2B5EF4-FFF2-40B4-BE49-F238E27FC236}">
                  <a16:creationId xmlns:a16="http://schemas.microsoft.com/office/drawing/2014/main" id="{D9EF1E6A-A17F-42BA-A960-F1DBFE4940E2}"/>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42912" t="47545" r="46537" b="44768"/>
            <a:stretch/>
          </p:blipFill>
          <p:spPr>
            <a:xfrm>
              <a:off x="5231904" y="3260602"/>
              <a:ext cx="1286373" cy="527172"/>
            </a:xfrm>
            <a:prstGeom prst="rect">
              <a:avLst/>
            </a:prstGeom>
          </p:spPr>
        </p:pic>
        <p:pic>
          <p:nvPicPr>
            <p:cNvPr id="24" name="Picture 23">
              <a:extLst>
                <a:ext uri="{FF2B5EF4-FFF2-40B4-BE49-F238E27FC236}">
                  <a16:creationId xmlns:a16="http://schemas.microsoft.com/office/drawing/2014/main" id="{1E1FBB82-3F8A-4BF9-8A07-B4DE39B80369}"/>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37006" t="52776" r="56094" b="41993"/>
            <a:stretch/>
          </p:blipFill>
          <p:spPr>
            <a:xfrm>
              <a:off x="4511824" y="3619374"/>
              <a:ext cx="841229" cy="358775"/>
            </a:xfrm>
            <a:prstGeom prst="rect">
              <a:avLst/>
            </a:prstGeom>
          </p:spPr>
        </p:pic>
      </p:grpSp>
    </p:spTree>
    <p:extLst>
      <p:ext uri="{BB962C8B-B14F-4D97-AF65-F5344CB8AC3E}">
        <p14:creationId xmlns:p14="http://schemas.microsoft.com/office/powerpoint/2010/main" val="362261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7536" y="1196757"/>
            <a:ext cx="10176933" cy="4680173"/>
          </a:xfrm>
        </p:spPr>
        <p:txBody>
          <a:bodyPr/>
          <a:lstStyle>
            <a:lvl1pPr>
              <a:spcBef>
                <a:spcPts val="300"/>
              </a:spcBef>
              <a:spcAft>
                <a:spcPts val="300"/>
              </a:spcAft>
              <a:defRPr lang="en-US" dirty="0" smtClean="0"/>
            </a:lvl1pPr>
            <a:lvl2pPr>
              <a:spcBef>
                <a:spcPts val="300"/>
              </a:spcBef>
              <a:spcAft>
                <a:spcPts val="300"/>
              </a:spcAft>
              <a:defRPr lang="en-US" dirty="0" smtClean="0"/>
            </a:lvl2pPr>
            <a:lvl3pPr>
              <a:spcBef>
                <a:spcPts val="300"/>
              </a:spcBef>
              <a:spcAft>
                <a:spcPts val="300"/>
              </a:spcAft>
              <a:defRPr lang="en-US" dirty="0" smtClean="0"/>
            </a:lvl3p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a:xfrm>
            <a:off x="2927362" y="6434290"/>
            <a:ext cx="6824265" cy="234803"/>
          </a:xfrm>
          <a:prstGeom prst="rect">
            <a:avLst/>
          </a:prstGeom>
        </p:spPr>
        <p:txBody>
          <a:bodyPr/>
          <a:lstStyle/>
          <a:p>
            <a:pPr algn="r"/>
            <a:endParaRPr lang="en-AU" dirty="0"/>
          </a:p>
        </p:txBody>
      </p:sp>
      <p:sp>
        <p:nvSpPr>
          <p:cNvPr id="7" name="Slide Number Placeholder 6"/>
          <p:cNvSpPr>
            <a:spLocks noGrp="1"/>
          </p:cNvSpPr>
          <p:nvPr>
            <p:ph type="sldNum" sz="quarter" idx="11"/>
          </p:nvPr>
        </p:nvSpPr>
        <p:spPr>
          <a:xfrm>
            <a:off x="1007436" y="6453344"/>
            <a:ext cx="523373" cy="217125"/>
          </a:xfrm>
          <a:prstGeom prst="rect">
            <a:avLst/>
          </a:prstGeom>
        </p:spPr>
        <p:txBody>
          <a:bodyPr/>
          <a:lstStyle/>
          <a:p>
            <a:fld id="{E917DE0E-AFB1-41FD-BC35-27DB61CA125F}" type="slidenum">
              <a:rPr lang="en-AU" smtClean="0"/>
              <a:pPr/>
              <a:t>‹#›</a:t>
            </a:fld>
            <a:endParaRPr lang="en-AU" dirty="0"/>
          </a:p>
        </p:txBody>
      </p:sp>
      <p:sp>
        <p:nvSpPr>
          <p:cNvPr id="8" name="Title 7"/>
          <p:cNvSpPr>
            <a:spLocks noGrp="1"/>
          </p:cNvSpPr>
          <p:nvPr>
            <p:ph type="title"/>
          </p:nvPr>
        </p:nvSpPr>
        <p:spPr>
          <a:xfrm>
            <a:off x="1007533" y="418658"/>
            <a:ext cx="10273043" cy="706091"/>
          </a:xfrm>
        </p:spPr>
        <p:txBody>
          <a:bodyPr/>
          <a:lstStyle/>
          <a:p>
            <a:r>
              <a:rPr lang="en-US"/>
              <a:t>Click to edit Master title style</a:t>
            </a:r>
            <a:endParaRPr lang="en-AU" dirty="0"/>
          </a:p>
        </p:txBody>
      </p:sp>
      <p:sp>
        <p:nvSpPr>
          <p:cNvPr id="10" name="Content Placeholder 9"/>
          <p:cNvSpPr>
            <a:spLocks noGrp="1"/>
          </p:cNvSpPr>
          <p:nvPr>
            <p:ph sz="quarter" idx="12"/>
          </p:nvPr>
        </p:nvSpPr>
        <p:spPr>
          <a:xfrm>
            <a:off x="2927356" y="6165854"/>
            <a:ext cx="6817783" cy="287339"/>
          </a:xfrm>
        </p:spPr>
        <p:txBody>
          <a:bodyPr>
            <a:normAutofit/>
          </a:bodyPr>
          <a:lstStyle>
            <a:lvl1pPr marL="0" indent="0" algn="r">
              <a:buNone/>
              <a:defRPr sz="1600" b="0">
                <a:solidFill>
                  <a:schemeClr val="accent5"/>
                </a:solidFill>
              </a:defRPr>
            </a:lvl1pPr>
          </a:lstStyle>
          <a:p>
            <a:pPr lvl="0"/>
            <a:r>
              <a:rPr lang="en-US"/>
              <a:t>Click to edit Master text styles</a:t>
            </a:r>
          </a:p>
        </p:txBody>
      </p:sp>
    </p:spTree>
    <p:extLst>
      <p:ext uri="{BB962C8B-B14F-4D97-AF65-F5344CB8AC3E}">
        <p14:creationId xmlns:p14="http://schemas.microsoft.com/office/powerpoint/2010/main" val="174075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 Content">
    <p:spTree>
      <p:nvGrpSpPr>
        <p:cNvPr id="1" name=""/>
        <p:cNvGrpSpPr/>
        <p:nvPr/>
      </p:nvGrpSpPr>
      <p:grpSpPr>
        <a:xfrm>
          <a:off x="0" y="0"/>
          <a:ext cx="0" cy="0"/>
          <a:chOff x="0" y="0"/>
          <a:chExt cx="0" cy="0"/>
        </a:xfrm>
      </p:grpSpPr>
      <p:sp>
        <p:nvSpPr>
          <p:cNvPr id="5" name="Rectangle 4"/>
          <p:cNvSpPr/>
          <p:nvPr userDrawn="1"/>
        </p:nvSpPr>
        <p:spPr>
          <a:xfrm>
            <a:off x="0" y="6099260"/>
            <a:ext cx="10808530" cy="7587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3" name="Content Placeholder 2"/>
          <p:cNvSpPr>
            <a:spLocks noGrp="1"/>
          </p:cNvSpPr>
          <p:nvPr>
            <p:ph idx="1"/>
          </p:nvPr>
        </p:nvSpPr>
        <p:spPr>
          <a:xfrm>
            <a:off x="1007536" y="1196757"/>
            <a:ext cx="10176933" cy="4392483"/>
          </a:xfrm>
        </p:spPr>
        <p:txBody>
          <a:bodyPr/>
          <a:lstStyle>
            <a:lvl1pPr>
              <a:spcBef>
                <a:spcPts val="300"/>
              </a:spcBef>
              <a:spcAft>
                <a:spcPts val="300"/>
              </a:spcAft>
              <a:defRPr lang="en-US" dirty="0" smtClean="0"/>
            </a:lvl1pPr>
            <a:lvl2pPr>
              <a:spcBef>
                <a:spcPts val="300"/>
              </a:spcBef>
              <a:spcAft>
                <a:spcPts val="300"/>
              </a:spcAft>
              <a:defRPr lang="en-US" dirty="0" smtClean="0"/>
            </a:lvl2pPr>
            <a:lvl3pPr>
              <a:spcBef>
                <a:spcPts val="300"/>
              </a:spcBef>
              <a:spcAft>
                <a:spcPts val="300"/>
              </a:spcAft>
              <a:defRPr lang="en-US" dirty="0" smtClean="0"/>
            </a:lvl3pPr>
          </a:lstStyle>
          <a:p>
            <a:pPr lvl="0"/>
            <a:r>
              <a:rPr lang="en-US"/>
              <a:t>Click to edit Master text styles</a:t>
            </a:r>
          </a:p>
          <a:p>
            <a:pPr lvl="1"/>
            <a:r>
              <a:rPr lang="en-US"/>
              <a:t>Second level</a:t>
            </a:r>
          </a:p>
          <a:p>
            <a:pPr lvl="2"/>
            <a:r>
              <a:rPr lang="en-US"/>
              <a:t>Third level</a:t>
            </a:r>
          </a:p>
        </p:txBody>
      </p:sp>
      <p:sp>
        <p:nvSpPr>
          <p:cNvPr id="8" name="Title 7"/>
          <p:cNvSpPr>
            <a:spLocks noGrp="1"/>
          </p:cNvSpPr>
          <p:nvPr>
            <p:ph type="title"/>
          </p:nvPr>
        </p:nvSpPr>
        <p:spPr/>
        <p:txBody>
          <a:bodyPr/>
          <a:lstStyle/>
          <a:p>
            <a:r>
              <a:rPr lang="en-US"/>
              <a:t>Click to edit Master title style</a:t>
            </a:r>
            <a:endParaRPr lang="en-AU"/>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l="84837" t="6402"/>
          <a:stretch/>
        </p:blipFill>
        <p:spPr>
          <a:xfrm>
            <a:off x="10808530" y="6099260"/>
            <a:ext cx="1383470" cy="758740"/>
          </a:xfrm>
          <a:prstGeom prst="rect">
            <a:avLst/>
          </a:prstGeom>
        </p:spPr>
      </p:pic>
    </p:spTree>
    <p:extLst>
      <p:ext uri="{BB962C8B-B14F-4D97-AF65-F5344CB8AC3E}">
        <p14:creationId xmlns:p14="http://schemas.microsoft.com/office/powerpoint/2010/main" val="54347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07533" y="1196757"/>
            <a:ext cx="4896000" cy="4680173"/>
          </a:xfrm>
        </p:spPr>
        <p:txBody>
          <a:bodyPr>
            <a:normAutofit/>
          </a:bodyPr>
          <a:lstStyle>
            <a:lvl1pPr>
              <a:defRPr lang="en-US" dirty="0" smtClean="0"/>
            </a:lvl1pPr>
            <a:lvl2pPr>
              <a:defRPr lang="en-US" dirty="0" smtClean="0"/>
            </a:lvl2pPr>
            <a:lvl3pPr>
              <a:defRPr lang="en-US" dirty="0" smtClean="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88021" y="1196757"/>
            <a:ext cx="4896000" cy="4680173"/>
          </a:xfrm>
        </p:spPr>
        <p:txBody>
          <a:bodyPr>
            <a:normAutofit/>
          </a:bodyPr>
          <a:lstStyle>
            <a:lvl1pPr>
              <a:defRPr lang="en-US" dirty="0" smtClean="0"/>
            </a:lvl1pPr>
            <a:lvl2pPr>
              <a:defRPr lang="en-US" dirty="0" smtClean="0"/>
            </a:lvl2pPr>
            <a:lvl3pPr>
              <a:defRPr lang="en-US" dirty="0" smtClean="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68781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Third Two Thir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1896" y="1196759"/>
            <a:ext cx="6462573" cy="4681725"/>
          </a:xfrm>
        </p:spPr>
        <p:txBody>
          <a:bodyPr>
            <a:normAutofit/>
          </a:bodyPr>
          <a:lstStyle>
            <a:lvl1pPr>
              <a:defRPr lang="en-US" dirty="0" smtClean="0"/>
            </a:lvl1pPr>
            <a:lvl2pPr>
              <a:defRPr lang="en-US" dirty="0" smtClean="0"/>
            </a:lvl2pPr>
            <a:lvl3pPr>
              <a:defRPr lang="en-US" dirty="0" smtClean="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idx="10"/>
          </p:nvPr>
        </p:nvSpPr>
        <p:spPr>
          <a:xfrm>
            <a:off x="1007536" y="1195204"/>
            <a:ext cx="3456285" cy="4681725"/>
          </a:xfrm>
        </p:spPr>
        <p:txBody>
          <a:bodyPr>
            <a:normAutofit/>
          </a:bodyPr>
          <a:lstStyle>
            <a:lvl1pPr>
              <a:defRPr lang="en-US" dirty="0" smtClean="0"/>
            </a:lvl1pPr>
            <a:lvl2pPr>
              <a:defRPr lang="en-US" dirty="0" smtClean="0"/>
            </a:lvl2pPr>
            <a:lvl3pPr>
              <a:defRPr lang="en-US" dirty="0" smtClean="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37848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07536" y="1196759"/>
            <a:ext cx="10176933" cy="4248473"/>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AU" dirty="0"/>
          </a:p>
        </p:txBody>
      </p:sp>
      <p:sp>
        <p:nvSpPr>
          <p:cNvPr id="4" name="Text Placeholder 3"/>
          <p:cNvSpPr>
            <a:spLocks noGrp="1"/>
          </p:cNvSpPr>
          <p:nvPr>
            <p:ph type="body" sz="half" idx="2"/>
          </p:nvPr>
        </p:nvSpPr>
        <p:spPr>
          <a:xfrm>
            <a:off x="1007536" y="5517232"/>
            <a:ext cx="10176933" cy="432048"/>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00272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536" y="418658"/>
            <a:ext cx="10177581" cy="706091"/>
          </a:xfrm>
          <a:prstGeom prst="rect">
            <a:avLst/>
          </a:prstGeom>
        </p:spPr>
        <p:txBody>
          <a:bodyPr vert="horz" lIns="0" tIns="0" rIns="0" bIns="0" rtlCol="0" anchor="ctr">
            <a:noAutofit/>
          </a:bodyPr>
          <a:lstStyle/>
          <a:p>
            <a:endParaRPr lang="en-AU" dirty="0"/>
          </a:p>
        </p:txBody>
      </p:sp>
      <p:sp>
        <p:nvSpPr>
          <p:cNvPr id="3" name="Text Placeholder 2"/>
          <p:cNvSpPr>
            <a:spLocks noGrp="1"/>
          </p:cNvSpPr>
          <p:nvPr>
            <p:ph type="body" idx="1"/>
          </p:nvPr>
        </p:nvSpPr>
        <p:spPr>
          <a:xfrm>
            <a:off x="1007536" y="1196983"/>
            <a:ext cx="10176933" cy="4680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5" name="Picture 4"/>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0" y="8"/>
            <a:ext cx="12192000" cy="548672"/>
          </a:xfrm>
          <a:prstGeom prst="rect">
            <a:avLst/>
          </a:prstGeom>
        </p:spPr>
      </p:pic>
      <p:sp>
        <p:nvSpPr>
          <p:cNvPr id="6" name="Text Placeholder 11">
            <a:extLst>
              <a:ext uri="{FF2B5EF4-FFF2-40B4-BE49-F238E27FC236}">
                <a16:creationId xmlns:a16="http://schemas.microsoft.com/office/drawing/2014/main" id="{E4AB1258-8C1B-4ED2-8282-DAE29BE9E213}"/>
              </a:ext>
            </a:extLst>
          </p:cNvPr>
          <p:cNvSpPr txBox="1">
            <a:spLocks noChangeAspect="1"/>
          </p:cNvSpPr>
          <p:nvPr userDrawn="1"/>
        </p:nvSpPr>
        <p:spPr>
          <a:xfrm>
            <a:off x="-24680" y="-89867"/>
            <a:ext cx="783059" cy="767374"/>
          </a:xfrm>
          <a:prstGeom prst="rect">
            <a:avLst/>
          </a:prstGeom>
          <a:blipFill dpi="0" rotWithShape="1">
            <a:blip r:embed="rId9" cstate="hqprint">
              <a:extLst>
                <a:ext uri="{28A0092B-C50C-407E-A947-70E740481C1C}">
                  <a14:useLocalDpi xmlns:a14="http://schemas.microsoft.com/office/drawing/2010/main" val="0"/>
                </a:ext>
              </a:extLst>
            </a:blip>
            <a:srcRect/>
            <a:stretch>
              <a:fillRect/>
            </a:stretch>
          </a:blipFill>
        </p:spPr>
        <p:txBody>
          <a:bodyPr/>
          <a:lstStyle>
            <a:lvl1pPr marL="0" indent="0" algn="l" defTabSz="914354" rtl="0" eaLnBrk="1" latinLnBrk="0" hangingPunct="1">
              <a:spcBef>
                <a:spcPts val="300"/>
              </a:spcBef>
              <a:spcAft>
                <a:spcPts val="300"/>
              </a:spcAft>
              <a:buClr>
                <a:schemeClr val="accent1"/>
              </a:buClr>
              <a:buFont typeface="Wingdings" panose="05000000000000000000" pitchFamily="2" charset="2"/>
              <a:buNone/>
              <a:defRPr sz="2400" b="1" kern="1200" baseline="0">
                <a:noFill/>
                <a:latin typeface="+mn-lt"/>
                <a:ea typeface="+mn-ea"/>
                <a:cs typeface="+mn-cs"/>
              </a:defRPr>
            </a:lvl1pPr>
            <a:lvl2pPr marL="714339" indent="-352409" algn="l" defTabSz="914354" rtl="0" eaLnBrk="1" latinLnBrk="0" hangingPunct="1">
              <a:spcBef>
                <a:spcPts val="300"/>
              </a:spcBef>
              <a:spcAft>
                <a:spcPts val="300"/>
              </a:spcAft>
              <a:buClr>
                <a:schemeClr val="accent1"/>
              </a:buClr>
              <a:buSzPct val="100000"/>
              <a:buFont typeface="Calibri" panose="020F0502020204030204" pitchFamily="34" charset="0"/>
              <a:buChar char="–"/>
              <a:defRPr sz="2200" kern="1200">
                <a:solidFill>
                  <a:schemeClr val="accent2"/>
                </a:solidFill>
                <a:latin typeface="+mn-lt"/>
                <a:ea typeface="+mn-ea"/>
                <a:cs typeface="+mn-cs"/>
              </a:defRPr>
            </a:lvl2pPr>
            <a:lvl3pPr marL="1076272" indent="-361934" algn="l" defTabSz="914354" rtl="0" eaLnBrk="1" latinLnBrk="0" hangingPunct="1">
              <a:spcBef>
                <a:spcPts val="300"/>
              </a:spcBef>
              <a:spcAft>
                <a:spcPts val="300"/>
              </a:spcAft>
              <a:buClr>
                <a:schemeClr val="accent1"/>
              </a:buClr>
              <a:buFont typeface="Arial" panose="020B0604020202020204" pitchFamily="34" charset="0"/>
              <a:buChar char="•"/>
              <a:defRPr sz="2200" kern="1200">
                <a:solidFill>
                  <a:schemeClr val="accent2"/>
                </a:solidFill>
                <a:latin typeface="+mn-lt"/>
                <a:ea typeface="+mn-ea"/>
                <a:cs typeface="+mn-cs"/>
              </a:defRPr>
            </a:lvl3pPr>
            <a:lvl4pPr marL="541312" indent="-182554" algn="l" defTabSz="914354" rtl="0" eaLnBrk="1" latinLnBrk="0" hangingPunct="1">
              <a:spcBef>
                <a:spcPct val="20000"/>
              </a:spcBef>
              <a:buFont typeface="Calibri" pitchFamily="34" charset="0"/>
              <a:buChar char="›"/>
              <a:defRPr sz="1800" kern="1200">
                <a:solidFill>
                  <a:schemeClr val="tx1"/>
                </a:solidFill>
                <a:latin typeface="+mn-lt"/>
                <a:ea typeface="+mn-ea"/>
                <a:cs typeface="+mn-cs"/>
              </a:defRPr>
            </a:lvl4pPr>
            <a:lvl5pPr marL="715927" indent="-174617" algn="l" defTabSz="91435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Edit Master text styles</a:t>
            </a:r>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9" r:id="rId1"/>
    <p:sldLayoutId id="2147483650" r:id="rId2"/>
    <p:sldLayoutId id="2147483771" r:id="rId3"/>
    <p:sldLayoutId id="2147483652" r:id="rId4"/>
    <p:sldLayoutId id="2147483656" r:id="rId5"/>
    <p:sldLayoutId id="2147483657" r:id="rId6"/>
  </p:sldLayoutIdLst>
  <p:hf hdr="0" ftr="0" dt="0"/>
  <p:txStyles>
    <p:titleStyle>
      <a:lvl1pPr algn="l" defTabSz="914354" rtl="0" eaLnBrk="1" latinLnBrk="0" hangingPunct="1">
        <a:spcBef>
          <a:spcPct val="0"/>
        </a:spcBef>
        <a:buNone/>
        <a:defRPr sz="4100" b="0" kern="1200" cap="all" baseline="0">
          <a:solidFill>
            <a:schemeClr val="accent2"/>
          </a:solidFill>
          <a:latin typeface="+mj-lt"/>
          <a:ea typeface="+mj-ea"/>
          <a:cs typeface="+mj-cs"/>
        </a:defRPr>
      </a:lvl1pPr>
    </p:titleStyle>
    <p:bodyStyle>
      <a:lvl1pPr marL="361934" indent="-361934" algn="l" defTabSz="914354" rtl="0" eaLnBrk="1" latinLnBrk="0" hangingPunct="1">
        <a:spcBef>
          <a:spcPts val="300"/>
        </a:spcBef>
        <a:spcAft>
          <a:spcPts val="300"/>
        </a:spcAft>
        <a:buClr>
          <a:schemeClr val="accent1"/>
        </a:buClr>
        <a:buFont typeface="Wingdings" panose="05000000000000000000" pitchFamily="2" charset="2"/>
        <a:buChar char="§"/>
        <a:defRPr sz="2400" b="1" kern="1200" baseline="0">
          <a:solidFill>
            <a:schemeClr val="accent2"/>
          </a:solidFill>
          <a:latin typeface="+mn-lt"/>
          <a:ea typeface="+mn-ea"/>
          <a:cs typeface="+mn-cs"/>
        </a:defRPr>
      </a:lvl1pPr>
      <a:lvl2pPr marL="714339" indent="-352409" algn="l" defTabSz="914354" rtl="0" eaLnBrk="1" latinLnBrk="0" hangingPunct="1">
        <a:spcBef>
          <a:spcPts val="300"/>
        </a:spcBef>
        <a:spcAft>
          <a:spcPts val="300"/>
        </a:spcAft>
        <a:buClr>
          <a:schemeClr val="accent1"/>
        </a:buClr>
        <a:buSzPct val="100000"/>
        <a:buFont typeface="Calibri" panose="020F0502020204030204" pitchFamily="34" charset="0"/>
        <a:buChar char="–"/>
        <a:defRPr sz="2200" kern="1200">
          <a:solidFill>
            <a:schemeClr val="accent2"/>
          </a:solidFill>
          <a:latin typeface="+mn-lt"/>
          <a:ea typeface="+mn-ea"/>
          <a:cs typeface="+mn-cs"/>
        </a:defRPr>
      </a:lvl2pPr>
      <a:lvl3pPr marL="1076272" indent="-361934" algn="l" defTabSz="914354" rtl="0" eaLnBrk="1" latinLnBrk="0" hangingPunct="1">
        <a:spcBef>
          <a:spcPts val="300"/>
        </a:spcBef>
        <a:spcAft>
          <a:spcPts val="300"/>
        </a:spcAft>
        <a:buClr>
          <a:schemeClr val="accent1"/>
        </a:buClr>
        <a:buFont typeface="Arial" panose="020B0604020202020204" pitchFamily="34" charset="0"/>
        <a:buChar char="•"/>
        <a:defRPr sz="2200" kern="1200">
          <a:solidFill>
            <a:schemeClr val="accent2"/>
          </a:solidFill>
          <a:latin typeface="+mn-lt"/>
          <a:ea typeface="+mn-ea"/>
          <a:cs typeface="+mn-cs"/>
        </a:defRPr>
      </a:lvl3pPr>
      <a:lvl4pPr marL="541312" indent="-182554" algn="l" defTabSz="914354" rtl="0" eaLnBrk="1" latinLnBrk="0" hangingPunct="1">
        <a:spcBef>
          <a:spcPct val="20000"/>
        </a:spcBef>
        <a:buFont typeface="Calibri" pitchFamily="34" charset="0"/>
        <a:buChar char="›"/>
        <a:defRPr sz="1800" kern="1200">
          <a:solidFill>
            <a:schemeClr val="tx1"/>
          </a:solidFill>
          <a:latin typeface="+mn-lt"/>
          <a:ea typeface="+mn-ea"/>
          <a:cs typeface="+mn-cs"/>
        </a:defRPr>
      </a:lvl4pPr>
      <a:lvl5pPr marL="715927" indent="-174617" algn="l" defTabSz="91435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4947-B4F3-457E-86B9-2EF92C23DD89}"/>
              </a:ext>
            </a:extLst>
          </p:cNvPr>
          <p:cNvSpPr>
            <a:spLocks noGrp="1"/>
          </p:cNvSpPr>
          <p:nvPr>
            <p:ph type="title"/>
          </p:nvPr>
        </p:nvSpPr>
        <p:spPr/>
        <p:txBody>
          <a:bodyPr/>
          <a:lstStyle/>
          <a:p>
            <a:r>
              <a:rPr lang="en-AU" dirty="0"/>
              <a:t>Data engineering interview test</a:t>
            </a:r>
            <a:endParaRPr lang="en-AU" dirty="0">
              <a:solidFill>
                <a:schemeClr val="accent1"/>
              </a:solidFill>
            </a:endParaRPr>
          </a:p>
        </p:txBody>
      </p:sp>
      <p:sp>
        <p:nvSpPr>
          <p:cNvPr id="3" name="Text Placeholder 2">
            <a:extLst>
              <a:ext uri="{FF2B5EF4-FFF2-40B4-BE49-F238E27FC236}">
                <a16:creationId xmlns:a16="http://schemas.microsoft.com/office/drawing/2014/main" id="{0AF95F75-EDE7-49BA-99AD-D15DB94CBE81}"/>
              </a:ext>
            </a:extLst>
          </p:cNvPr>
          <p:cNvSpPr>
            <a:spLocks noGrp="1"/>
          </p:cNvSpPr>
          <p:nvPr>
            <p:ph type="body" sz="quarter" idx="10"/>
          </p:nvPr>
        </p:nvSpPr>
        <p:spPr/>
        <p:txBody>
          <a:bodyPr/>
          <a:lstStyle/>
          <a:p>
            <a:r>
              <a:rPr lang="en-AU" dirty="0"/>
              <a:t>Architecture</a:t>
            </a:r>
          </a:p>
        </p:txBody>
      </p:sp>
      <p:sp>
        <p:nvSpPr>
          <p:cNvPr id="4" name="Text Placeholder 3">
            <a:extLst>
              <a:ext uri="{FF2B5EF4-FFF2-40B4-BE49-F238E27FC236}">
                <a16:creationId xmlns:a16="http://schemas.microsoft.com/office/drawing/2014/main" id="{D4A91074-1161-4D5F-803F-767089CD14DC}"/>
              </a:ext>
            </a:extLst>
          </p:cNvPr>
          <p:cNvSpPr>
            <a:spLocks noGrp="1"/>
          </p:cNvSpPr>
          <p:nvPr>
            <p:ph type="body" sz="quarter" idx="13"/>
          </p:nvPr>
        </p:nvSpPr>
        <p:spPr/>
        <p:txBody>
          <a:bodyPr/>
          <a:lstStyle/>
          <a:p>
            <a:r>
              <a:rPr lang="en-AU" dirty="0"/>
              <a:t>08 October 2018</a:t>
            </a:r>
          </a:p>
        </p:txBody>
      </p:sp>
    </p:spTree>
    <p:extLst>
      <p:ext uri="{BB962C8B-B14F-4D97-AF65-F5344CB8AC3E}">
        <p14:creationId xmlns:p14="http://schemas.microsoft.com/office/powerpoint/2010/main" val="421703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12A244-77E0-034B-933F-1B204FA336CD}"/>
              </a:ext>
            </a:extLst>
          </p:cNvPr>
          <p:cNvSpPr>
            <a:spLocks noGrp="1"/>
          </p:cNvSpPr>
          <p:nvPr>
            <p:ph idx="1"/>
          </p:nvPr>
        </p:nvSpPr>
        <p:spPr>
          <a:xfrm>
            <a:off x="1007536" y="1196757"/>
            <a:ext cx="10176933" cy="5256587"/>
          </a:xfrm>
        </p:spPr>
        <p:txBody>
          <a:bodyPr>
            <a:normAutofit fontScale="92500" lnSpcReduction="10000"/>
          </a:bodyPr>
          <a:lstStyle/>
          <a:p>
            <a:pPr marL="0" indent="0">
              <a:buNone/>
            </a:pPr>
            <a:endParaRPr lang="en-AU" sz="2000" dirty="0"/>
          </a:p>
          <a:p>
            <a:pPr marL="0" indent="0">
              <a:buNone/>
            </a:pPr>
            <a:r>
              <a:rPr lang="en-AU" sz="2800" dirty="0"/>
              <a:t>Build a solution that </a:t>
            </a:r>
            <a:r>
              <a:rPr lang="en-AU" sz="2800" i="1" dirty="0"/>
              <a:t>attempts</a:t>
            </a:r>
            <a:r>
              <a:rPr lang="en-AU" sz="2800" dirty="0"/>
              <a:t> to classify business operating hours for a customer site.</a:t>
            </a:r>
            <a:endParaRPr lang="en-AU" sz="2000" dirty="0"/>
          </a:p>
          <a:p>
            <a:pPr marL="0" indent="0">
              <a:buNone/>
            </a:pPr>
            <a:endParaRPr lang="en-AU" sz="2000" dirty="0"/>
          </a:p>
          <a:p>
            <a:pPr marL="0" indent="0">
              <a:buNone/>
            </a:pPr>
            <a:r>
              <a:rPr lang="en-AU" sz="1800" b="0" dirty="0"/>
              <a:t>Our customers are quite diverse in their site locations and their operating hours, which effects their energy usage and our approach to forecasting future usage. As part of this, we would like you to build a solution that attempts to classify business operating hours, at a site level, and visualise these classifications.</a:t>
            </a:r>
          </a:p>
          <a:p>
            <a:pPr marL="0" indent="0">
              <a:buNone/>
            </a:pPr>
            <a:endParaRPr lang="en-AU" sz="1800" b="0" dirty="0"/>
          </a:p>
          <a:p>
            <a:pPr marL="0" indent="0">
              <a:buNone/>
            </a:pPr>
            <a:r>
              <a:rPr lang="en-AU" sz="1800" b="0" dirty="0"/>
              <a:t>This solution </a:t>
            </a:r>
            <a:r>
              <a:rPr lang="en-AU" sz="1800" dirty="0"/>
              <a:t>must</a:t>
            </a:r>
            <a:r>
              <a:rPr lang="en-AU" sz="1800" b="0" dirty="0"/>
              <a:t> include the following concepts:</a:t>
            </a:r>
          </a:p>
          <a:p>
            <a:r>
              <a:rPr lang="en-AU" sz="1800" dirty="0"/>
              <a:t>Inspect </a:t>
            </a:r>
            <a:r>
              <a:rPr lang="en-AU" sz="1800" b="0" dirty="0"/>
              <a:t>and validate data from the provided data files</a:t>
            </a:r>
          </a:p>
          <a:p>
            <a:r>
              <a:rPr lang="en-AU" sz="1800" dirty="0"/>
              <a:t>Ingest </a:t>
            </a:r>
            <a:r>
              <a:rPr lang="en-AU" sz="1800" b="0" dirty="0"/>
              <a:t>the inspected data files into a data store</a:t>
            </a:r>
          </a:p>
          <a:p>
            <a:r>
              <a:rPr lang="en-AU" sz="1800" dirty="0"/>
              <a:t>Transform</a:t>
            </a:r>
            <a:r>
              <a:rPr lang="en-AU" sz="1800" b="0" dirty="0"/>
              <a:t> the ingested data based on satisfying the needs of the test</a:t>
            </a:r>
          </a:p>
          <a:p>
            <a:r>
              <a:rPr lang="en-AU" sz="1800" dirty="0"/>
              <a:t>Analyse</a:t>
            </a:r>
            <a:r>
              <a:rPr lang="en-AU" sz="1800" b="0" dirty="0"/>
              <a:t> the transformed data based on satisfying the needs of the test</a:t>
            </a:r>
          </a:p>
          <a:p>
            <a:r>
              <a:rPr lang="en-AU" sz="1800" dirty="0"/>
              <a:t>Distribute</a:t>
            </a:r>
            <a:r>
              <a:rPr lang="en-AU" sz="1800" b="0" dirty="0"/>
              <a:t> the analysed data via a service API for the visualisations</a:t>
            </a:r>
          </a:p>
          <a:p>
            <a:endParaRPr lang="en-AU" sz="1800" b="0" dirty="0"/>
          </a:p>
          <a:p>
            <a:pPr marL="0" indent="0">
              <a:buNone/>
            </a:pPr>
            <a:r>
              <a:rPr lang="en-AU" sz="1800" b="0" i="1" dirty="0">
                <a:solidFill>
                  <a:schemeClr val="tx1">
                    <a:lumMod val="50000"/>
                    <a:lumOff val="50000"/>
                  </a:schemeClr>
                </a:solidFill>
              </a:rPr>
              <a:t>We would like you to build the solution within AWS, but if you prefer to build it using your own device, please be prepared for questions associated with deploying your solution in AWS.</a:t>
            </a:r>
          </a:p>
        </p:txBody>
      </p:sp>
      <p:sp>
        <p:nvSpPr>
          <p:cNvPr id="3" name="Slide Number Placeholder 2">
            <a:extLst>
              <a:ext uri="{FF2B5EF4-FFF2-40B4-BE49-F238E27FC236}">
                <a16:creationId xmlns:a16="http://schemas.microsoft.com/office/drawing/2014/main" id="{59616B63-62F6-BC40-8B61-0488353E8D1D}"/>
              </a:ext>
            </a:extLst>
          </p:cNvPr>
          <p:cNvSpPr>
            <a:spLocks noGrp="1"/>
          </p:cNvSpPr>
          <p:nvPr>
            <p:ph type="sldNum" sz="quarter" idx="11"/>
          </p:nvPr>
        </p:nvSpPr>
        <p:spPr/>
        <p:txBody>
          <a:bodyPr/>
          <a:lstStyle/>
          <a:p>
            <a:fld id="{E917DE0E-AFB1-41FD-BC35-27DB61CA125F}" type="slidenum">
              <a:rPr lang="en-AU" smtClean="0"/>
              <a:pPr/>
              <a:t>2</a:t>
            </a:fld>
            <a:endParaRPr lang="en-AU" dirty="0"/>
          </a:p>
        </p:txBody>
      </p:sp>
      <p:sp>
        <p:nvSpPr>
          <p:cNvPr id="4" name="Title 3">
            <a:extLst>
              <a:ext uri="{FF2B5EF4-FFF2-40B4-BE49-F238E27FC236}">
                <a16:creationId xmlns:a16="http://schemas.microsoft.com/office/drawing/2014/main" id="{0E42FD56-58B6-8447-A1FD-4BB3F40DD289}"/>
              </a:ext>
            </a:extLst>
          </p:cNvPr>
          <p:cNvSpPr>
            <a:spLocks noGrp="1"/>
          </p:cNvSpPr>
          <p:nvPr>
            <p:ph type="title"/>
          </p:nvPr>
        </p:nvSpPr>
        <p:spPr/>
        <p:txBody>
          <a:bodyPr/>
          <a:lstStyle/>
          <a:p>
            <a:r>
              <a:rPr lang="en-AU" dirty="0"/>
              <a:t>Purpose</a:t>
            </a:r>
          </a:p>
        </p:txBody>
      </p:sp>
    </p:spTree>
    <p:extLst>
      <p:ext uri="{BB962C8B-B14F-4D97-AF65-F5344CB8AC3E}">
        <p14:creationId xmlns:p14="http://schemas.microsoft.com/office/powerpoint/2010/main" val="131912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7D1884-FE68-DA45-95B6-6968EDA2E981}"/>
              </a:ext>
            </a:extLst>
          </p:cNvPr>
          <p:cNvSpPr>
            <a:spLocks noGrp="1"/>
          </p:cNvSpPr>
          <p:nvPr>
            <p:ph type="sldNum" sz="quarter" idx="11"/>
          </p:nvPr>
        </p:nvSpPr>
        <p:spPr/>
        <p:txBody>
          <a:bodyPr/>
          <a:lstStyle/>
          <a:p>
            <a:fld id="{E917DE0E-AFB1-41FD-BC35-27DB61CA125F}" type="slidenum">
              <a:rPr lang="en-AU" smtClean="0"/>
              <a:pPr/>
              <a:t>3</a:t>
            </a:fld>
            <a:endParaRPr lang="en-AU" dirty="0"/>
          </a:p>
        </p:txBody>
      </p:sp>
      <p:sp>
        <p:nvSpPr>
          <p:cNvPr id="4" name="Title 3">
            <a:extLst>
              <a:ext uri="{FF2B5EF4-FFF2-40B4-BE49-F238E27FC236}">
                <a16:creationId xmlns:a16="http://schemas.microsoft.com/office/drawing/2014/main" id="{5E87C343-9F56-2648-B23D-0089EEC1B564}"/>
              </a:ext>
            </a:extLst>
          </p:cNvPr>
          <p:cNvSpPr>
            <a:spLocks noGrp="1"/>
          </p:cNvSpPr>
          <p:nvPr>
            <p:ph type="title"/>
          </p:nvPr>
        </p:nvSpPr>
        <p:spPr>
          <a:xfrm>
            <a:off x="1007533" y="418658"/>
            <a:ext cx="10273043" cy="706091"/>
          </a:xfrm>
        </p:spPr>
        <p:txBody>
          <a:bodyPr/>
          <a:lstStyle/>
          <a:p>
            <a:r>
              <a:rPr lang="en-AU" dirty="0"/>
              <a:t>Test highlights</a:t>
            </a:r>
          </a:p>
        </p:txBody>
      </p:sp>
      <p:sp>
        <p:nvSpPr>
          <p:cNvPr id="7" name="TextBox 6">
            <a:extLst>
              <a:ext uri="{FF2B5EF4-FFF2-40B4-BE49-F238E27FC236}">
                <a16:creationId xmlns:a16="http://schemas.microsoft.com/office/drawing/2014/main" id="{64A9B622-60B3-144F-84F3-CC348B9B25B0}"/>
              </a:ext>
            </a:extLst>
          </p:cNvPr>
          <p:cNvSpPr txBox="1"/>
          <p:nvPr/>
        </p:nvSpPr>
        <p:spPr>
          <a:xfrm>
            <a:off x="1227421" y="1062351"/>
            <a:ext cx="893643" cy="369332"/>
          </a:xfrm>
          <a:prstGeom prst="rect">
            <a:avLst/>
          </a:prstGeom>
          <a:noFill/>
        </p:spPr>
        <p:txBody>
          <a:bodyPr wrap="none" rtlCol="0">
            <a:spAutoFit/>
          </a:bodyPr>
          <a:lstStyle/>
          <a:p>
            <a:pPr algn="ctr" fontAlgn="base">
              <a:spcBef>
                <a:spcPct val="0"/>
              </a:spcBef>
              <a:spcAft>
                <a:spcPct val="0"/>
              </a:spcAft>
            </a:pPr>
            <a:r>
              <a:rPr lang="en-AU" b="1" dirty="0">
                <a:solidFill>
                  <a:schemeClr val="accent1"/>
                </a:solidFill>
              </a:rPr>
              <a:t>INPUTS</a:t>
            </a:r>
          </a:p>
        </p:txBody>
      </p:sp>
      <p:sp>
        <p:nvSpPr>
          <p:cNvPr id="8" name="TextBox 7">
            <a:extLst>
              <a:ext uri="{FF2B5EF4-FFF2-40B4-BE49-F238E27FC236}">
                <a16:creationId xmlns:a16="http://schemas.microsoft.com/office/drawing/2014/main" id="{62788C77-D57B-6846-AF29-221645FAD55D}"/>
              </a:ext>
            </a:extLst>
          </p:cNvPr>
          <p:cNvSpPr txBox="1"/>
          <p:nvPr/>
        </p:nvSpPr>
        <p:spPr>
          <a:xfrm>
            <a:off x="5254921" y="1062351"/>
            <a:ext cx="1174489" cy="369332"/>
          </a:xfrm>
          <a:prstGeom prst="rect">
            <a:avLst/>
          </a:prstGeom>
          <a:noFill/>
        </p:spPr>
        <p:txBody>
          <a:bodyPr wrap="none" rtlCol="0">
            <a:spAutoFit/>
          </a:bodyPr>
          <a:lstStyle/>
          <a:p>
            <a:pPr algn="ctr" fontAlgn="base">
              <a:spcBef>
                <a:spcPct val="0"/>
              </a:spcBef>
              <a:spcAft>
                <a:spcPct val="0"/>
              </a:spcAft>
            </a:pPr>
            <a:r>
              <a:rPr lang="en-AU" b="1" dirty="0">
                <a:solidFill>
                  <a:schemeClr val="accent2"/>
                </a:solidFill>
              </a:rPr>
              <a:t>SOLUTION</a:t>
            </a:r>
          </a:p>
        </p:txBody>
      </p:sp>
      <p:sp>
        <p:nvSpPr>
          <p:cNvPr id="10" name="TextBox 9">
            <a:extLst>
              <a:ext uri="{FF2B5EF4-FFF2-40B4-BE49-F238E27FC236}">
                <a16:creationId xmlns:a16="http://schemas.microsoft.com/office/drawing/2014/main" id="{A8BECAB8-91FA-EA40-8B1D-C8F6E2EBE5B4}"/>
              </a:ext>
            </a:extLst>
          </p:cNvPr>
          <p:cNvSpPr txBox="1"/>
          <p:nvPr/>
        </p:nvSpPr>
        <p:spPr>
          <a:xfrm>
            <a:off x="9750766" y="1062351"/>
            <a:ext cx="1100430" cy="369332"/>
          </a:xfrm>
          <a:prstGeom prst="rect">
            <a:avLst/>
          </a:prstGeom>
          <a:noFill/>
        </p:spPr>
        <p:txBody>
          <a:bodyPr wrap="none" rtlCol="0">
            <a:spAutoFit/>
          </a:bodyPr>
          <a:lstStyle/>
          <a:p>
            <a:pPr algn="ctr" fontAlgn="base">
              <a:spcBef>
                <a:spcPct val="0"/>
              </a:spcBef>
              <a:spcAft>
                <a:spcPct val="0"/>
              </a:spcAft>
            </a:pPr>
            <a:r>
              <a:rPr lang="en-AU" b="1" dirty="0">
                <a:solidFill>
                  <a:schemeClr val="accent1"/>
                </a:solidFill>
              </a:rPr>
              <a:t>OUTPUTS</a:t>
            </a:r>
          </a:p>
        </p:txBody>
      </p:sp>
      <p:sp>
        <p:nvSpPr>
          <p:cNvPr id="21" name="Rounded Rectangle 20">
            <a:extLst>
              <a:ext uri="{FF2B5EF4-FFF2-40B4-BE49-F238E27FC236}">
                <a16:creationId xmlns:a16="http://schemas.microsoft.com/office/drawing/2014/main" id="{672D894E-4105-924E-81D8-F97371C53E35}"/>
              </a:ext>
            </a:extLst>
          </p:cNvPr>
          <p:cNvSpPr/>
          <p:nvPr/>
        </p:nvSpPr>
        <p:spPr>
          <a:xfrm>
            <a:off x="8976319" y="1916832"/>
            <a:ext cx="2664289" cy="765418"/>
          </a:xfrm>
          <a:prstGeom prst="roundRect">
            <a:avLst/>
          </a:prstGeom>
          <a:ln w="3175">
            <a:solidFill>
              <a:schemeClr val="accent1"/>
            </a:solid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fontAlgn="base">
              <a:spcBef>
                <a:spcPct val="0"/>
              </a:spcBef>
              <a:spcAft>
                <a:spcPct val="0"/>
              </a:spcAft>
            </a:pPr>
            <a:r>
              <a:rPr lang="en-AU" sz="1200" b="1" dirty="0">
                <a:solidFill>
                  <a:schemeClr val="accent1"/>
                </a:solidFill>
              </a:rPr>
              <a:t>Visualisations can be via Tableau, Excel or a tool that can visualise the data appropriately</a:t>
            </a:r>
          </a:p>
        </p:txBody>
      </p:sp>
      <p:sp>
        <p:nvSpPr>
          <p:cNvPr id="23" name="Rounded Rectangle 22">
            <a:extLst>
              <a:ext uri="{FF2B5EF4-FFF2-40B4-BE49-F238E27FC236}">
                <a16:creationId xmlns:a16="http://schemas.microsoft.com/office/drawing/2014/main" id="{32DD4ED0-2C08-DD41-9C10-D7DFEF77E3FF}"/>
              </a:ext>
            </a:extLst>
          </p:cNvPr>
          <p:cNvSpPr/>
          <p:nvPr/>
        </p:nvSpPr>
        <p:spPr>
          <a:xfrm>
            <a:off x="9015926" y="3034941"/>
            <a:ext cx="2624679" cy="765418"/>
          </a:xfrm>
          <a:prstGeom prst="roundRect">
            <a:avLst/>
          </a:prstGeom>
          <a:ln w="3175">
            <a:solidFill>
              <a:schemeClr val="accent1"/>
            </a:solid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fontAlgn="base">
              <a:spcBef>
                <a:spcPct val="0"/>
              </a:spcBef>
              <a:spcAft>
                <a:spcPct val="0"/>
              </a:spcAft>
            </a:pPr>
            <a:r>
              <a:rPr lang="en-AU" sz="1200" b="1" dirty="0">
                <a:solidFill>
                  <a:schemeClr val="accent1"/>
                </a:solidFill>
              </a:rPr>
              <a:t>Commentary should be included to describe the visualisation and the intended interpretations made.</a:t>
            </a:r>
          </a:p>
        </p:txBody>
      </p:sp>
      <p:sp>
        <p:nvSpPr>
          <p:cNvPr id="25" name="Oval 24">
            <a:extLst>
              <a:ext uri="{FF2B5EF4-FFF2-40B4-BE49-F238E27FC236}">
                <a16:creationId xmlns:a16="http://schemas.microsoft.com/office/drawing/2014/main" id="{1678D00B-3AC3-064A-97D5-F160C92F021E}"/>
              </a:ext>
            </a:extLst>
          </p:cNvPr>
          <p:cNvSpPr/>
          <p:nvPr/>
        </p:nvSpPr>
        <p:spPr>
          <a:xfrm>
            <a:off x="911424" y="2244121"/>
            <a:ext cx="1440000" cy="570599"/>
          </a:xfrm>
          <a:prstGeom prst="ellipse">
            <a:avLst/>
          </a:prstGeom>
          <a:ln w="3175">
            <a:solidFill>
              <a:schemeClr val="accent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fontAlgn="base">
              <a:spcBef>
                <a:spcPct val="0"/>
              </a:spcBef>
              <a:spcAft>
                <a:spcPct val="0"/>
              </a:spcAft>
            </a:pPr>
            <a:r>
              <a:rPr lang="en-AU" sz="1400" b="1" dirty="0">
                <a:solidFill>
                  <a:schemeClr val="accent1"/>
                </a:solidFill>
              </a:rPr>
              <a:t>Interval Data</a:t>
            </a:r>
          </a:p>
        </p:txBody>
      </p:sp>
      <p:sp>
        <p:nvSpPr>
          <p:cNvPr id="28" name="TextBox 27">
            <a:extLst>
              <a:ext uri="{FF2B5EF4-FFF2-40B4-BE49-F238E27FC236}">
                <a16:creationId xmlns:a16="http://schemas.microsoft.com/office/drawing/2014/main" id="{0F976EEE-CB6E-F544-AFEA-950284541B43}"/>
              </a:ext>
            </a:extLst>
          </p:cNvPr>
          <p:cNvSpPr txBox="1"/>
          <p:nvPr/>
        </p:nvSpPr>
        <p:spPr>
          <a:xfrm>
            <a:off x="8688288" y="1344697"/>
            <a:ext cx="3314831" cy="461665"/>
          </a:xfrm>
          <a:prstGeom prst="rect">
            <a:avLst/>
          </a:prstGeom>
          <a:noFill/>
        </p:spPr>
        <p:txBody>
          <a:bodyPr wrap="square" rtlCol="0">
            <a:spAutoFit/>
          </a:bodyPr>
          <a:lstStyle/>
          <a:p>
            <a:pPr algn="just" fontAlgn="base">
              <a:spcBef>
                <a:spcPct val="0"/>
              </a:spcBef>
              <a:spcAft>
                <a:spcPct val="0"/>
              </a:spcAft>
            </a:pPr>
            <a:r>
              <a:rPr lang="en-AU" sz="1200" dirty="0">
                <a:solidFill>
                  <a:schemeClr val="accent1"/>
                </a:solidFill>
              </a:rPr>
              <a:t>Visualise operating hours, at a site level, while including any other interesting views of the data.</a:t>
            </a:r>
          </a:p>
        </p:txBody>
      </p:sp>
      <p:sp>
        <p:nvSpPr>
          <p:cNvPr id="30" name="TextBox 29">
            <a:extLst>
              <a:ext uri="{FF2B5EF4-FFF2-40B4-BE49-F238E27FC236}">
                <a16:creationId xmlns:a16="http://schemas.microsoft.com/office/drawing/2014/main" id="{C3EE7CA9-D1E0-6B4D-9C8B-E041AB84B1D2}"/>
              </a:ext>
            </a:extLst>
          </p:cNvPr>
          <p:cNvSpPr txBox="1"/>
          <p:nvPr/>
        </p:nvSpPr>
        <p:spPr>
          <a:xfrm>
            <a:off x="4156615" y="1344697"/>
            <a:ext cx="3595567" cy="461665"/>
          </a:xfrm>
          <a:prstGeom prst="rect">
            <a:avLst/>
          </a:prstGeom>
          <a:noFill/>
        </p:spPr>
        <p:txBody>
          <a:bodyPr wrap="square" rtlCol="0">
            <a:spAutoFit/>
          </a:bodyPr>
          <a:lstStyle/>
          <a:p>
            <a:pPr algn="just" fontAlgn="base">
              <a:spcBef>
                <a:spcPct val="0"/>
              </a:spcBef>
              <a:spcAft>
                <a:spcPct val="0"/>
              </a:spcAft>
            </a:pPr>
            <a:r>
              <a:rPr lang="en-AU" sz="1200" dirty="0">
                <a:solidFill>
                  <a:schemeClr val="accent2"/>
                </a:solidFill>
              </a:rPr>
              <a:t>The solution should consider typical concerns around handling, processing, analysing and visualising data.</a:t>
            </a:r>
          </a:p>
        </p:txBody>
      </p:sp>
      <p:sp>
        <p:nvSpPr>
          <p:cNvPr id="31" name="TextBox 30">
            <a:extLst>
              <a:ext uri="{FF2B5EF4-FFF2-40B4-BE49-F238E27FC236}">
                <a16:creationId xmlns:a16="http://schemas.microsoft.com/office/drawing/2014/main" id="{03AD20DC-A5E3-FA41-ABD9-F6A5AD1047F3}"/>
              </a:ext>
            </a:extLst>
          </p:cNvPr>
          <p:cNvSpPr txBox="1"/>
          <p:nvPr/>
        </p:nvSpPr>
        <p:spPr>
          <a:xfrm>
            <a:off x="695400" y="1344697"/>
            <a:ext cx="2211007" cy="461665"/>
          </a:xfrm>
          <a:prstGeom prst="rect">
            <a:avLst/>
          </a:prstGeom>
          <a:noFill/>
        </p:spPr>
        <p:txBody>
          <a:bodyPr wrap="square" rtlCol="0">
            <a:spAutoFit/>
          </a:bodyPr>
          <a:lstStyle/>
          <a:p>
            <a:pPr algn="just" fontAlgn="base">
              <a:spcBef>
                <a:spcPct val="0"/>
              </a:spcBef>
              <a:spcAft>
                <a:spcPct val="0"/>
              </a:spcAft>
            </a:pPr>
            <a:r>
              <a:rPr lang="en-AU" sz="1200" dirty="0">
                <a:solidFill>
                  <a:schemeClr val="accent1"/>
                </a:solidFill>
              </a:rPr>
              <a:t>All data required for the test has been provided in CSV format.</a:t>
            </a:r>
          </a:p>
        </p:txBody>
      </p:sp>
      <p:sp>
        <p:nvSpPr>
          <p:cNvPr id="33" name="Oval 32">
            <a:extLst>
              <a:ext uri="{FF2B5EF4-FFF2-40B4-BE49-F238E27FC236}">
                <a16:creationId xmlns:a16="http://schemas.microsoft.com/office/drawing/2014/main" id="{00C69B82-CA2E-8C41-85EA-7F1F632FEC7F}"/>
              </a:ext>
            </a:extLst>
          </p:cNvPr>
          <p:cNvSpPr/>
          <p:nvPr/>
        </p:nvSpPr>
        <p:spPr>
          <a:xfrm>
            <a:off x="911424" y="2947305"/>
            <a:ext cx="1440000" cy="570599"/>
          </a:xfrm>
          <a:prstGeom prst="ellipse">
            <a:avLst/>
          </a:prstGeom>
          <a:ln w="3175">
            <a:solidFill>
              <a:schemeClr val="accent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fontAlgn="base">
              <a:spcBef>
                <a:spcPct val="0"/>
              </a:spcBef>
              <a:spcAft>
                <a:spcPct val="0"/>
              </a:spcAft>
            </a:pPr>
            <a:r>
              <a:rPr lang="en-AU" sz="1400" b="1" dirty="0">
                <a:solidFill>
                  <a:schemeClr val="accent1"/>
                </a:solidFill>
              </a:rPr>
              <a:t>Public Holiday Data</a:t>
            </a:r>
          </a:p>
        </p:txBody>
      </p:sp>
      <p:sp>
        <p:nvSpPr>
          <p:cNvPr id="34" name="Oval 33">
            <a:extLst>
              <a:ext uri="{FF2B5EF4-FFF2-40B4-BE49-F238E27FC236}">
                <a16:creationId xmlns:a16="http://schemas.microsoft.com/office/drawing/2014/main" id="{1A57CA64-BDC9-D342-A14B-8953ACAF64C5}"/>
              </a:ext>
            </a:extLst>
          </p:cNvPr>
          <p:cNvSpPr/>
          <p:nvPr/>
        </p:nvSpPr>
        <p:spPr>
          <a:xfrm>
            <a:off x="911424" y="3650489"/>
            <a:ext cx="1440000" cy="570599"/>
          </a:xfrm>
          <a:prstGeom prst="ellipse">
            <a:avLst/>
          </a:prstGeom>
          <a:ln w="3175">
            <a:solidFill>
              <a:schemeClr val="accent1"/>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fontAlgn="base">
              <a:spcBef>
                <a:spcPct val="0"/>
              </a:spcBef>
              <a:spcAft>
                <a:spcPct val="0"/>
              </a:spcAft>
            </a:pPr>
            <a:r>
              <a:rPr lang="en-AU" sz="1400" b="1" dirty="0">
                <a:solidFill>
                  <a:schemeClr val="accent1"/>
                </a:solidFill>
              </a:rPr>
              <a:t>NMI Data</a:t>
            </a:r>
          </a:p>
        </p:txBody>
      </p:sp>
      <p:cxnSp>
        <p:nvCxnSpPr>
          <p:cNvPr id="40" name="Straight Connector 39">
            <a:extLst>
              <a:ext uri="{FF2B5EF4-FFF2-40B4-BE49-F238E27FC236}">
                <a16:creationId xmlns:a16="http://schemas.microsoft.com/office/drawing/2014/main" id="{701EE828-A418-3B49-9134-43DC7451C4C5}"/>
              </a:ext>
            </a:extLst>
          </p:cNvPr>
          <p:cNvCxnSpPr>
            <a:cxnSpLocks/>
          </p:cNvCxnSpPr>
          <p:nvPr/>
        </p:nvCxnSpPr>
        <p:spPr>
          <a:xfrm>
            <a:off x="3335790" y="1394110"/>
            <a:ext cx="0" cy="42466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22E754-08BF-6B4B-8108-408F07369980}"/>
              </a:ext>
            </a:extLst>
          </p:cNvPr>
          <p:cNvCxnSpPr>
            <a:cxnSpLocks/>
          </p:cNvCxnSpPr>
          <p:nvPr/>
        </p:nvCxnSpPr>
        <p:spPr>
          <a:xfrm>
            <a:off x="3396868" y="1394110"/>
            <a:ext cx="0" cy="4246663"/>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Right Arrow 10">
            <a:extLst>
              <a:ext uri="{FF2B5EF4-FFF2-40B4-BE49-F238E27FC236}">
                <a16:creationId xmlns:a16="http://schemas.microsoft.com/office/drawing/2014/main" id="{A59471D0-8E9B-B645-A350-F7BAA22938FC}"/>
              </a:ext>
            </a:extLst>
          </p:cNvPr>
          <p:cNvSpPr/>
          <p:nvPr/>
        </p:nvSpPr>
        <p:spPr>
          <a:xfrm>
            <a:off x="3071664" y="2636912"/>
            <a:ext cx="591686" cy="1097585"/>
          </a:xfrm>
          <a:prstGeom prst="rightArrow">
            <a:avLst/>
          </a:prstGeom>
          <a:solidFill>
            <a:schemeClr val="accent1"/>
          </a:solidFill>
          <a:ln>
            <a:solidFill>
              <a:schemeClr val="bg1"/>
            </a:solidFill>
          </a:ln>
        </p:spPr>
        <p:style>
          <a:lnRef idx="2">
            <a:schemeClr val="accent2"/>
          </a:lnRef>
          <a:fillRef idx="1">
            <a:schemeClr val="lt1"/>
          </a:fillRef>
          <a:effectRef idx="0">
            <a:schemeClr val="accent2"/>
          </a:effectRef>
          <a:fontRef idx="minor">
            <a:schemeClr val="dk1"/>
          </a:fontRef>
        </p:style>
        <p:txBody>
          <a:bodyPr lIns="36000" rIns="36000" rtlCol="0" anchor="ctr"/>
          <a:lstStyle/>
          <a:p>
            <a:pPr fontAlgn="base">
              <a:spcBef>
                <a:spcPct val="0"/>
              </a:spcBef>
              <a:spcAft>
                <a:spcPct val="0"/>
              </a:spcAft>
            </a:pPr>
            <a:endParaRPr lang="en-AU" sz="1050" b="1" dirty="0">
              <a:solidFill>
                <a:schemeClr val="bg1"/>
              </a:solidFill>
            </a:endParaRPr>
          </a:p>
        </p:txBody>
      </p:sp>
      <p:sp>
        <p:nvSpPr>
          <p:cNvPr id="44" name="Rounded Rectangle 43">
            <a:extLst>
              <a:ext uri="{FF2B5EF4-FFF2-40B4-BE49-F238E27FC236}">
                <a16:creationId xmlns:a16="http://schemas.microsoft.com/office/drawing/2014/main" id="{C5146553-E608-C04F-8B88-F564B483776E}"/>
              </a:ext>
            </a:extLst>
          </p:cNvPr>
          <p:cNvSpPr/>
          <p:nvPr/>
        </p:nvSpPr>
        <p:spPr>
          <a:xfrm>
            <a:off x="3917504" y="1888309"/>
            <a:ext cx="3834680" cy="2404787"/>
          </a:xfrm>
          <a:prstGeom prst="roundRect">
            <a:avLst>
              <a:gd name="adj" fmla="val 4293"/>
            </a:avLst>
          </a:prstGeom>
          <a:solidFill>
            <a:schemeClr val="bg1"/>
          </a:solidFill>
          <a:ln w="19050">
            <a:solidFill>
              <a:schemeClr val="accent2"/>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fontAlgn="base">
              <a:spcBef>
                <a:spcPct val="0"/>
              </a:spcBef>
              <a:spcAft>
                <a:spcPct val="0"/>
              </a:spcAft>
            </a:pPr>
            <a:r>
              <a:rPr lang="en-AU" sz="1400" b="1" i="1" dirty="0">
                <a:solidFill>
                  <a:schemeClr val="accent2"/>
                </a:solidFill>
              </a:rPr>
              <a:t>Considerations</a:t>
            </a:r>
          </a:p>
          <a:p>
            <a:pPr marL="171450" indent="-171450" fontAlgn="base">
              <a:spcBef>
                <a:spcPct val="0"/>
              </a:spcBef>
              <a:spcAft>
                <a:spcPct val="0"/>
              </a:spcAft>
              <a:buFont typeface="Arial" panose="020B0604020202020204" pitchFamily="34" charset="0"/>
              <a:buChar char="•"/>
            </a:pPr>
            <a:r>
              <a:rPr lang="en-AU" sz="1200" dirty="0">
                <a:solidFill>
                  <a:schemeClr val="accent2"/>
                </a:solidFill>
              </a:rPr>
              <a:t>Demonstrate importance of data controls</a:t>
            </a:r>
          </a:p>
          <a:p>
            <a:pPr marL="171450" indent="-171450" fontAlgn="base">
              <a:spcBef>
                <a:spcPct val="0"/>
              </a:spcBef>
              <a:spcAft>
                <a:spcPct val="0"/>
              </a:spcAft>
              <a:buFont typeface="Arial" panose="020B0604020202020204" pitchFamily="34" charset="0"/>
              <a:buChar char="•"/>
            </a:pPr>
            <a:r>
              <a:rPr lang="en-AU" sz="1200" dirty="0">
                <a:solidFill>
                  <a:schemeClr val="accent2"/>
                </a:solidFill>
              </a:rPr>
              <a:t>Production deployment implications of your solution</a:t>
            </a:r>
          </a:p>
          <a:p>
            <a:pPr marL="171450" indent="-171450" fontAlgn="base">
              <a:spcBef>
                <a:spcPct val="0"/>
              </a:spcBef>
              <a:spcAft>
                <a:spcPct val="0"/>
              </a:spcAft>
              <a:buFont typeface="Arial" panose="020B0604020202020204" pitchFamily="34" charset="0"/>
              <a:buChar char="•"/>
            </a:pPr>
            <a:r>
              <a:rPr lang="en-AU" sz="1200" dirty="0">
                <a:solidFill>
                  <a:schemeClr val="accent2"/>
                </a:solidFill>
              </a:rPr>
              <a:t>If Cloud services are used, which services and the reasons they were chosen</a:t>
            </a:r>
          </a:p>
          <a:p>
            <a:pPr marL="171450" indent="-171450" fontAlgn="base">
              <a:spcBef>
                <a:spcPct val="0"/>
              </a:spcBef>
              <a:spcAft>
                <a:spcPct val="0"/>
              </a:spcAft>
              <a:buFont typeface="Arial" panose="020B0604020202020204" pitchFamily="34" charset="0"/>
              <a:buChar char="•"/>
            </a:pPr>
            <a:r>
              <a:rPr lang="en-AU" sz="1200" dirty="0">
                <a:solidFill>
                  <a:schemeClr val="accent2"/>
                </a:solidFill>
              </a:rPr>
              <a:t>If your own device is used, what applications are used and the reasons they were chosen</a:t>
            </a:r>
          </a:p>
          <a:p>
            <a:pPr marL="171450" indent="-171450" fontAlgn="base">
              <a:spcBef>
                <a:spcPct val="0"/>
              </a:spcBef>
              <a:spcAft>
                <a:spcPct val="0"/>
              </a:spcAft>
              <a:buFont typeface="Arial" panose="020B0604020202020204" pitchFamily="34" charset="0"/>
              <a:buChar char="•"/>
            </a:pPr>
            <a:r>
              <a:rPr lang="en-AU" sz="1200" dirty="0">
                <a:solidFill>
                  <a:schemeClr val="accent2"/>
                </a:solidFill>
              </a:rPr>
              <a:t>The models used to analyse the data and the reasons they were chosen</a:t>
            </a:r>
          </a:p>
          <a:p>
            <a:pPr marL="171450" indent="-171450" fontAlgn="base">
              <a:spcBef>
                <a:spcPct val="0"/>
              </a:spcBef>
              <a:spcAft>
                <a:spcPct val="0"/>
              </a:spcAft>
              <a:buFont typeface="Arial" panose="020B0604020202020204" pitchFamily="34" charset="0"/>
              <a:buChar char="•"/>
            </a:pPr>
            <a:r>
              <a:rPr lang="en-AU" sz="1200" dirty="0">
                <a:solidFill>
                  <a:schemeClr val="accent2"/>
                </a:solidFill>
              </a:rPr>
              <a:t>Demonstrate invoking the service API</a:t>
            </a:r>
          </a:p>
          <a:p>
            <a:pPr marL="171450" indent="-171450" fontAlgn="base">
              <a:spcBef>
                <a:spcPct val="0"/>
              </a:spcBef>
              <a:spcAft>
                <a:spcPct val="0"/>
              </a:spcAft>
              <a:buFont typeface="Arial" panose="020B0604020202020204" pitchFamily="34" charset="0"/>
              <a:buChar char="•"/>
            </a:pPr>
            <a:r>
              <a:rPr lang="en-AU" sz="1200" dirty="0">
                <a:solidFill>
                  <a:schemeClr val="accent2"/>
                </a:solidFill>
              </a:rPr>
              <a:t>Create a simple diagram to describe the solution and indicate languages used</a:t>
            </a:r>
            <a:endParaRPr lang="en-AU" sz="1400" dirty="0">
              <a:solidFill>
                <a:schemeClr val="accent2"/>
              </a:solidFill>
            </a:endParaRPr>
          </a:p>
        </p:txBody>
      </p:sp>
      <p:sp>
        <p:nvSpPr>
          <p:cNvPr id="54" name="Rounded Rectangle 53">
            <a:extLst>
              <a:ext uri="{FF2B5EF4-FFF2-40B4-BE49-F238E27FC236}">
                <a16:creationId xmlns:a16="http://schemas.microsoft.com/office/drawing/2014/main" id="{534B966A-BAE8-9843-8BB9-78025771151D}"/>
              </a:ext>
            </a:extLst>
          </p:cNvPr>
          <p:cNvSpPr/>
          <p:nvPr/>
        </p:nvSpPr>
        <p:spPr>
          <a:xfrm>
            <a:off x="4223792" y="4437112"/>
            <a:ext cx="3277586" cy="1203661"/>
          </a:xfrm>
          <a:prstGeom prst="roundRect">
            <a:avLst>
              <a:gd name="adj" fmla="val 7910"/>
            </a:avLst>
          </a:prstGeom>
          <a:solidFill>
            <a:schemeClr val="accent2"/>
          </a:solidFill>
          <a:ln w="3175">
            <a:no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fontAlgn="base">
              <a:spcBef>
                <a:spcPct val="0"/>
              </a:spcBef>
              <a:spcAft>
                <a:spcPct val="0"/>
              </a:spcAft>
            </a:pPr>
            <a:endParaRPr lang="en-AU" sz="1400" b="1" dirty="0">
              <a:solidFill>
                <a:schemeClr val="bg1"/>
              </a:solidFill>
            </a:endParaRPr>
          </a:p>
        </p:txBody>
      </p:sp>
      <p:cxnSp>
        <p:nvCxnSpPr>
          <p:cNvPr id="39" name="Straight Connector 38">
            <a:extLst>
              <a:ext uri="{FF2B5EF4-FFF2-40B4-BE49-F238E27FC236}">
                <a16:creationId xmlns:a16="http://schemas.microsoft.com/office/drawing/2014/main" id="{103F59E3-6364-4720-A3CB-F34A4323173D}"/>
              </a:ext>
            </a:extLst>
          </p:cNvPr>
          <p:cNvCxnSpPr>
            <a:cxnSpLocks/>
          </p:cNvCxnSpPr>
          <p:nvPr/>
        </p:nvCxnSpPr>
        <p:spPr>
          <a:xfrm>
            <a:off x="8328248" y="1394110"/>
            <a:ext cx="0" cy="43391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CD609C3-B91F-4078-9B4A-EC66F138943B}"/>
              </a:ext>
            </a:extLst>
          </p:cNvPr>
          <p:cNvCxnSpPr>
            <a:cxnSpLocks/>
          </p:cNvCxnSpPr>
          <p:nvPr/>
        </p:nvCxnSpPr>
        <p:spPr>
          <a:xfrm>
            <a:off x="8274494" y="1394110"/>
            <a:ext cx="0" cy="433914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ight Arrow 12">
            <a:extLst>
              <a:ext uri="{FF2B5EF4-FFF2-40B4-BE49-F238E27FC236}">
                <a16:creationId xmlns:a16="http://schemas.microsoft.com/office/drawing/2014/main" id="{1F1F3ABE-C782-8646-ACEC-545BA0366F61}"/>
              </a:ext>
            </a:extLst>
          </p:cNvPr>
          <p:cNvSpPr/>
          <p:nvPr/>
        </p:nvSpPr>
        <p:spPr>
          <a:xfrm>
            <a:off x="8063366" y="2636912"/>
            <a:ext cx="480906" cy="1097585"/>
          </a:xfrm>
          <a:prstGeom prst="rightArrow">
            <a:avLst/>
          </a:prstGeom>
          <a:solidFill>
            <a:schemeClr val="accent2"/>
          </a:solidFill>
          <a:ln>
            <a:solidFill>
              <a:schemeClr val="bg1"/>
            </a:solidFill>
          </a:ln>
        </p:spPr>
        <p:style>
          <a:lnRef idx="2">
            <a:schemeClr val="accent2"/>
          </a:lnRef>
          <a:fillRef idx="1">
            <a:schemeClr val="lt1"/>
          </a:fillRef>
          <a:effectRef idx="0">
            <a:schemeClr val="accent2"/>
          </a:effectRef>
          <a:fontRef idx="minor">
            <a:schemeClr val="dk1"/>
          </a:fontRef>
        </p:style>
        <p:txBody>
          <a:bodyPr lIns="36000" rIns="36000" rtlCol="0" anchor="ctr"/>
          <a:lstStyle/>
          <a:p>
            <a:pPr fontAlgn="base">
              <a:spcBef>
                <a:spcPct val="0"/>
              </a:spcBef>
              <a:spcAft>
                <a:spcPct val="0"/>
              </a:spcAft>
            </a:pPr>
            <a:endParaRPr lang="en-AU" sz="1050" b="1" dirty="0">
              <a:solidFill>
                <a:schemeClr val="bg1"/>
              </a:solidFill>
            </a:endParaRPr>
          </a:p>
        </p:txBody>
      </p:sp>
      <p:sp>
        <p:nvSpPr>
          <p:cNvPr id="5" name="Rectangle: Rounded Corners 4">
            <a:extLst>
              <a:ext uri="{FF2B5EF4-FFF2-40B4-BE49-F238E27FC236}">
                <a16:creationId xmlns:a16="http://schemas.microsoft.com/office/drawing/2014/main" id="{32CD01FF-B7CD-4F87-B958-BD80F4552144}"/>
              </a:ext>
            </a:extLst>
          </p:cNvPr>
          <p:cNvSpPr/>
          <p:nvPr/>
        </p:nvSpPr>
        <p:spPr>
          <a:xfrm>
            <a:off x="4472694" y="4591395"/>
            <a:ext cx="840945" cy="37659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accent2"/>
                </a:solidFill>
              </a:rPr>
              <a:t>component</a:t>
            </a:r>
          </a:p>
        </p:txBody>
      </p:sp>
      <p:sp>
        <p:nvSpPr>
          <p:cNvPr id="47" name="Rectangle: Rounded Corners 46">
            <a:extLst>
              <a:ext uri="{FF2B5EF4-FFF2-40B4-BE49-F238E27FC236}">
                <a16:creationId xmlns:a16="http://schemas.microsoft.com/office/drawing/2014/main" id="{77766B19-5337-463D-A3A8-BFA34FCB6EDE}"/>
              </a:ext>
            </a:extLst>
          </p:cNvPr>
          <p:cNvSpPr/>
          <p:nvPr/>
        </p:nvSpPr>
        <p:spPr>
          <a:xfrm>
            <a:off x="5426025" y="4591395"/>
            <a:ext cx="840945" cy="37659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accent2"/>
                </a:solidFill>
              </a:rPr>
              <a:t>component</a:t>
            </a:r>
          </a:p>
        </p:txBody>
      </p:sp>
      <p:sp>
        <p:nvSpPr>
          <p:cNvPr id="48" name="Rectangle: Rounded Corners 47">
            <a:extLst>
              <a:ext uri="{FF2B5EF4-FFF2-40B4-BE49-F238E27FC236}">
                <a16:creationId xmlns:a16="http://schemas.microsoft.com/office/drawing/2014/main" id="{638BDF4A-FEB6-4EE4-B623-6FC58E083667}"/>
              </a:ext>
            </a:extLst>
          </p:cNvPr>
          <p:cNvSpPr/>
          <p:nvPr/>
        </p:nvSpPr>
        <p:spPr>
          <a:xfrm>
            <a:off x="6393759" y="4591395"/>
            <a:ext cx="840945" cy="37659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accent2"/>
                </a:solidFill>
              </a:rPr>
              <a:t>component</a:t>
            </a:r>
          </a:p>
        </p:txBody>
      </p:sp>
      <p:sp>
        <p:nvSpPr>
          <p:cNvPr id="6" name="Cylinder 5">
            <a:extLst>
              <a:ext uri="{FF2B5EF4-FFF2-40B4-BE49-F238E27FC236}">
                <a16:creationId xmlns:a16="http://schemas.microsoft.com/office/drawing/2014/main" id="{7A9F74AC-A84C-4867-8A88-FB362BC6219D}"/>
              </a:ext>
            </a:extLst>
          </p:cNvPr>
          <p:cNvSpPr/>
          <p:nvPr/>
        </p:nvSpPr>
        <p:spPr>
          <a:xfrm>
            <a:off x="4934475" y="5064710"/>
            <a:ext cx="720079" cy="423491"/>
          </a:xfrm>
          <a:prstGeom prst="can">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data</a:t>
            </a:r>
          </a:p>
        </p:txBody>
      </p:sp>
      <p:sp>
        <p:nvSpPr>
          <p:cNvPr id="50" name="Cylinder 49">
            <a:extLst>
              <a:ext uri="{FF2B5EF4-FFF2-40B4-BE49-F238E27FC236}">
                <a16:creationId xmlns:a16="http://schemas.microsoft.com/office/drawing/2014/main" id="{D9908792-A684-418A-A7F0-DD5462C82013}"/>
              </a:ext>
            </a:extLst>
          </p:cNvPr>
          <p:cNvSpPr/>
          <p:nvPr/>
        </p:nvSpPr>
        <p:spPr>
          <a:xfrm>
            <a:off x="5965145" y="5069500"/>
            <a:ext cx="720079" cy="423491"/>
          </a:xfrm>
          <a:prstGeom prst="can">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data</a:t>
            </a:r>
          </a:p>
        </p:txBody>
      </p:sp>
      <p:cxnSp>
        <p:nvCxnSpPr>
          <p:cNvPr id="14" name="Straight Connector 13">
            <a:extLst>
              <a:ext uri="{FF2B5EF4-FFF2-40B4-BE49-F238E27FC236}">
                <a16:creationId xmlns:a16="http://schemas.microsoft.com/office/drawing/2014/main" id="{8AD4066E-687E-4E63-B1B4-FF4263629DCA}"/>
              </a:ext>
            </a:extLst>
          </p:cNvPr>
          <p:cNvCxnSpPr>
            <a:stCxn id="5" idx="3"/>
            <a:endCxn id="47" idx="1"/>
          </p:cNvCxnSpPr>
          <p:nvPr/>
        </p:nvCxnSpPr>
        <p:spPr>
          <a:xfrm>
            <a:off x="5313639" y="4779690"/>
            <a:ext cx="1123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F64490-3F35-42A9-B2A5-E354DC870125}"/>
              </a:ext>
            </a:extLst>
          </p:cNvPr>
          <p:cNvCxnSpPr>
            <a:stCxn id="47" idx="2"/>
            <a:endCxn id="6" idx="1"/>
          </p:cNvCxnSpPr>
          <p:nvPr/>
        </p:nvCxnSpPr>
        <p:spPr>
          <a:xfrm flipH="1">
            <a:off x="5294515" y="4967985"/>
            <a:ext cx="551983" cy="96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5C9EAE-4931-443F-96FF-A09F97495C8D}"/>
              </a:ext>
            </a:extLst>
          </p:cNvPr>
          <p:cNvCxnSpPr>
            <a:endCxn id="50" idx="1"/>
          </p:cNvCxnSpPr>
          <p:nvPr/>
        </p:nvCxnSpPr>
        <p:spPr>
          <a:xfrm>
            <a:off x="5887522" y="4903853"/>
            <a:ext cx="437663" cy="1656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2C61D4-E180-441D-839D-E48163AB201E}"/>
              </a:ext>
            </a:extLst>
          </p:cNvPr>
          <p:cNvCxnSpPr>
            <a:cxnSpLocks/>
            <a:stCxn id="50" idx="1"/>
          </p:cNvCxnSpPr>
          <p:nvPr/>
        </p:nvCxnSpPr>
        <p:spPr>
          <a:xfrm flipV="1">
            <a:off x="6325185" y="4903854"/>
            <a:ext cx="500622" cy="1656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96F157C4-8A88-4E76-9E28-34DC36E1373E}"/>
              </a:ext>
            </a:extLst>
          </p:cNvPr>
          <p:cNvSpPr/>
          <p:nvPr/>
        </p:nvSpPr>
        <p:spPr>
          <a:xfrm>
            <a:off x="4305527" y="4490485"/>
            <a:ext cx="3036956" cy="1089924"/>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ounded Rectangle 22">
            <a:extLst>
              <a:ext uri="{FF2B5EF4-FFF2-40B4-BE49-F238E27FC236}">
                <a16:creationId xmlns:a16="http://schemas.microsoft.com/office/drawing/2014/main" id="{3E1134F2-6B8B-4B5C-92E8-37AA8B0FC01D}"/>
              </a:ext>
            </a:extLst>
          </p:cNvPr>
          <p:cNvSpPr/>
          <p:nvPr/>
        </p:nvSpPr>
        <p:spPr>
          <a:xfrm>
            <a:off x="8996123" y="4227312"/>
            <a:ext cx="2624679" cy="765418"/>
          </a:xfrm>
          <a:prstGeom prst="roundRect">
            <a:avLst/>
          </a:prstGeom>
          <a:ln w="3175">
            <a:solidFill>
              <a:schemeClr val="accent1"/>
            </a:solid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fontAlgn="base">
              <a:spcBef>
                <a:spcPct val="0"/>
              </a:spcBef>
              <a:spcAft>
                <a:spcPct val="0"/>
              </a:spcAft>
            </a:pPr>
            <a:r>
              <a:rPr lang="en-AU" sz="1200" b="1" dirty="0">
                <a:solidFill>
                  <a:schemeClr val="accent1"/>
                </a:solidFill>
              </a:rPr>
              <a:t>A new dataset will be provided during the presentation, in order to test the solution.</a:t>
            </a:r>
          </a:p>
        </p:txBody>
      </p:sp>
      <p:sp>
        <p:nvSpPr>
          <p:cNvPr id="59" name="Rectangle 58">
            <a:extLst>
              <a:ext uri="{FF2B5EF4-FFF2-40B4-BE49-F238E27FC236}">
                <a16:creationId xmlns:a16="http://schemas.microsoft.com/office/drawing/2014/main" id="{01B7DC9A-EB3C-4FB7-A827-B5C12027F7B5}"/>
              </a:ext>
            </a:extLst>
          </p:cNvPr>
          <p:cNvSpPr/>
          <p:nvPr/>
        </p:nvSpPr>
        <p:spPr>
          <a:xfrm>
            <a:off x="324736" y="5949280"/>
            <a:ext cx="11563234" cy="830997"/>
          </a:xfrm>
          <a:prstGeom prst="rect">
            <a:avLst/>
          </a:prstGeom>
          <a:solidFill>
            <a:schemeClr val="bg1"/>
          </a:solidFill>
        </p:spPr>
        <p:txBody>
          <a:bodyPr wrap="square">
            <a:spAutoFit/>
          </a:bodyPr>
          <a:lstStyle/>
          <a:p>
            <a:r>
              <a:rPr lang="en-AU" sz="1600" dirty="0"/>
              <a:t>Each site’s connection to the grid is identified by a National Metering Identifier (NMI). For the purposes of this exercise NMIs have been replaced with generic identifiers. The interval data for a NMI consists of the energy, in kWh, used at the site in each interval, which may be 15 or 30 minutes, over a period of up to a year. Times in the interval data are provided in Australian Eastern Standard Time.</a:t>
            </a:r>
          </a:p>
        </p:txBody>
      </p:sp>
    </p:spTree>
    <p:extLst>
      <p:ext uri="{BB962C8B-B14F-4D97-AF65-F5344CB8AC3E}">
        <p14:creationId xmlns:p14="http://schemas.microsoft.com/office/powerpoint/2010/main" val="1079289533"/>
      </p:ext>
    </p:extLst>
  </p:cSld>
  <p:clrMapOvr>
    <a:masterClrMapping/>
  </p:clrMapOvr>
</p:sld>
</file>

<file path=ppt/theme/theme1.xml><?xml version="1.0" encoding="utf-8"?>
<a:theme xmlns:a="http://schemas.openxmlformats.org/drawingml/2006/main" name="ERM Power PowerPoint Template">
  <a:themeElements>
    <a:clrScheme name="ERM">
      <a:dk1>
        <a:sysClr val="windowText" lastClr="000000"/>
      </a:dk1>
      <a:lt1>
        <a:sysClr val="window" lastClr="FFFFFF"/>
      </a:lt1>
      <a:dk2>
        <a:srgbClr val="333333"/>
      </a:dk2>
      <a:lt2>
        <a:srgbClr val="FFFFFF"/>
      </a:lt2>
      <a:accent1>
        <a:srgbClr val="FF6633"/>
      </a:accent1>
      <a:accent2>
        <a:srgbClr val="003366"/>
      </a:accent2>
      <a:accent3>
        <a:srgbClr val="99CC33"/>
      </a:accent3>
      <a:accent4>
        <a:srgbClr val="336699"/>
      </a:accent4>
      <a:accent5>
        <a:srgbClr val="999999"/>
      </a:accent5>
      <a:accent6>
        <a:srgbClr val="CCCCCC"/>
      </a:accent6>
      <a:hlink>
        <a:srgbClr val="0000FF"/>
      </a:hlink>
      <a:folHlink>
        <a:srgbClr val="800080"/>
      </a:folHlink>
    </a:clrScheme>
    <a:fontScheme name="ERM 2">
      <a:majorFont>
        <a:latin typeface="Impac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ERM Power PowerPoint Template</Template>
  <TotalTime>44857</TotalTime>
  <Words>448</Words>
  <Application>Microsoft Office PowerPoint</Application>
  <PresentationFormat>Widescreen</PresentationFormat>
  <Paragraphs>46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Impact</vt:lpstr>
      <vt:lpstr>Wingdings</vt:lpstr>
      <vt:lpstr>ERM Power PowerPoint Template</vt:lpstr>
      <vt:lpstr>Data engineering interview test</vt:lpstr>
      <vt:lpstr>Purpose</vt:lpstr>
      <vt:lpstr>Test highlights</vt:lpstr>
    </vt:vector>
  </TitlesOfParts>
  <Company>ERM Power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using this template</dc:title>
  <dc:creator>Jane Davies</dc:creator>
  <cp:lastModifiedBy>Andrew Markwell</cp:lastModifiedBy>
  <cp:revision>462</cp:revision>
  <dcterms:created xsi:type="dcterms:W3CDTF">2014-05-08T22:46:03Z</dcterms:created>
  <dcterms:modified xsi:type="dcterms:W3CDTF">2018-10-08T23:34:49Z</dcterms:modified>
</cp:coreProperties>
</file>