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>
        <p:scale>
          <a:sx n="150" d="100"/>
          <a:sy n="150" d="100"/>
        </p:scale>
        <p:origin x="-3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7A01B-31E8-4459-816F-2769A2781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362A58-1DA7-4F57-AE35-B24818546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CD354-B8F5-4F1B-9E8E-234F7D50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076C-7E6B-4AF9-B1C0-88FDA0A7258F}" type="datetimeFigureOut">
              <a:rPr lang="ko-KR" altLang="en-US" smtClean="0"/>
              <a:t>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A9C47-E832-40E5-85C7-0CFE363A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AFA26-99FC-4C93-86D1-049A51A1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616-3DB0-4832-91D2-C589DD0C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2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C47FE-E97D-415C-9620-4F6E6CD0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C81E9-6629-4CA6-8B69-E6228551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50862-37C7-47AE-8D00-29107DB2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076C-7E6B-4AF9-B1C0-88FDA0A7258F}" type="datetimeFigureOut">
              <a:rPr lang="ko-KR" altLang="en-US" smtClean="0"/>
              <a:t>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FEE78-0596-4002-BC0A-610064A7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2888A-BA9B-4FA9-806F-F9741E7E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616-3DB0-4832-91D2-C589DD0C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B549D9-A318-48B8-91E3-0BA16CC86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3F0FEC-B7B6-487B-BA5F-D977D3C9E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250EC-B19C-4279-A403-126E80E0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076C-7E6B-4AF9-B1C0-88FDA0A7258F}" type="datetimeFigureOut">
              <a:rPr lang="ko-KR" altLang="en-US" smtClean="0"/>
              <a:t>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5BC9A-08F0-4E2E-AFBC-4E0ABE48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5FB25-C073-46B1-9505-657FB0D3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616-3DB0-4832-91D2-C589DD0C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5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BEF79-535A-44CE-B1D0-10F25CE4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7606C-1359-4397-8A07-76BD86B2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0B701-841D-4510-A851-A153E266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076C-7E6B-4AF9-B1C0-88FDA0A7258F}" type="datetimeFigureOut">
              <a:rPr lang="ko-KR" altLang="en-US" smtClean="0"/>
              <a:t>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0967B-9987-434F-A676-2CA92F78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6124C-F08F-4682-BA8B-0DAB5127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616-3DB0-4832-91D2-C589DD0C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5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5E5A-591C-4E4B-8267-7F42C5AE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034C1-6135-43C3-8452-B5E84111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1A05F-87E5-499A-8344-664F3DEB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076C-7E6B-4AF9-B1C0-88FDA0A7258F}" type="datetimeFigureOut">
              <a:rPr lang="ko-KR" altLang="en-US" smtClean="0"/>
              <a:t>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45D9E-FF59-4E9C-8B57-E8415C23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0E63A-BA15-4B4B-B206-4B8C71E3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616-3DB0-4832-91D2-C589DD0C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1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D5CCF-F0CE-4F05-BD88-C6A331A9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3152A-A065-4B22-ABFF-CBBC41345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C3493-80BE-4723-95FD-824DC0B0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B793A-FD78-4EB2-BB9D-84277393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076C-7E6B-4AF9-B1C0-88FDA0A7258F}" type="datetimeFigureOut">
              <a:rPr lang="ko-KR" altLang="en-US" smtClean="0"/>
              <a:t>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C72FA-AB7C-4006-AC77-C2B2E1B2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E72B2C-F66B-4488-9E6C-B9CC77B8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616-3DB0-4832-91D2-C589DD0C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0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76027-7E61-49BB-B067-9636A7FA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49753-7351-4D29-9C0B-D5931E68F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245E6-C1F7-47EE-B339-0B778BA89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E9BC2-4C8A-4E45-AEF6-FB73C1A75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89C714-1360-4941-9A1C-0542595B2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0BECFF-A2CA-456C-916D-BC3E6126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076C-7E6B-4AF9-B1C0-88FDA0A7258F}" type="datetimeFigureOut">
              <a:rPr lang="ko-KR" altLang="en-US" smtClean="0"/>
              <a:t>20-12-09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42BF7B-4B31-471F-848E-8CA45215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F32267-849C-4ABC-A966-EAC8C2F5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616-3DB0-4832-91D2-C589DD0C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4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468A2-B5FF-43F4-9724-EB477C8E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806FF-BEDF-4471-B370-58F1AC64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076C-7E6B-4AF9-B1C0-88FDA0A7258F}" type="datetimeFigureOut">
              <a:rPr lang="ko-KR" altLang="en-US" smtClean="0"/>
              <a:t>20-12-09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47B513-F4ED-430F-A981-DD069C4A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6D6EA-45B0-453D-A3DF-197899A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616-3DB0-4832-91D2-C589DD0C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7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FF9B17-1685-4AD6-8B75-2BDB840D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076C-7E6B-4AF9-B1C0-88FDA0A7258F}" type="datetimeFigureOut">
              <a:rPr lang="ko-KR" altLang="en-US" smtClean="0"/>
              <a:t>20-12-09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0A98DD-14C6-4996-8E77-F1089FA0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27294-E4A0-4865-9CC9-85CC5420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616-3DB0-4832-91D2-C589DD0C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7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6AFEA-A6CC-4CA0-A227-98BCA086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DEBCB-7073-4B28-A195-97A3BD51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6AC9E-67EE-4302-B705-236E9A1C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DAE25-A878-4F4B-8744-2DDE0CFC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076C-7E6B-4AF9-B1C0-88FDA0A7258F}" type="datetimeFigureOut">
              <a:rPr lang="ko-KR" altLang="en-US" smtClean="0"/>
              <a:t>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1835F-50B5-4A16-8D68-D95BA642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DC358-60C8-42DB-A171-52EB1728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616-3DB0-4832-91D2-C589DD0C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9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1646-8415-4606-B08E-AABA27DD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6312A1-5B0C-4D41-BDD0-A407F6F4A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48CC5-9269-4021-8BB3-8F62BDF26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19120-B498-4D9E-9D2C-A7B31489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076C-7E6B-4AF9-B1C0-88FDA0A7258F}" type="datetimeFigureOut">
              <a:rPr lang="ko-KR" altLang="en-US" smtClean="0"/>
              <a:t>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93647-EA82-456C-A3CD-40502587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5FADE-9A8C-47BB-9D8F-55D3C5DB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0616-3DB0-4832-91D2-C589DD0C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8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53750E-4B17-4DBC-986A-CCAF89BB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A85527-C2F5-4362-A25D-88CACE80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A7D9B-06D3-40D8-B27D-6866BD3C5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0076C-7E6B-4AF9-B1C0-88FDA0A7258F}" type="datetimeFigureOut">
              <a:rPr lang="ko-KR" altLang="en-US" smtClean="0"/>
              <a:t>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6B9C2-2AFF-4C97-B28A-7EB9C634F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88D99-2C9E-4A27-91B1-EC32C5DC3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0616-3DB0-4832-91D2-C589DD0C1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4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922A9-9B04-49B0-A536-2E5D49C92916}"/>
              </a:ext>
            </a:extLst>
          </p:cNvPr>
          <p:cNvSpPr/>
          <p:nvPr/>
        </p:nvSpPr>
        <p:spPr>
          <a:xfrm>
            <a:off x="4527998" y="3057512"/>
            <a:ext cx="5468284" cy="11553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93032FB-4ACB-4B74-B65D-DAF56F723BF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0070220" y="2065750"/>
            <a:ext cx="0" cy="8116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DA928D6-0989-4A4D-98BD-66D647C005D1}"/>
              </a:ext>
            </a:extLst>
          </p:cNvPr>
          <p:cNvCxnSpPr>
            <a:cxnSpLocks/>
          </p:cNvCxnSpPr>
          <p:nvPr/>
        </p:nvCxnSpPr>
        <p:spPr>
          <a:xfrm flipH="1">
            <a:off x="640328" y="1870334"/>
            <a:ext cx="537844" cy="46542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CB64CE5-7605-49B0-8658-854F30AC138B}"/>
              </a:ext>
            </a:extLst>
          </p:cNvPr>
          <p:cNvCxnSpPr>
            <a:cxnSpLocks/>
          </p:cNvCxnSpPr>
          <p:nvPr/>
        </p:nvCxnSpPr>
        <p:spPr>
          <a:xfrm flipH="1">
            <a:off x="2983621" y="1870334"/>
            <a:ext cx="61787" cy="930841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076D47-CE18-474F-8D3B-AB0CF13CF1DE}"/>
              </a:ext>
            </a:extLst>
          </p:cNvPr>
          <p:cNvSpPr txBox="1"/>
          <p:nvPr/>
        </p:nvSpPr>
        <p:spPr>
          <a:xfrm>
            <a:off x="1675333" y="116960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raw</a:t>
            </a:r>
            <a:r>
              <a:rPr lang="ko-KR" altLang="en-US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  <a:endParaRPr lang="ko-KR" altLang="en-US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B22C81D-3B3F-49DC-96B5-A5CAFDFD8F44}"/>
              </a:ext>
            </a:extLst>
          </p:cNvPr>
          <p:cNvGrpSpPr/>
          <p:nvPr/>
        </p:nvGrpSpPr>
        <p:grpSpPr>
          <a:xfrm>
            <a:off x="1294896" y="1491937"/>
            <a:ext cx="1630576" cy="2960610"/>
            <a:chOff x="1182964" y="856850"/>
            <a:chExt cx="2103120" cy="29606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546980D-535F-4F3A-89E6-AD80590C3F5D}"/>
                </a:ext>
              </a:extLst>
            </p:cNvPr>
            <p:cNvGrpSpPr/>
            <p:nvPr/>
          </p:nvGrpSpPr>
          <p:grpSpPr>
            <a:xfrm>
              <a:off x="1182964" y="856850"/>
              <a:ext cx="2103120" cy="2960610"/>
              <a:chOff x="1182964" y="856850"/>
              <a:chExt cx="2103120" cy="296061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B4E1FE0-3EB1-4AD1-A561-86870F5FD1CD}"/>
                  </a:ext>
                </a:extLst>
              </p:cNvPr>
              <p:cNvSpPr/>
              <p:nvPr/>
            </p:nvSpPr>
            <p:spPr>
              <a:xfrm>
                <a:off x="1182964" y="856850"/>
                <a:ext cx="2103120" cy="1048683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E120A8E-7752-4DB3-B755-99ADB05DA381}"/>
                  </a:ext>
                </a:extLst>
              </p:cNvPr>
              <p:cNvSpPr/>
              <p:nvPr/>
            </p:nvSpPr>
            <p:spPr>
              <a:xfrm>
                <a:off x="1182964" y="1905533"/>
                <a:ext cx="2103120" cy="78011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95453E6-F5FB-4C80-80AE-BB1BBC4388F9}"/>
                  </a:ext>
                </a:extLst>
              </p:cNvPr>
              <p:cNvSpPr/>
              <p:nvPr/>
            </p:nvSpPr>
            <p:spPr>
              <a:xfrm>
                <a:off x="1182964" y="2662149"/>
                <a:ext cx="2103120" cy="11553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11D511-8821-4B80-A2E6-1CFF59329E17}"/>
                </a:ext>
              </a:extLst>
            </p:cNvPr>
            <p:cNvSpPr txBox="1"/>
            <p:nvPr/>
          </p:nvSpPr>
          <p:spPr>
            <a:xfrm>
              <a:off x="1865036" y="1239531"/>
              <a:ext cx="715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채널 </a:t>
              </a:r>
              <a:r>
                <a:rPr lang="en-US" altLang="ko-KR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EC1643-2254-447F-94B5-7B2AE2A1E24E}"/>
                </a:ext>
              </a:extLst>
            </p:cNvPr>
            <p:cNvSpPr txBox="1"/>
            <p:nvPr/>
          </p:nvSpPr>
          <p:spPr>
            <a:xfrm>
              <a:off x="1865037" y="2112367"/>
              <a:ext cx="746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채널 </a:t>
              </a:r>
              <a:r>
                <a:rPr lang="en-US" altLang="ko-KR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A5BFE2-EB43-41F4-A2F3-A9E7EBA3F761}"/>
                </a:ext>
              </a:extLst>
            </p:cNvPr>
            <p:cNvSpPr txBox="1"/>
            <p:nvPr/>
          </p:nvSpPr>
          <p:spPr>
            <a:xfrm>
              <a:off x="1865037" y="3068331"/>
              <a:ext cx="746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채널 </a:t>
              </a:r>
              <a:r>
                <a:rPr lang="en-US" altLang="ko-KR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0A97E01-5F78-4D9E-AD07-701A65A854AB}"/>
              </a:ext>
            </a:extLst>
          </p:cNvPr>
          <p:cNvSpPr/>
          <p:nvPr/>
        </p:nvSpPr>
        <p:spPr>
          <a:xfrm>
            <a:off x="3303686" y="2714393"/>
            <a:ext cx="658881" cy="3431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56298-4744-4FEA-8734-E24834C12CE5}"/>
              </a:ext>
            </a:extLst>
          </p:cNvPr>
          <p:cNvSpPr txBox="1"/>
          <p:nvPr/>
        </p:nvSpPr>
        <p:spPr>
          <a:xfrm>
            <a:off x="3197170" y="2470455"/>
            <a:ext cx="873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Sequential</a:t>
            </a:r>
            <a:endParaRPr lang="ko-KR" altLang="en-US" sz="1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9D4822-A1B4-471D-9EFB-851476A73BB6}"/>
              </a:ext>
            </a:extLst>
          </p:cNvPr>
          <p:cNvSpPr/>
          <p:nvPr/>
        </p:nvSpPr>
        <p:spPr>
          <a:xfrm>
            <a:off x="4528000" y="1770096"/>
            <a:ext cx="5468285" cy="78011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FF4B4A-6C96-47AF-A3F3-94AB3FDDBAF1}"/>
              </a:ext>
            </a:extLst>
          </p:cNvPr>
          <p:cNvSpPr/>
          <p:nvPr/>
        </p:nvSpPr>
        <p:spPr>
          <a:xfrm>
            <a:off x="4527999" y="2544839"/>
            <a:ext cx="5468285" cy="7523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6CB549-8393-4940-A807-4DF5A69BA9BB}"/>
              </a:ext>
            </a:extLst>
          </p:cNvPr>
          <p:cNvSpPr/>
          <p:nvPr/>
        </p:nvSpPr>
        <p:spPr>
          <a:xfrm>
            <a:off x="1182965" y="1685809"/>
            <a:ext cx="1867166" cy="18880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72CF2768-7194-458E-8083-EC775F923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36142"/>
              </p:ext>
            </p:extLst>
          </p:nvPr>
        </p:nvGraphicFramePr>
        <p:xfrm>
          <a:off x="607532" y="2316402"/>
          <a:ext cx="2388992" cy="521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94">
                  <a:extLst>
                    <a:ext uri="{9D8B030D-6E8A-4147-A177-3AD203B41FA5}">
                      <a16:colId xmlns:a16="http://schemas.microsoft.com/office/drawing/2014/main" val="2237139688"/>
                    </a:ext>
                  </a:extLst>
                </a:gridCol>
                <a:gridCol w="556087">
                  <a:extLst>
                    <a:ext uri="{9D8B030D-6E8A-4147-A177-3AD203B41FA5}">
                      <a16:colId xmlns:a16="http://schemas.microsoft.com/office/drawing/2014/main" val="1903007562"/>
                    </a:ext>
                  </a:extLst>
                </a:gridCol>
                <a:gridCol w="666382">
                  <a:extLst>
                    <a:ext uri="{9D8B030D-6E8A-4147-A177-3AD203B41FA5}">
                      <a16:colId xmlns:a16="http://schemas.microsoft.com/office/drawing/2014/main" val="2910201991"/>
                    </a:ext>
                  </a:extLst>
                </a:gridCol>
                <a:gridCol w="252859">
                  <a:extLst>
                    <a:ext uri="{9D8B030D-6E8A-4147-A177-3AD203B41FA5}">
                      <a16:colId xmlns:a16="http://schemas.microsoft.com/office/drawing/2014/main" val="1134117710"/>
                    </a:ext>
                  </a:extLst>
                </a:gridCol>
                <a:gridCol w="502870">
                  <a:extLst>
                    <a:ext uri="{9D8B030D-6E8A-4147-A177-3AD203B41FA5}">
                      <a16:colId xmlns:a16="http://schemas.microsoft.com/office/drawing/2014/main" val="3119502435"/>
                    </a:ext>
                  </a:extLst>
                </a:gridCol>
              </a:tblGrid>
              <a:tr h="213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날짜</a:t>
                      </a:r>
                    </a:p>
                  </a:txBody>
                  <a:tcPr marL="63316" marR="63316" marT="31659" marB="316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영상 정보</a:t>
                      </a:r>
                    </a:p>
                  </a:txBody>
                  <a:tcPr marL="63316" marR="63316" marT="31659" marB="316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채널 정보</a:t>
                      </a:r>
                    </a:p>
                  </a:txBody>
                  <a:tcPr marL="63316" marR="63316" marT="31659" marB="316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…</a:t>
                      </a:r>
                      <a:endParaRPr lang="ko-KR" altLang="en-US" sz="8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marL="63316" marR="63316" marT="31659" marB="316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구독자수</a:t>
                      </a:r>
                    </a:p>
                  </a:txBody>
                  <a:tcPr marL="63316" marR="63316" marT="31659" marB="316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30939"/>
                  </a:ext>
                </a:extLst>
              </a:tr>
              <a:tr h="195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2020.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xx.xx</a:t>
                      </a:r>
                      <a:endParaRPr lang="ko-KR" altLang="en-US" sz="8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marL="63316" marR="63316" marT="31659" marB="3165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장르</a:t>
                      </a:r>
                      <a:r>
                        <a:rPr lang="en-US" altLang="ko-KR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길이</a:t>
                      </a:r>
                      <a:r>
                        <a:rPr lang="en-US" altLang="ko-KR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br>
                        <a:rPr lang="en-US" altLang="ko-KR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</a:br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조회수</a:t>
                      </a:r>
                      <a:r>
                        <a:rPr lang="en-US" altLang="ko-KR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…</a:t>
                      </a:r>
                      <a:endParaRPr lang="ko-KR" altLang="en-US" sz="8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marL="63316" marR="63316" marT="31659" marB="3165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누적 조회수</a:t>
                      </a:r>
                      <a:r>
                        <a:rPr lang="en-US" altLang="ko-KR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endParaRPr lang="en-US" altLang="ko-KR" sz="8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…</a:t>
                      </a:r>
                    </a:p>
                  </a:txBody>
                  <a:tcPr marL="63316" marR="63316" marT="31659" marB="3165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marL="63316" marR="63316" marT="31659" marB="3165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x</a:t>
                      </a:r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명</a:t>
                      </a:r>
                    </a:p>
                  </a:txBody>
                  <a:tcPr marL="63316" marR="63316" marT="31659" marB="3165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111940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8C72BDC-D088-4C73-90D2-246E202E68C0}"/>
              </a:ext>
            </a:extLst>
          </p:cNvPr>
          <p:cNvCxnSpPr>
            <a:cxnSpLocks/>
            <a:stCxn id="30" idx="1"/>
            <a:endCxn id="35" idx="1"/>
          </p:cNvCxnSpPr>
          <p:nvPr/>
        </p:nvCxnSpPr>
        <p:spPr>
          <a:xfrm flipH="1">
            <a:off x="4343491" y="2065750"/>
            <a:ext cx="128496" cy="87683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787058-AEF8-44B1-9807-B04EEF152BAB}"/>
              </a:ext>
            </a:extLst>
          </p:cNvPr>
          <p:cNvSpPr/>
          <p:nvPr/>
        </p:nvSpPr>
        <p:spPr>
          <a:xfrm>
            <a:off x="4471987" y="1971345"/>
            <a:ext cx="5598233" cy="18880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596E451-E3F7-4B56-89B0-DCA477D5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44897"/>
              </p:ext>
            </p:extLst>
          </p:nvPr>
        </p:nvGraphicFramePr>
        <p:xfrm>
          <a:off x="4343491" y="2835902"/>
          <a:ext cx="245586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485573082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140394338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1215873821"/>
                    </a:ext>
                  </a:extLst>
                </a:gridCol>
                <a:gridCol w="340043">
                  <a:extLst>
                    <a:ext uri="{9D8B030D-6E8A-4147-A177-3AD203B41FA5}">
                      <a16:colId xmlns:a16="http://schemas.microsoft.com/office/drawing/2014/main" val="1548215228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2441641934"/>
                    </a:ext>
                  </a:extLst>
                </a:gridCol>
              </a:tblGrid>
              <a:tr h="187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날짜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영상 정보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채널 정보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…</a:t>
                      </a:r>
                      <a:endParaRPr lang="ko-KR" altLang="en-US" sz="8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구독자수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571749"/>
                  </a:ext>
                </a:extLst>
              </a:tr>
            </a:tbl>
          </a:graphicData>
        </a:graphic>
      </p:graphicFrame>
      <p:graphicFrame>
        <p:nvGraphicFramePr>
          <p:cNvPr id="36" name="표 34">
            <a:extLst>
              <a:ext uri="{FF2B5EF4-FFF2-40B4-BE49-F238E27FC236}">
                <a16:creationId xmlns:a16="http://schemas.microsoft.com/office/drawing/2014/main" id="{830B149B-072A-4DC4-A83F-7DEAB3BBB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754843"/>
              </p:ext>
            </p:extLst>
          </p:nvPr>
        </p:nvGraphicFramePr>
        <p:xfrm>
          <a:off x="7096322" y="2842981"/>
          <a:ext cx="245586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485573082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140394338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1215873821"/>
                    </a:ext>
                  </a:extLst>
                </a:gridCol>
                <a:gridCol w="340043">
                  <a:extLst>
                    <a:ext uri="{9D8B030D-6E8A-4147-A177-3AD203B41FA5}">
                      <a16:colId xmlns:a16="http://schemas.microsoft.com/office/drawing/2014/main" val="1548215228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2441641934"/>
                    </a:ext>
                  </a:extLst>
                </a:gridCol>
              </a:tblGrid>
              <a:tr h="187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날짜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영상 정보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채널 정보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…</a:t>
                      </a:r>
                      <a:endParaRPr lang="ko-KR" altLang="en-US" sz="8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구독자수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571749"/>
                  </a:ext>
                </a:extLst>
              </a:tr>
            </a:tbl>
          </a:graphicData>
        </a:graphic>
      </p:graphicFrame>
      <p:graphicFrame>
        <p:nvGraphicFramePr>
          <p:cNvPr id="37" name="표 34">
            <a:extLst>
              <a:ext uri="{FF2B5EF4-FFF2-40B4-BE49-F238E27FC236}">
                <a16:creationId xmlns:a16="http://schemas.microsoft.com/office/drawing/2014/main" id="{D77C46AE-A200-4889-A3BA-316B8973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59927"/>
              </p:ext>
            </p:extLst>
          </p:nvPr>
        </p:nvGraphicFramePr>
        <p:xfrm>
          <a:off x="9552186" y="2721061"/>
          <a:ext cx="55391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13">
                  <a:extLst>
                    <a:ext uri="{9D8B030D-6E8A-4147-A177-3AD203B41FA5}">
                      <a16:colId xmlns:a16="http://schemas.microsoft.com/office/drawing/2014/main" val="485573082"/>
                    </a:ext>
                  </a:extLst>
                </a:gridCol>
              </a:tblGrid>
              <a:tr h="187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향후 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N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일 </a:t>
                      </a:r>
                      <a:endParaRPr lang="en-US" altLang="ko-KR" sz="800" dirty="0">
                        <a:solidFill>
                          <a:srgbClr val="C0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구독자수 추이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57174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BA0B7F0-BC31-4778-ABAA-FF954168C590}"/>
              </a:ext>
            </a:extLst>
          </p:cNvPr>
          <p:cNvSpPr txBox="1"/>
          <p:nvPr/>
        </p:nvSpPr>
        <p:spPr>
          <a:xfrm>
            <a:off x="6776359" y="279048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…</a:t>
            </a:r>
            <a:endParaRPr lang="ko-KR" altLang="en-US" sz="1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F3B2EA-9CBD-4AEB-95AB-E91AF01E2456}"/>
              </a:ext>
            </a:extLst>
          </p:cNvPr>
          <p:cNvSpPr txBox="1"/>
          <p:nvPr/>
        </p:nvSpPr>
        <p:spPr>
          <a:xfrm>
            <a:off x="6835032" y="1407231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train</a:t>
            </a:r>
            <a:r>
              <a:rPr lang="ko-KR" altLang="en-US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</a:t>
            </a:r>
            <a:endParaRPr lang="ko-KR" altLang="en-US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3FC50C-FEA1-4F2A-9225-96A2F8319554}"/>
              </a:ext>
            </a:extLst>
          </p:cNvPr>
          <p:cNvSpPr txBox="1"/>
          <p:nvPr/>
        </p:nvSpPr>
        <p:spPr>
          <a:xfrm>
            <a:off x="5274707" y="2523242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Day 1</a:t>
            </a:r>
            <a:endParaRPr lang="ko-KR" altLang="en-US" sz="1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4415C5-5E3B-43F7-A8A1-CACB8A94014A}"/>
              </a:ext>
            </a:extLst>
          </p:cNvPr>
          <p:cNvSpPr txBox="1"/>
          <p:nvPr/>
        </p:nvSpPr>
        <p:spPr>
          <a:xfrm>
            <a:off x="8175780" y="2521655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Day K</a:t>
            </a:r>
            <a:endParaRPr lang="ko-KR" altLang="en-US" sz="1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9723AE-EE8A-496C-9700-7F7950BECDBA}"/>
              </a:ext>
            </a:extLst>
          </p:cNvPr>
          <p:cNvSpPr txBox="1"/>
          <p:nvPr/>
        </p:nvSpPr>
        <p:spPr>
          <a:xfrm>
            <a:off x="10070220" y="278741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Target</a:t>
            </a:r>
            <a:endParaRPr lang="ko-KR" altLang="en-US" sz="1400" dirty="0">
              <a:solidFill>
                <a:srgbClr val="C0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41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62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AppleSDGothicNeoR00</vt:lpstr>
      <vt:lpstr>AppleSDGothicNeoSB00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고지형</dc:creator>
  <cp:lastModifiedBy>고지형</cp:lastModifiedBy>
  <cp:revision>4</cp:revision>
  <dcterms:created xsi:type="dcterms:W3CDTF">2020-12-09T14:14:20Z</dcterms:created>
  <dcterms:modified xsi:type="dcterms:W3CDTF">2020-12-09T14:46:08Z</dcterms:modified>
</cp:coreProperties>
</file>