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0" y="108"/>
      </p:cViewPr>
      <p:guideLst>
        <p:guide orient="horz" pos="2160"/>
        <p:guide pos="325"/>
        <p:guide pos="3940"/>
        <p:guide pos="7355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모델 해석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5" y="2000250"/>
            <a:ext cx="11160127" cy="417671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해석 가능한 인공지능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</a:t>
            </a:r>
            <a:r>
              <a:rPr lang="en-US" altLang="ko-KR" sz="1200" b="1" dirty="0" err="1"/>
              <a:t>X</a:t>
            </a:r>
            <a:r>
              <a:rPr lang="en-US" altLang="ko-KR" sz="1200" dirty="0" err="1"/>
              <a:t>plainable</a:t>
            </a:r>
            <a:r>
              <a:rPr lang="en-US" altLang="ko-KR" sz="1200" dirty="0"/>
              <a:t> </a:t>
            </a:r>
            <a:r>
              <a:rPr lang="en-US" altLang="ko-KR" sz="1200" b="1" dirty="0"/>
              <a:t>AI</a:t>
            </a:r>
            <a:r>
              <a:rPr lang="en-US" altLang="ko-KR" sz="1200" dirty="0"/>
              <a:t>) </a:t>
            </a:r>
            <a:r>
              <a:rPr lang="ko-KR" altLang="en-US" sz="1200" dirty="0"/>
              <a:t>방법론을 활용하여 복잡한 모델 해석 가능</a:t>
            </a:r>
            <a:endParaRPr lang="en-US" altLang="ko-KR" sz="1200" dirty="0"/>
          </a:p>
          <a:p>
            <a:pPr lvl="1"/>
            <a:r>
              <a:rPr lang="ko-KR" altLang="en-US" sz="1200" dirty="0"/>
              <a:t>비즈니스에서 던질 수 있는 질문은 크게 두 가지</a:t>
            </a:r>
            <a:endParaRPr lang="en-US" altLang="ko-KR" sz="1200" dirty="0"/>
          </a:p>
          <a:p>
            <a:pPr lvl="2"/>
            <a:r>
              <a:rPr lang="ko-KR" altLang="en-US" sz="1200" dirty="0"/>
              <a:t>질문</a:t>
            </a:r>
            <a:r>
              <a:rPr lang="en-US" altLang="ko-KR" sz="1200" dirty="0"/>
              <a:t>1) </a:t>
            </a:r>
            <a:r>
              <a:rPr lang="ko-KR" altLang="en-US" sz="1200" dirty="0"/>
              <a:t>어떤 변수가 중요한데</a:t>
            </a:r>
            <a:r>
              <a:rPr lang="en-US" altLang="ko-KR" sz="1200" dirty="0"/>
              <a:t>?</a:t>
            </a:r>
          </a:p>
          <a:p>
            <a:pPr lvl="2"/>
            <a:r>
              <a:rPr lang="ko-KR" altLang="en-US" sz="1200" dirty="0"/>
              <a:t>질문</a:t>
            </a:r>
            <a:r>
              <a:rPr lang="en-US" altLang="ko-KR" sz="1200" dirty="0"/>
              <a:t>2) </a:t>
            </a:r>
            <a:r>
              <a:rPr lang="ko-KR" altLang="en-US" sz="1200" dirty="0"/>
              <a:t>그 변수가 어떤 영향을 미치는데</a:t>
            </a:r>
            <a:r>
              <a:rPr lang="en-US" altLang="ko-KR" sz="1200" dirty="0"/>
              <a:t>?</a:t>
            </a:r>
          </a:p>
          <a:p>
            <a:pPr lvl="2"/>
            <a:endParaRPr lang="en-US" altLang="ko-KR" sz="1200" dirty="0"/>
          </a:p>
          <a:p>
            <a:pPr lvl="2"/>
            <a:r>
              <a:rPr lang="ko-KR" altLang="en-US" sz="1200" dirty="0"/>
              <a:t>해결</a:t>
            </a:r>
            <a:r>
              <a:rPr lang="en-US" altLang="ko-KR" sz="1200" dirty="0"/>
              <a:t>1) Shapley Additive Explanation</a:t>
            </a:r>
          </a:p>
          <a:p>
            <a:pPr lvl="3"/>
            <a:r>
              <a:rPr lang="ko-KR" altLang="en-US" sz="1200" dirty="0"/>
              <a:t>정의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섀플리</a:t>
            </a:r>
            <a:r>
              <a:rPr lang="ko-KR" altLang="en-US" sz="1200" dirty="0"/>
              <a:t> 값을 활용하여 어떤 피처가 결과에 얼만큼 공헌했는지 측정 및 비교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장점 </a:t>
            </a:r>
            <a:r>
              <a:rPr lang="en-US" altLang="ko-KR" sz="1200" dirty="0"/>
              <a:t>– </a:t>
            </a:r>
            <a:r>
              <a:rPr lang="ko-KR" altLang="en-US" sz="1200" dirty="0"/>
              <a:t>전체 모델 해석 및 각 데이터 결과 해석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단점 </a:t>
            </a:r>
            <a:r>
              <a:rPr lang="en-US" altLang="ko-KR" sz="1200" dirty="0"/>
              <a:t>– </a:t>
            </a:r>
            <a:r>
              <a:rPr lang="ko-KR" altLang="en-US" sz="1200" dirty="0"/>
              <a:t>피처의 수가 많을수록 </a:t>
            </a:r>
            <a:r>
              <a:rPr lang="ko-KR" altLang="en-US" sz="1200" dirty="0" err="1"/>
              <a:t>계산량을</a:t>
            </a:r>
            <a:r>
              <a:rPr lang="ko-KR" altLang="en-US" sz="1200" dirty="0"/>
              <a:t> 오래 걸림</a:t>
            </a:r>
            <a:r>
              <a:rPr lang="en-US" altLang="ko-KR" sz="1200" dirty="0"/>
              <a:t>. </a:t>
            </a:r>
            <a:r>
              <a:rPr lang="ko-KR" altLang="en-US" sz="1200" dirty="0"/>
              <a:t>샘플링에 따라 해석 결과가 크게 달라짐</a:t>
            </a:r>
            <a:r>
              <a:rPr lang="en-US" altLang="ko-KR" sz="1200" dirty="0"/>
              <a:t>.</a:t>
            </a:r>
          </a:p>
          <a:p>
            <a:pPr lvl="3"/>
            <a:r>
              <a:rPr lang="ko-KR" altLang="en-US" sz="1200" dirty="0"/>
              <a:t>의의 </a:t>
            </a:r>
            <a:r>
              <a:rPr lang="en-US" altLang="ko-KR" sz="1200" dirty="0"/>
              <a:t>– </a:t>
            </a:r>
            <a:r>
              <a:rPr lang="ko-KR" altLang="en-US" sz="1200" dirty="0"/>
              <a:t>복잡한 모델에서 각 피처의 중요도를 간접적으로 알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개인의 데이터 또한 해석 가능</a:t>
            </a:r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r>
              <a:rPr lang="ko-KR" altLang="en-US" sz="1200" dirty="0"/>
              <a:t>해결</a:t>
            </a:r>
            <a:r>
              <a:rPr lang="en-US" altLang="ko-KR" sz="1200" dirty="0"/>
              <a:t>2) Global Surrogate</a:t>
            </a:r>
          </a:p>
          <a:p>
            <a:pPr lvl="3"/>
            <a:r>
              <a:rPr lang="ko-KR" altLang="en-US" sz="1200" dirty="0"/>
              <a:t>정의 </a:t>
            </a:r>
            <a:r>
              <a:rPr lang="en-US" altLang="ko-KR" sz="1200" dirty="0"/>
              <a:t>– </a:t>
            </a:r>
            <a:r>
              <a:rPr lang="ko-KR" altLang="en-US" sz="1200" dirty="0"/>
              <a:t>유사한 기능을 흉내내는 모델을 만들어 원 모델을 대신 설명</a:t>
            </a:r>
            <a:endParaRPr lang="en-US" altLang="ko-KR" sz="1200" dirty="0"/>
          </a:p>
          <a:p>
            <a:pPr lvl="3"/>
            <a:r>
              <a:rPr lang="ko-KR" altLang="en-US" sz="1200" dirty="0"/>
              <a:t>장점 </a:t>
            </a:r>
            <a:r>
              <a:rPr lang="en-US" altLang="ko-KR" sz="1200" dirty="0"/>
              <a:t>– </a:t>
            </a:r>
            <a:r>
              <a:rPr lang="ko-KR" altLang="en-US" sz="1200" dirty="0"/>
              <a:t>말 그대로 해석이 가능</a:t>
            </a:r>
            <a:endParaRPr lang="en-US" altLang="ko-KR" sz="1200" dirty="0"/>
          </a:p>
          <a:p>
            <a:pPr lvl="3"/>
            <a:r>
              <a:rPr lang="ko-KR" altLang="en-US" sz="1200" dirty="0"/>
              <a:t>단점 </a:t>
            </a:r>
            <a:r>
              <a:rPr lang="en-US" altLang="ko-KR" sz="1200" dirty="0"/>
              <a:t>– </a:t>
            </a:r>
            <a:r>
              <a:rPr lang="ko-KR" altLang="en-US" sz="1200" dirty="0"/>
              <a:t>설명력</a:t>
            </a:r>
            <a:r>
              <a:rPr lang="en-US" altLang="ko-KR" sz="1200" dirty="0"/>
              <a:t>(R^2)</a:t>
            </a:r>
            <a:r>
              <a:rPr lang="ko-KR" altLang="en-US" sz="1200" dirty="0"/>
              <a:t>이 약하면 결과를 신뢰할 수 없음</a:t>
            </a:r>
            <a:endParaRPr lang="en-US" altLang="ko-KR" sz="1200" dirty="0"/>
          </a:p>
          <a:p>
            <a:pPr lvl="3"/>
            <a:r>
              <a:rPr lang="ko-KR" altLang="en-US" sz="1200" dirty="0"/>
              <a:t>의의 </a:t>
            </a:r>
            <a:r>
              <a:rPr lang="en-US" altLang="ko-KR" sz="1200" dirty="0"/>
              <a:t>– </a:t>
            </a:r>
            <a:r>
              <a:rPr lang="ko-KR" altLang="en-US" sz="1200" dirty="0"/>
              <a:t>그 변수가 어떤 영향을 미치는지 설명할 수 있음</a:t>
            </a: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헤드 메시지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비즈니스 인사이트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5" y="2000250"/>
            <a:ext cx="11160127" cy="4176712"/>
          </a:xfrm>
        </p:spPr>
        <p:txBody>
          <a:bodyPr>
            <a:normAutofit/>
          </a:bodyPr>
          <a:lstStyle/>
          <a:p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A</a:t>
            </a:r>
            <a:r>
              <a:rPr lang="ko-KR" altLang="en-US" sz="1800" b="1" dirty="0"/>
              <a:t>를 이용하는 고객은 어떤 변수가 가장 중요하며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그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변수의 </a:t>
            </a:r>
            <a:r>
              <a:rPr lang="ko-KR" altLang="en-US" sz="1800" b="1" dirty="0" err="1"/>
              <a:t>오즈비는</a:t>
            </a:r>
            <a:r>
              <a:rPr lang="ko-KR" altLang="en-US" sz="1800" b="1" dirty="0"/>
              <a:t> 어떻게 되는가</a:t>
            </a:r>
            <a:r>
              <a:rPr lang="en-US" altLang="ko-KR" sz="1800" b="1" dirty="0"/>
              <a:t>? -&gt; </a:t>
            </a:r>
            <a:r>
              <a:rPr lang="ko-KR" altLang="en-US" sz="1800" b="1" dirty="0"/>
              <a:t>타겟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41D5B9-4888-4AA4-81BB-9F43CC92F3C7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C1DCAD-5B8C-4708-9FFB-0758D7F5804A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490EB5-7996-401E-A0AD-0017BDA52160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3C15E1-D34C-4E30-A6E8-6EAB6A5F663F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743F98-9C14-42CB-A35A-B11D522925F2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모델 해석</vt:lpstr>
      <vt:lpstr>비즈니스 인사이트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19</cp:revision>
  <dcterms:created xsi:type="dcterms:W3CDTF">2020-09-11T05:58:32Z</dcterms:created>
  <dcterms:modified xsi:type="dcterms:W3CDTF">2020-09-18T14:55:18Z</dcterms:modified>
</cp:coreProperties>
</file>