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12"/>
      </p:cViewPr>
      <p:guideLst>
        <p:guide orient="horz" pos="2160"/>
        <p:guide pos="325"/>
        <p:guide pos="3940"/>
        <p:guide pos="7355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5C92-7CD1-4CE2-BD60-F84DB1AC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98E1-68CC-431B-BBE3-256D63D4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F42E1-DF5C-466A-B642-C06E5DB1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458-B3ED-4279-A546-19C8D492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D68DE-5496-439F-9B03-4160FB8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B316-F595-43AF-8CCD-84A972A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5E8E0-6F70-4F4B-A539-D800B10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73E76-D90E-4807-8D32-38A7470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98D9-3FCF-48F5-B807-584E8E7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C9702-EA82-4130-8CB6-F7CD9C3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B2BE8-4037-4E16-A797-09298FB0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6F62E-6499-4C0A-910B-56757DC7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70E8-F62D-418B-AE5E-A5460B0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BEB0-6237-4E9F-BE1B-2D65C03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02DA3-545E-4BB5-8BC0-B45CDB10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C206-0646-43B2-A77C-6012A65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33B86-3EA9-4882-AEE5-4164417F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17F7-B3F5-467D-BB26-93E5AD83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B706-F15B-49F3-A0AE-FB3882D6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82F63-C159-40C0-93F5-EE6A5BE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1E7F-EA06-4E32-AD6F-A0405B9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E85C-F62B-4D4A-A44F-A146889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A225-9125-49B7-85DB-86289A7A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EEC8-374D-454D-8C38-B824562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F360D-2948-41BF-A7B6-1062DF6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4A82-DD49-4D85-8403-D2B45722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619CC-A087-494F-897D-F5F48684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3801-9C31-4581-9DE7-D6545B41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63127-4C51-4C8D-90CC-6D51130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A1FB6-1FB5-4176-B38D-B1708EB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FE155-9DC9-4FA0-B797-287022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E3434-6392-452B-8674-2678104A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9508E-13C8-4AF5-8D0E-12DE1C8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4F874-52C6-40B7-AEA4-699A5195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0AE88-FC2A-478F-8CF5-074584AD7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741DA-9031-444E-A8B1-73536B796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CECF-0437-4501-A3FB-EBBEF62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3DA51-9B4A-46B7-AD20-D28D735C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1AD2-58D3-494F-A538-C1240EC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723-B39D-4EFF-B347-27FF6DA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59EAE-D28C-4EB2-9880-EA3E514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D7C10-118E-43A8-8DF4-7F6B61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94145-801A-4B50-91F8-879F1FA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7CF29-394E-4889-ADFB-545362D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0D2F7-CE3F-414D-8924-70019AC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3D56-1849-47B3-B41E-9FDB7DA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26476-DC89-4576-B06E-99035C1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F3848-29C4-4F20-B63F-11B0F4E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23FEF-6AD0-4FD3-A652-45CE9A15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D259-4201-4912-A399-90FA667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3FA1-1CC9-4AB0-9B27-BA4D4C7B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E1352-15DC-4B1A-89AC-D2908003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4953-D591-4893-9314-6DFE26E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5783-D838-4813-B164-BD3D4471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CE12C-59F1-44F3-AF70-62869E9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A9A2D-8EBC-43EF-8A1B-40E6F15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36A9C-4CFF-4CA8-B695-E568C5A4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A348B-C979-4D25-BA24-F22DDD9E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CACCC-E2E3-4FAD-A953-B9EF8C5F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5C-578A-46FE-AB88-21C38949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EEA2C-F1AA-4618-B488-279031F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540-6D98-49BC-829A-C68182137D0E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4942-4189-4C26-AC68-B7AA4D82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F2A0F-EC36-44D2-A249-9259B68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71A-568F-46E2-9150-21BE155A4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29" y="1709737"/>
            <a:ext cx="9144000" cy="1719263"/>
          </a:xfrm>
        </p:spPr>
        <p:txBody>
          <a:bodyPr anchor="ctr">
            <a:normAutofit/>
          </a:bodyPr>
          <a:lstStyle/>
          <a:p>
            <a:r>
              <a:rPr lang="ko-KR" altLang="en-US" sz="4400" b="1" dirty="0">
                <a:solidFill>
                  <a:srgbClr val="002060"/>
                </a:solidFill>
              </a:rPr>
              <a:t>제목은 여기에 들어갑니다</a:t>
            </a:r>
            <a:r>
              <a:rPr lang="en-US" altLang="ko-KR" sz="4400" b="1" dirty="0">
                <a:solidFill>
                  <a:srgbClr val="002060"/>
                </a:solidFill>
              </a:rPr>
              <a:t>.</a:t>
            </a:r>
            <a:endParaRPr lang="ko-KR" altLang="en-US" sz="4400" b="1" dirty="0">
              <a:solidFill>
                <a:srgbClr val="002060"/>
              </a:solidFill>
            </a:endParaRPr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BC15341-0114-466A-AAD5-622B7552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29" y="6284686"/>
            <a:ext cx="1231522" cy="4717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A31B3-4334-4723-9C16-AE74620A609B}"/>
              </a:ext>
            </a:extLst>
          </p:cNvPr>
          <p:cNvGrpSpPr/>
          <p:nvPr/>
        </p:nvGrpSpPr>
        <p:grpSpPr>
          <a:xfrm>
            <a:off x="0" y="4467226"/>
            <a:ext cx="12192000" cy="1314450"/>
            <a:chOff x="0" y="5045291"/>
            <a:chExt cx="12192000" cy="6316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6C5D5-40D6-40B2-A720-8B655A919615}"/>
                </a:ext>
              </a:extLst>
            </p:cNvPr>
            <p:cNvSpPr/>
            <p:nvPr/>
          </p:nvSpPr>
          <p:spPr>
            <a:xfrm>
              <a:off x="0" y="5045291"/>
              <a:ext cx="12192000" cy="315916"/>
            </a:xfrm>
            <a:prstGeom prst="rect">
              <a:avLst/>
            </a:prstGeom>
            <a:solidFill>
              <a:srgbClr val="0446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762758-6905-40BD-B6F2-F585ED05ECCA}"/>
                </a:ext>
              </a:extLst>
            </p:cNvPr>
            <p:cNvSpPr/>
            <p:nvPr/>
          </p:nvSpPr>
          <p:spPr>
            <a:xfrm>
              <a:off x="0" y="5360984"/>
              <a:ext cx="12192000" cy="3159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5D479259-CCE0-4054-8BE7-4873FA90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49" y="44450"/>
            <a:ext cx="657225" cy="24367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1E3210-6B4D-4D27-AB72-74BAD4944D98}"/>
              </a:ext>
            </a:extLst>
          </p:cNvPr>
          <p:cNvGrpSpPr/>
          <p:nvPr/>
        </p:nvGrpSpPr>
        <p:grpSpPr>
          <a:xfrm>
            <a:off x="-971550" y="495300"/>
            <a:ext cx="704850" cy="1952625"/>
            <a:chOff x="-971550" y="495300"/>
            <a:chExt cx="704850" cy="19526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219CC3-5B1B-4555-8356-788C6FA6DB0B}"/>
                </a:ext>
              </a:extLst>
            </p:cNvPr>
            <p:cNvSpPr/>
            <p:nvPr/>
          </p:nvSpPr>
          <p:spPr>
            <a:xfrm>
              <a:off x="-971550" y="495300"/>
              <a:ext cx="704850" cy="1952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9E79AF1-6739-4788-8D8D-0DE4A5A36994}"/>
                </a:ext>
              </a:extLst>
            </p:cNvPr>
            <p:cNvSpPr/>
            <p:nvPr/>
          </p:nvSpPr>
          <p:spPr>
            <a:xfrm>
              <a:off x="-885825" y="619125"/>
              <a:ext cx="533400" cy="533400"/>
            </a:xfrm>
            <a:prstGeom prst="ellipse">
              <a:avLst/>
            </a:prstGeom>
            <a:solidFill>
              <a:srgbClr val="0446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C2EB30C-CBB8-4418-A211-C6DD26F38CF9}"/>
                </a:ext>
              </a:extLst>
            </p:cNvPr>
            <p:cNvSpPr/>
            <p:nvPr/>
          </p:nvSpPr>
          <p:spPr>
            <a:xfrm>
              <a:off x="-885825" y="1195387"/>
              <a:ext cx="533400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3BD8C8D-9E0A-44E7-87BA-6767250DC08E}"/>
                </a:ext>
              </a:extLst>
            </p:cNvPr>
            <p:cNvSpPr/>
            <p:nvPr/>
          </p:nvSpPr>
          <p:spPr>
            <a:xfrm>
              <a:off x="-885825" y="1783555"/>
              <a:ext cx="533400" cy="533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0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71B767-6390-44D0-8890-A5794F8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4546"/>
            <a:ext cx="11160124" cy="432825"/>
          </a:xfrm>
        </p:spPr>
        <p:txBody>
          <a:bodyPr anchor="ctr">
            <a:no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제목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D26525-2821-4B44-9E79-7CE89034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5" y="2000250"/>
            <a:ext cx="11160127" cy="417671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본문 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6C5D5-40D6-40B2-A720-8B655A919615}"/>
              </a:ext>
            </a:extLst>
          </p:cNvPr>
          <p:cNvSpPr/>
          <p:nvPr/>
        </p:nvSpPr>
        <p:spPr>
          <a:xfrm flipV="1">
            <a:off x="515937" y="587370"/>
            <a:ext cx="11160125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01608-74E6-45F8-A527-F37F510CC4F5}"/>
              </a:ext>
            </a:extLst>
          </p:cNvPr>
          <p:cNvSpPr/>
          <p:nvPr/>
        </p:nvSpPr>
        <p:spPr>
          <a:xfrm flipV="1">
            <a:off x="515936" y="6517369"/>
            <a:ext cx="10644187" cy="69852"/>
          </a:xfrm>
          <a:prstGeom prst="rect">
            <a:avLst/>
          </a:prstGeom>
          <a:solidFill>
            <a:srgbClr val="04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3A24CC0F-5232-4DF8-BCBA-7BD6592F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4" y="6517369"/>
            <a:ext cx="734376" cy="281290"/>
          </a:xfrm>
          <a:prstGeom prst="rect">
            <a:avLst/>
          </a:prstGeom>
        </p:spPr>
      </p:pic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43E4D9B-D0E6-40DA-8D9E-487F4ED438E3}"/>
              </a:ext>
            </a:extLst>
          </p:cNvPr>
          <p:cNvSpPr txBox="1">
            <a:spLocks/>
          </p:cNvSpPr>
          <p:nvPr/>
        </p:nvSpPr>
        <p:spPr>
          <a:xfrm>
            <a:off x="515935" y="819150"/>
            <a:ext cx="11160127" cy="104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/>
              <a:t>헤드 메시지</a:t>
            </a:r>
          </a:p>
        </p:txBody>
      </p:sp>
    </p:spTree>
    <p:extLst>
      <p:ext uri="{BB962C8B-B14F-4D97-AF65-F5344CB8AC3E}">
        <p14:creationId xmlns:p14="http://schemas.microsoft.com/office/powerpoint/2010/main" val="134534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제목은 여기에 들어갑니다.</vt:lpstr>
      <vt:lpstr>제목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제목은 여기에</dc:title>
  <dc:creator>YI HYEONGSUN</dc:creator>
  <cp:lastModifiedBy>YI HYEONGSUN</cp:lastModifiedBy>
  <cp:revision>10</cp:revision>
  <dcterms:created xsi:type="dcterms:W3CDTF">2020-09-11T05:58:32Z</dcterms:created>
  <dcterms:modified xsi:type="dcterms:W3CDTF">2020-09-11T06:16:18Z</dcterms:modified>
</cp:coreProperties>
</file>