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7" r:id="rId3"/>
    <p:sldId id="261" r:id="rId4"/>
    <p:sldId id="305" r:id="rId5"/>
    <p:sldId id="266" r:id="rId6"/>
    <p:sldId id="306" r:id="rId7"/>
    <p:sldId id="339" r:id="rId8"/>
    <p:sldId id="310" r:id="rId9"/>
    <p:sldId id="309" r:id="rId10"/>
    <p:sldId id="308" r:id="rId11"/>
    <p:sldId id="330" r:id="rId12"/>
    <p:sldId id="312" r:id="rId13"/>
    <p:sldId id="311" r:id="rId14"/>
    <p:sldId id="332" r:id="rId15"/>
    <p:sldId id="331" r:id="rId16"/>
    <p:sldId id="353" r:id="rId17"/>
    <p:sldId id="335" r:id="rId18"/>
    <p:sldId id="354" r:id="rId19"/>
    <p:sldId id="355" r:id="rId20"/>
    <p:sldId id="356" r:id="rId21"/>
    <p:sldId id="340" r:id="rId22"/>
    <p:sldId id="351" r:id="rId23"/>
    <p:sldId id="352" r:id="rId24"/>
    <p:sldId id="364" r:id="rId25"/>
    <p:sldId id="365" r:id="rId26"/>
    <p:sldId id="361" r:id="rId27"/>
    <p:sldId id="360" r:id="rId28"/>
    <p:sldId id="363" r:id="rId29"/>
    <p:sldId id="362" r:id="rId30"/>
    <p:sldId id="346" r:id="rId31"/>
    <p:sldId id="347" r:id="rId32"/>
    <p:sldId id="348" r:id="rId33"/>
    <p:sldId id="349" r:id="rId34"/>
    <p:sldId id="350" r:id="rId35"/>
  </p:sldIdLst>
  <p:sldSz cx="9144000" cy="5143500" type="screen16x9"/>
  <p:notesSz cx="17348200" cy="9753600"/>
  <p:embeddedFontLst>
    <p:embeddedFont>
      <p:font typeface="Abel" panose="020B0600000101010101" charset="0"/>
      <p:regular r:id="rId38"/>
    </p:embeddedFont>
    <p:embeddedFont>
      <p:font typeface="Anton" panose="020B0600000101010101" charset="0"/>
      <p:regular r:id="rId39"/>
    </p:embeddedFont>
    <p:embeddedFont>
      <p:font typeface="Joti One" panose="020B0600000101010101" charset="0"/>
      <p:regular r:id="rId40"/>
    </p:embeddedFont>
    <p:embeddedFont>
      <p:font typeface="나눔스퀘어 Bold" panose="020B0600000101010101" pitchFamily="50" charset="-127"/>
      <p:bold r:id="rId41"/>
    </p:embeddedFont>
    <p:embeddedFont>
      <p:font typeface="나눔스퀘어 ExtraBold" panose="020B0600000101010101" pitchFamily="50" charset="-127"/>
      <p:bold r:id="rId42"/>
    </p:embeddedFont>
    <p:embeddedFont>
      <p:font typeface="나눔스퀘어라운드 Bold" panose="020B0600000101010101" pitchFamily="50" charset="-127"/>
      <p:bold r:id="rId43"/>
    </p:embeddedFont>
    <p:embeddedFont>
      <p:font typeface="나눔스퀘어라운드 Extra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soo Bae" initials="jB" lastIdx="2" clrIdx="0">
    <p:extLst>
      <p:ext uri="{19B8F6BF-5375-455C-9EA6-DF929625EA0E}">
        <p15:presenceInfo xmlns:p15="http://schemas.microsoft.com/office/powerpoint/2012/main" userId="f07a948abe52f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2"/>
    <a:srgbClr val="FFFFFF"/>
    <a:srgbClr val="2C2C2C"/>
    <a:srgbClr val="E99638"/>
    <a:srgbClr val="FEDB41"/>
    <a:srgbClr val="D84233"/>
    <a:srgbClr val="A37124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119FB4-6942-4B90-8DCE-F5F91C2C4464}">
  <a:tblStyle styleId="{8B119FB4-6942-4B90-8DCE-F5F91C2C4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93990DC-D8AE-42E5-936D-59CEEAC647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18EB3-2D03-4364-81B0-2448C82BCD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826625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C5F37-E046-4538-9A65-3DA122B5C070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561C3-0D85-4285-9CEA-16ABAE65CA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49E9A-232D-4590-A7F6-83527B043F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826625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CD41-0F8D-411D-8B47-CF6E77B7A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761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1d829086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1d8290862_1_4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82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100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6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92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01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1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714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47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69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53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921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921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151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964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96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504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897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413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721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27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38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8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24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48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66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8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7200" i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 flipH="1">
            <a:off x="0" y="-3"/>
            <a:ext cx="9144000" cy="5143507"/>
          </a:xfrm>
          <a:custGeom>
            <a:avLst/>
            <a:gdLst/>
            <a:ahLst/>
            <a:cxnLst/>
            <a:rect l="l" t="t" r="r" b="b"/>
            <a:pathLst>
              <a:path w="68113" h="27519" extrusionOk="0">
                <a:moveTo>
                  <a:pt x="0" y="1"/>
                </a:moveTo>
                <a:lnTo>
                  <a:pt x="0" y="21409"/>
                </a:lnTo>
                <a:lnTo>
                  <a:pt x="0" y="27519"/>
                </a:lnTo>
                <a:lnTo>
                  <a:pt x="68113" y="27519"/>
                </a:lnTo>
                <a:lnTo>
                  <a:pt x="68113" y="24511"/>
                </a:lnTo>
                <a:cubicBezTo>
                  <a:pt x="65538" y="24572"/>
                  <a:pt x="62864" y="24606"/>
                  <a:pt x="60153" y="24606"/>
                </a:cubicBezTo>
                <a:cubicBezTo>
                  <a:pt x="51114" y="24606"/>
                  <a:pt x="41655" y="24222"/>
                  <a:pt x="34056" y="23142"/>
                </a:cubicBezTo>
                <a:cubicBezTo>
                  <a:pt x="24203" y="21741"/>
                  <a:pt x="14794" y="18184"/>
                  <a:pt x="8866" y="12896"/>
                </a:cubicBezTo>
                <a:cubicBezTo>
                  <a:pt x="4549" y="9041"/>
                  <a:pt x="1632" y="4644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546200" y="1587425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1"/>
          </p:nvPr>
        </p:nvSpPr>
        <p:spPr>
          <a:xfrm>
            <a:off x="2672984" y="200891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 idx="2"/>
          </p:nvPr>
        </p:nvSpPr>
        <p:spPr>
          <a:xfrm>
            <a:off x="4784281" y="158740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3"/>
          </p:nvPr>
        </p:nvSpPr>
        <p:spPr>
          <a:xfrm>
            <a:off x="4784269" y="2008913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title" idx="4"/>
          </p:nvPr>
        </p:nvSpPr>
        <p:spPr>
          <a:xfrm>
            <a:off x="4784281" y="3110127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subTitle" idx="5"/>
          </p:nvPr>
        </p:nvSpPr>
        <p:spPr>
          <a:xfrm>
            <a:off x="4784269" y="3531638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 idx="6" hasCustomPrompt="1"/>
          </p:nvPr>
        </p:nvSpPr>
        <p:spPr>
          <a:xfrm>
            <a:off x="2382125" y="1108013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 idx="7" hasCustomPrompt="1"/>
          </p:nvPr>
        </p:nvSpPr>
        <p:spPr>
          <a:xfrm>
            <a:off x="4784269" y="1108013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 idx="8" hasCustomPrompt="1"/>
          </p:nvPr>
        </p:nvSpPr>
        <p:spPr>
          <a:xfrm>
            <a:off x="4784275" y="26307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D2C"/>
              </a:buClr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 idx="9"/>
          </p:nvPr>
        </p:nvSpPr>
        <p:spPr>
          <a:xfrm>
            <a:off x="546200" y="3110150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ubTitle" idx="13"/>
          </p:nvPr>
        </p:nvSpPr>
        <p:spPr>
          <a:xfrm>
            <a:off x="2672984" y="3531638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 idx="14" hasCustomPrompt="1"/>
          </p:nvPr>
        </p:nvSpPr>
        <p:spPr>
          <a:xfrm>
            <a:off x="2382125" y="2630738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FAD2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30" name="Google Shape;130;p6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31" name="Google Shape;131;p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32" name="Google Shape;132;p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6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6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43" name="Google Shape;143;p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6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6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" name="Google Shape;152;p6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 rot="5400000" flipH="1">
            <a:off x="-990735" y="914290"/>
            <a:ext cx="5219939" cy="3238482"/>
          </a:xfrm>
          <a:custGeom>
            <a:avLst/>
            <a:gdLst/>
            <a:ahLst/>
            <a:cxnLst/>
            <a:rect l="l" t="t" r="r" b="b"/>
            <a:pathLst>
              <a:path w="32988" h="22208" extrusionOk="0">
                <a:moveTo>
                  <a:pt x="13225" y="0"/>
                </a:moveTo>
                <a:cubicBezTo>
                  <a:pt x="9134" y="0"/>
                  <a:pt x="4619" y="1489"/>
                  <a:pt x="1" y="5059"/>
                </a:cubicBezTo>
                <a:lnTo>
                  <a:pt x="1" y="7896"/>
                </a:lnTo>
                <a:lnTo>
                  <a:pt x="1" y="22207"/>
                </a:lnTo>
                <a:lnTo>
                  <a:pt x="32582" y="22207"/>
                </a:lnTo>
                <a:cubicBezTo>
                  <a:pt x="32988" y="15972"/>
                  <a:pt x="30244" y="9331"/>
                  <a:pt x="25567" y="5059"/>
                </a:cubicBezTo>
                <a:cubicBezTo>
                  <a:pt x="23509" y="3095"/>
                  <a:pt x="21171" y="1661"/>
                  <a:pt x="18552" y="881"/>
                </a:cubicBezTo>
                <a:cubicBezTo>
                  <a:pt x="16886" y="313"/>
                  <a:pt x="15100" y="0"/>
                  <a:pt x="13225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890726" y="1453613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1"/>
          </p:nvPr>
        </p:nvSpPr>
        <p:spPr>
          <a:xfrm>
            <a:off x="5111826" y="3858650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59" name="Google Shape;159;p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" name="Google Shape;170;p7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7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76" name="Google Shape;176;p7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7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5497454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7210402" y="3880550"/>
            <a:ext cx="1933598" cy="1262955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88" name="Google Shape;188;p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89" name="Google Shape;189;p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" name="Google Shape;209;p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1334125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title" idx="2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ubTitle" idx="3"/>
          </p:nvPr>
        </p:nvSpPr>
        <p:spPr>
          <a:xfrm>
            <a:off x="4910700" y="3186925"/>
            <a:ext cx="28992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218" name="Google Shape;218;p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19" name="Google Shape;219;p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9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222" name="Google Shape;222;p9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9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30" name="Google Shape;230;p9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9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4" name="Google Shape;234;p9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9"/>
          <p:cNvSpPr/>
          <p:nvPr/>
        </p:nvSpPr>
        <p:spPr>
          <a:xfrm rot="5400000">
            <a:off x="-1501646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5400000" flipH="1">
            <a:off x="-189187" y="4241712"/>
            <a:ext cx="1090986" cy="712592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10800000">
            <a:off x="8053013" y="12"/>
            <a:ext cx="1090986" cy="712592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6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767100" y="1742800"/>
            <a:ext cx="76098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0"/>
            </a:lvl9pPr>
          </a:lstStyle>
          <a:p>
            <a:endParaRPr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sp>
          <p:nvSpPr>
            <p:cNvPr id="288" name="Google Shape;288;p12"/>
            <p:cNvSpPr/>
            <p:nvPr/>
          </p:nvSpPr>
          <p:spPr>
            <a:xfrm>
              <a:off x="4398288" y="3349600"/>
              <a:ext cx="178500" cy="178500"/>
            </a:xfrm>
            <a:prstGeom prst="mathPlus">
              <a:avLst>
                <a:gd name="adj1" fmla="val 23520"/>
              </a:avLst>
            </a:prstGeom>
            <a:solidFill>
              <a:srgbClr val="FF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8322175" y="2667050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1273525" y="432502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5022100" y="260050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2"/>
            <p:cNvGrpSpPr/>
            <p:nvPr/>
          </p:nvGrpSpPr>
          <p:grpSpPr>
            <a:xfrm>
              <a:off x="4137400" y="2129413"/>
              <a:ext cx="281610" cy="89409"/>
              <a:chOff x="-657125" y="3181650"/>
              <a:chExt cx="281610" cy="89409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-657125" y="318165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-583056" y="318165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-509037" y="318165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-434990" y="318165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2"/>
            <p:cNvSpPr/>
            <p:nvPr/>
          </p:nvSpPr>
          <p:spPr>
            <a:xfrm>
              <a:off x="8129025" y="3773000"/>
              <a:ext cx="38400" cy="38400"/>
            </a:xfrm>
            <a:prstGeom prst="ellipse">
              <a:avLst/>
            </a:prstGeom>
            <a:solidFill>
              <a:srgbClr val="FF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6418000" y="45005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B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304" name="Google Shape;304;p1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05" name="Google Shape;305;p1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1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308" name="Google Shape;308;p1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FFAD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FFAD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1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316" name="Google Shape;316;p1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" name="Google Shape;320;p1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FFAD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53" name="Google Shape;553;p2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4" name="Google Shape;564;p2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65" name="Google Shape;565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70" name="Google Shape;570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2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/>
          <p:nvPr/>
        </p:nvSpPr>
        <p:spPr>
          <a:xfrm rot="2050849">
            <a:off x="3599394" y="1208940"/>
            <a:ext cx="3411413" cy="3257641"/>
          </a:xfrm>
          <a:custGeom>
            <a:avLst/>
            <a:gdLst/>
            <a:ahLst/>
            <a:cxnLst/>
            <a:rect l="l" t="t" r="r" b="b"/>
            <a:pathLst>
              <a:path w="47032" h="44912" extrusionOk="0">
                <a:moveTo>
                  <a:pt x="33589" y="1"/>
                </a:moveTo>
                <a:cubicBezTo>
                  <a:pt x="31733" y="1"/>
                  <a:pt x="29855" y="439"/>
                  <a:pt x="28112" y="1368"/>
                </a:cubicBezTo>
                <a:cubicBezTo>
                  <a:pt x="27779" y="1543"/>
                  <a:pt x="27459" y="1734"/>
                  <a:pt x="27153" y="1935"/>
                </a:cubicBezTo>
                <a:cubicBezTo>
                  <a:pt x="23742" y="4182"/>
                  <a:pt x="19774" y="5411"/>
                  <a:pt x="15697" y="5662"/>
                </a:cubicBezTo>
                <a:cubicBezTo>
                  <a:pt x="13621" y="5791"/>
                  <a:pt x="11542" y="6368"/>
                  <a:pt x="9595" y="7435"/>
                </a:cubicBezTo>
                <a:cubicBezTo>
                  <a:pt x="2595" y="11278"/>
                  <a:pt x="1" y="19961"/>
                  <a:pt x="3742" y="27014"/>
                </a:cubicBezTo>
                <a:cubicBezTo>
                  <a:pt x="6312" y="31858"/>
                  <a:pt x="11226" y="34656"/>
                  <a:pt x="16347" y="34752"/>
                </a:cubicBezTo>
                <a:cubicBezTo>
                  <a:pt x="18667" y="34791"/>
                  <a:pt x="20776" y="36116"/>
                  <a:pt x="21841" y="38176"/>
                </a:cubicBezTo>
                <a:lnTo>
                  <a:pt x="21900" y="38294"/>
                </a:lnTo>
                <a:cubicBezTo>
                  <a:pt x="24137" y="42519"/>
                  <a:pt x="28425" y="44912"/>
                  <a:pt x="32868" y="44912"/>
                </a:cubicBezTo>
                <a:cubicBezTo>
                  <a:pt x="34894" y="44912"/>
                  <a:pt x="36957" y="44411"/>
                  <a:pt x="38871" y="43360"/>
                </a:cubicBezTo>
                <a:cubicBezTo>
                  <a:pt x="44794" y="40098"/>
                  <a:pt x="47031" y="32679"/>
                  <a:pt x="43861" y="26675"/>
                </a:cubicBezTo>
                <a:cubicBezTo>
                  <a:pt x="43848" y="26655"/>
                  <a:pt x="43838" y="26635"/>
                  <a:pt x="43828" y="26615"/>
                </a:cubicBezTo>
                <a:cubicBezTo>
                  <a:pt x="42283" y="23732"/>
                  <a:pt x="42299" y="20271"/>
                  <a:pt x="43881" y="17407"/>
                </a:cubicBezTo>
                <a:cubicBezTo>
                  <a:pt x="45749" y="14026"/>
                  <a:pt x="45911" y="9788"/>
                  <a:pt x="43927" y="6130"/>
                </a:cubicBezTo>
                <a:cubicBezTo>
                  <a:pt x="41811" y="2225"/>
                  <a:pt x="37761" y="1"/>
                  <a:pt x="33589" y="1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5188891" y="3233791"/>
            <a:ext cx="1227793" cy="1227969"/>
            <a:chOff x="4810900" y="3749900"/>
            <a:chExt cx="699000" cy="699100"/>
          </a:xfrm>
        </p:grpSpPr>
        <p:sp>
          <p:nvSpPr>
            <p:cNvPr id="588" name="Google Shape;588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8"/>
          <p:cNvSpPr/>
          <p:nvPr/>
        </p:nvSpPr>
        <p:spPr>
          <a:xfrm>
            <a:off x="6195822" y="1549740"/>
            <a:ext cx="681637" cy="681637"/>
          </a:xfrm>
          <a:custGeom>
            <a:avLst/>
            <a:gdLst/>
            <a:ahLst/>
            <a:cxnLst/>
            <a:rect l="l" t="t" r="r" b="b"/>
            <a:pathLst>
              <a:path w="17602" h="17602" extrusionOk="0">
                <a:moveTo>
                  <a:pt x="8801" y="1"/>
                </a:moveTo>
                <a:cubicBezTo>
                  <a:pt x="3941" y="1"/>
                  <a:pt x="1" y="3941"/>
                  <a:pt x="1" y="8801"/>
                </a:cubicBezTo>
                <a:cubicBezTo>
                  <a:pt x="1" y="13661"/>
                  <a:pt x="3941" y="17602"/>
                  <a:pt x="8801" y="17602"/>
                </a:cubicBezTo>
                <a:cubicBezTo>
                  <a:pt x="13661" y="17602"/>
                  <a:pt x="17602" y="13661"/>
                  <a:pt x="17602" y="8801"/>
                </a:cubicBezTo>
                <a:cubicBezTo>
                  <a:pt x="17602" y="3941"/>
                  <a:pt x="13661" y="1"/>
                  <a:pt x="8801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51764"/>
                  <a:alpha val="60270"/>
                </a:srgbClr>
              </a:gs>
              <a:gs pos="100000">
                <a:srgbClr val="E69138">
                  <a:alpha val="52941"/>
                  <a:alpha val="6027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2087559" y="922110"/>
            <a:ext cx="3753769" cy="3753924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5196464" y="346062"/>
            <a:ext cx="1465780" cy="1465935"/>
          </a:xfrm>
          <a:custGeom>
            <a:avLst/>
            <a:gdLst/>
            <a:ahLst/>
            <a:cxnLst/>
            <a:rect l="l" t="t" r="r" b="b"/>
            <a:pathLst>
              <a:path w="37851" h="37855" extrusionOk="0">
                <a:moveTo>
                  <a:pt x="18928" y="0"/>
                </a:moveTo>
                <a:cubicBezTo>
                  <a:pt x="8472" y="0"/>
                  <a:pt x="0" y="8477"/>
                  <a:pt x="0" y="18928"/>
                </a:cubicBezTo>
                <a:cubicBezTo>
                  <a:pt x="0" y="29378"/>
                  <a:pt x="8472" y="37855"/>
                  <a:pt x="18928" y="37855"/>
                </a:cubicBezTo>
                <a:cubicBezTo>
                  <a:pt x="29379" y="37855"/>
                  <a:pt x="37851" y="29378"/>
                  <a:pt x="37851" y="18928"/>
                </a:cubicBezTo>
                <a:cubicBezTo>
                  <a:pt x="37851" y="8477"/>
                  <a:pt x="29379" y="0"/>
                  <a:pt x="18928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2705545" y="3241365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378893" y="285611"/>
            <a:ext cx="3337669" cy="3692119"/>
          </a:xfrm>
          <a:custGeom>
            <a:avLst/>
            <a:gdLst/>
            <a:ahLst/>
            <a:cxnLst/>
            <a:rect l="l" t="t" r="r" b="b"/>
            <a:pathLst>
              <a:path w="86189" h="95342" extrusionOk="0">
                <a:moveTo>
                  <a:pt x="35217" y="0"/>
                </a:moveTo>
                <a:cubicBezTo>
                  <a:pt x="31181" y="0"/>
                  <a:pt x="27106" y="556"/>
                  <a:pt x="23097" y="1716"/>
                </a:cubicBezTo>
                <a:cubicBezTo>
                  <a:pt x="14557" y="4185"/>
                  <a:pt x="4924" y="9475"/>
                  <a:pt x="3375" y="21128"/>
                </a:cubicBezTo>
                <a:cubicBezTo>
                  <a:pt x="0" y="46561"/>
                  <a:pt x="29094" y="41696"/>
                  <a:pt x="32246" y="53942"/>
                </a:cubicBezTo>
                <a:cubicBezTo>
                  <a:pt x="35396" y="66195"/>
                  <a:pt x="17219" y="74836"/>
                  <a:pt x="33441" y="89731"/>
                </a:cubicBezTo>
                <a:cubicBezTo>
                  <a:pt x="37627" y="93573"/>
                  <a:pt x="43204" y="95341"/>
                  <a:pt x="49137" y="95341"/>
                </a:cubicBezTo>
                <a:cubicBezTo>
                  <a:pt x="66195" y="95341"/>
                  <a:pt x="86189" y="80728"/>
                  <a:pt x="84486" y="58799"/>
                </a:cubicBezTo>
                <a:cubicBezTo>
                  <a:pt x="83340" y="44009"/>
                  <a:pt x="79844" y="31341"/>
                  <a:pt x="73648" y="21428"/>
                </a:cubicBezTo>
                <a:cubicBezTo>
                  <a:pt x="65259" y="8001"/>
                  <a:pt x="50524" y="0"/>
                  <a:pt x="35217" y="0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8"/>
          <p:cNvSpPr txBox="1"/>
          <p:nvPr/>
        </p:nvSpPr>
        <p:spPr>
          <a:xfrm>
            <a:off x="5583552" y="519608"/>
            <a:ext cx="8244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202020"/>
                </a:solidFill>
                <a:latin typeface="Anton" panose="020B0600000101010101" charset="0"/>
                <a:ea typeface="나눔스퀘어 Bold" panose="020B0600000101010101" pitchFamily="50" charset="-127"/>
                <a:cs typeface="Anton"/>
                <a:sym typeface="Anton"/>
              </a:rPr>
              <a:t>XX!</a:t>
            </a:r>
            <a:endParaRPr sz="2800" dirty="0">
              <a:solidFill>
                <a:srgbClr val="202020"/>
              </a:solidFill>
              <a:latin typeface="Anton" panose="020B0600000101010101" charset="0"/>
              <a:ea typeface="나눔스퀘어 Bold" panose="020B0600000101010101" pitchFamily="50" charset="-127"/>
              <a:cs typeface="Anton"/>
              <a:sym typeface="Anton"/>
            </a:endParaRPr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47823" y="4444541"/>
            <a:ext cx="1587098" cy="344234"/>
            <a:chOff x="834898" y="4444541"/>
            <a:chExt cx="1587098" cy="344234"/>
          </a:xfrm>
        </p:grpSpPr>
        <p:sp>
          <p:nvSpPr>
            <p:cNvPr id="613" name="Google Shape;613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8"/>
          <p:cNvGrpSpPr/>
          <p:nvPr/>
        </p:nvGrpSpPr>
        <p:grpSpPr>
          <a:xfrm rot="9824987">
            <a:off x="4028641" y="767543"/>
            <a:ext cx="433140" cy="433202"/>
            <a:chOff x="4810900" y="3749900"/>
            <a:chExt cx="699000" cy="699100"/>
          </a:xfrm>
        </p:grpSpPr>
        <p:sp>
          <p:nvSpPr>
            <p:cNvPr id="644" name="Google Shape;644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8"/>
          <p:cNvGrpSpPr/>
          <p:nvPr/>
        </p:nvGrpSpPr>
        <p:grpSpPr>
          <a:xfrm>
            <a:off x="2584706" y="3853806"/>
            <a:ext cx="600470" cy="123922"/>
            <a:chOff x="2584706" y="3853806"/>
            <a:chExt cx="600470" cy="123922"/>
          </a:xfrm>
        </p:grpSpPr>
        <p:sp>
          <p:nvSpPr>
            <p:cNvPr id="663" name="Google Shape;663;p28"/>
            <p:cNvSpPr/>
            <p:nvPr/>
          </p:nvSpPr>
          <p:spPr>
            <a:xfrm>
              <a:off x="2584706" y="3853806"/>
              <a:ext cx="600470" cy="30206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2584706" y="3947329"/>
              <a:ext cx="600470" cy="30399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28"/>
          <p:cNvSpPr/>
          <p:nvPr/>
        </p:nvSpPr>
        <p:spPr>
          <a:xfrm>
            <a:off x="2434929" y="941356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7223048" y="285591"/>
            <a:ext cx="1587098" cy="38299"/>
            <a:chOff x="834898" y="4444541"/>
            <a:chExt cx="1587098" cy="38299"/>
          </a:xfrm>
        </p:grpSpPr>
        <p:sp>
          <p:nvSpPr>
            <p:cNvPr id="668" name="Google Shape;668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28"/>
          <p:cNvSpPr txBox="1">
            <a:spLocks noGrp="1"/>
          </p:cNvSpPr>
          <p:nvPr>
            <p:ph type="title"/>
          </p:nvPr>
        </p:nvSpPr>
        <p:spPr>
          <a:xfrm>
            <a:off x="1195473" y="1711700"/>
            <a:ext cx="6805427" cy="11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AI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힙합 작사가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65734" y="2921835"/>
            <a:ext cx="4328370" cy="6142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비타민 프로젝트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고지형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김상희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배진수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황호진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0" name="Google Shape;680;p28"/>
          <p:cNvGrpSpPr/>
          <p:nvPr/>
        </p:nvGrpSpPr>
        <p:grpSpPr>
          <a:xfrm>
            <a:off x="1185569" y="2465503"/>
            <a:ext cx="452722" cy="447909"/>
            <a:chOff x="3732525" y="3850525"/>
            <a:chExt cx="420550" cy="476550"/>
          </a:xfrm>
        </p:grpSpPr>
        <p:sp>
          <p:nvSpPr>
            <p:cNvPr id="681" name="Google Shape;681;p28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94430" y="521460"/>
            <a:ext cx="7078618" cy="792600"/>
            <a:chOff x="1804736" y="386488"/>
            <a:chExt cx="7078618" cy="792600"/>
          </a:xfrm>
        </p:grpSpPr>
        <p:sp>
          <p:nvSpPr>
            <p:cNvPr id="60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LDA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힙합 작사 키워드 추천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62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1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08" y="2054927"/>
            <a:ext cx="1594247" cy="152640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333990" y="1972907"/>
            <a:ext cx="2653290" cy="1711153"/>
            <a:chOff x="1193999" y="1842341"/>
            <a:chExt cx="2653290" cy="1711153"/>
          </a:xfrm>
        </p:grpSpPr>
        <p:sp>
          <p:nvSpPr>
            <p:cNvPr id="6" name="TextBox 5"/>
            <p:cNvSpPr txBox="1"/>
            <p:nvPr/>
          </p:nvSpPr>
          <p:spPr>
            <a:xfrm>
              <a:off x="1308615" y="2777101"/>
              <a:ext cx="2424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Bugs </a:t>
              </a:r>
              <a:r>
                <a: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힙합 노래 가사 데이터로</a:t>
              </a:r>
              <a:endPara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9402" y="1842341"/>
              <a:ext cx="1582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작사를 하고 싶지만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3999" y="2305375"/>
              <a:ext cx="2653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키워드가 마땅히 떠오르지 않을 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84144" y="3245717"/>
              <a:ext cx="20730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단어들을 추천해드립니다</a:t>
              </a:r>
              <a:endPara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24976" y="2482399"/>
            <a:ext cx="1019593" cy="671461"/>
            <a:chOff x="4451817" y="2573963"/>
            <a:chExt cx="1019593" cy="671461"/>
          </a:xfrm>
        </p:grpSpPr>
        <p:sp>
          <p:nvSpPr>
            <p:cNvPr id="65" name="Google Shape;1380;p44"/>
            <p:cNvSpPr/>
            <p:nvPr/>
          </p:nvSpPr>
          <p:spPr>
            <a:xfrm>
              <a:off x="4451817" y="2573963"/>
              <a:ext cx="1019593" cy="67146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7150" dist="19050" dir="18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9706" y="2740416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LDA</a:t>
              </a:r>
              <a:endParaRPr lang="ko-KR" altLang="en-US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3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294430" y="521460"/>
            <a:ext cx="7078618" cy="792600"/>
            <a:chOff x="1804736" y="386488"/>
            <a:chExt cx="7078618" cy="792600"/>
          </a:xfrm>
        </p:grpSpPr>
        <p:sp>
          <p:nvSpPr>
            <p:cNvPr id="27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LDA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힙합 작사 키워드 추천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29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1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920438" y="118326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LDA ?</a:t>
            </a:r>
            <a:endParaRPr lang="ko-KR" altLang="en-US" sz="1800" dirty="0">
              <a:solidFill>
                <a:srgbClr val="FFCCC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6459" y="19315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962418" y="2487928"/>
            <a:ext cx="1019593" cy="671461"/>
            <a:chOff x="4451817" y="2573963"/>
            <a:chExt cx="1019593" cy="671461"/>
          </a:xfrm>
        </p:grpSpPr>
        <p:sp>
          <p:nvSpPr>
            <p:cNvPr id="34" name="Google Shape;1380;p44"/>
            <p:cNvSpPr/>
            <p:nvPr/>
          </p:nvSpPr>
          <p:spPr>
            <a:xfrm>
              <a:off x="4451817" y="2573963"/>
              <a:ext cx="1019593" cy="67146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7150" dist="19050" dir="18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69706" y="2740416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LDA</a:t>
              </a:r>
              <a:endParaRPr lang="ko-KR" altLang="en-US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36046" y="1714260"/>
            <a:ext cx="5225599" cy="2913575"/>
            <a:chOff x="1348669" y="1845060"/>
            <a:chExt cx="5225599" cy="2913575"/>
          </a:xfrm>
        </p:grpSpPr>
        <p:grpSp>
          <p:nvGrpSpPr>
            <p:cNvPr id="39" name="그룹 38"/>
            <p:cNvGrpSpPr/>
            <p:nvPr/>
          </p:nvGrpSpPr>
          <p:grpSpPr>
            <a:xfrm>
              <a:off x="1348669" y="1845060"/>
              <a:ext cx="5225599" cy="2469964"/>
              <a:chOff x="1596931" y="1931507"/>
              <a:chExt cx="5225599" cy="246996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596931" y="2311937"/>
                <a:ext cx="5225599" cy="2089534"/>
                <a:chOff x="1648917" y="1828801"/>
                <a:chExt cx="5225599" cy="2089534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48917" y="1828801"/>
                  <a:ext cx="1679525" cy="846944"/>
                  <a:chOff x="1648918" y="1828801"/>
                  <a:chExt cx="1528998" cy="846944"/>
                </a:xfrm>
              </p:grpSpPr>
              <p:sp>
                <p:nvSpPr>
                  <p:cNvPr id="3" name="순서도: 문서 2"/>
                  <p:cNvSpPr/>
                  <p:nvPr/>
                </p:nvSpPr>
                <p:spPr>
                  <a:xfrm>
                    <a:off x="1648918" y="1828801"/>
                    <a:ext cx="1528998" cy="846944"/>
                  </a:xfrm>
                  <a:prstGeom prst="flowChartDocumen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648918" y="1881267"/>
                    <a:ext cx="1515158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맘대로 즐겨 오늘 더 신이 </a:t>
                    </a:r>
                    <a:endParaRPr lang="en-US" altLang="ko-KR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나는 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Highway star </a:t>
                    </a:r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이 </a:t>
                    </a:r>
                    <a:endParaRPr lang="en-US" altLang="ko-KR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벌판을 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Going </a:t>
                    </a:r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내가 </a:t>
                    </a: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1799445" y="2142877"/>
                  <a:ext cx="1830052" cy="846944"/>
                  <a:chOff x="1816309" y="2142877"/>
                  <a:chExt cx="1689886" cy="846944"/>
                </a:xfrm>
              </p:grpSpPr>
              <p:sp>
                <p:nvSpPr>
                  <p:cNvPr id="10" name="순서도: 문서 9"/>
                  <p:cNvSpPr/>
                  <p:nvPr/>
                </p:nvSpPr>
                <p:spPr>
                  <a:xfrm>
                    <a:off x="1816309" y="2142877"/>
                    <a:ext cx="1528998" cy="846944"/>
                  </a:xfrm>
                  <a:prstGeom prst="flowChartDocumen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816309" y="2195343"/>
                    <a:ext cx="168988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Every mood is on the</a:t>
                    </a:r>
                  </a:p>
                  <a:p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rise Mon to sun it's </a:t>
                    </a:r>
                    <a:r>
                      <a:rPr lang="en-US" altLang="ko-KR" sz="1000" dirty="0" err="1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alri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...</a:t>
                    </a:r>
                    <a:endParaRPr lang="ko-KR" altLang="en-US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1949972" y="2446873"/>
                  <a:ext cx="1805064" cy="846944"/>
                  <a:chOff x="1816309" y="2142877"/>
                  <a:chExt cx="1640193" cy="846944"/>
                </a:xfrm>
              </p:grpSpPr>
              <p:sp>
                <p:nvSpPr>
                  <p:cNvPr id="15" name="순서도: 문서 14"/>
                  <p:cNvSpPr/>
                  <p:nvPr/>
                </p:nvSpPr>
                <p:spPr>
                  <a:xfrm>
                    <a:off x="1816309" y="2142877"/>
                    <a:ext cx="1528998" cy="846944"/>
                  </a:xfrm>
                  <a:prstGeom prst="flowChartDocumen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816309" y="2195343"/>
                    <a:ext cx="164019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난 타고 났어 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Cash flow </a:t>
                    </a:r>
                  </a:p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봉지를 가져다가 담아 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Bank</a:t>
                    </a:r>
                  </a:p>
                  <a:p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roll </a:t>
                    </a:r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지웠던 번호가</a:t>
                    </a:r>
                  </a:p>
                </p:txBody>
              </p:sp>
            </p:grpSp>
            <p:grpSp>
              <p:nvGrpSpPr>
                <p:cNvPr id="17" name="그룹 16"/>
                <p:cNvGrpSpPr/>
                <p:nvPr/>
              </p:nvGrpSpPr>
              <p:grpSpPr>
                <a:xfrm>
                  <a:off x="2130511" y="2776338"/>
                  <a:ext cx="1834387" cy="846944"/>
                  <a:chOff x="1816309" y="2142877"/>
                  <a:chExt cx="1618292" cy="846944"/>
                </a:xfrm>
              </p:grpSpPr>
              <p:sp>
                <p:nvSpPr>
                  <p:cNvPr id="18" name="순서도: 문서 17"/>
                  <p:cNvSpPr/>
                  <p:nvPr/>
                </p:nvSpPr>
                <p:spPr>
                  <a:xfrm>
                    <a:off x="1816309" y="2142877"/>
                    <a:ext cx="1528998" cy="846944"/>
                  </a:xfrm>
                  <a:prstGeom prst="flowChartDocumen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816309" y="2195343"/>
                    <a:ext cx="161829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법대로 해 법대로 생각하지 마</a:t>
                    </a:r>
                    <a:endParaRPr lang="en-US" altLang="ko-KR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니들 멋대로 법대로 해 법대로</a:t>
                    </a:r>
                    <a:endParaRPr lang="en-US" altLang="ko-KR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따라 해 헌법에 적힌 </a:t>
                    </a:r>
                    <a:r>
                      <a:rPr lang="en-US" altLang="ko-KR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..</a:t>
                    </a:r>
                    <a:endParaRPr lang="ko-KR" altLang="en-US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  <p:sp>
              <p:nvSpPr>
                <p:cNvPr id="22" name="순서도: 문서 21"/>
                <p:cNvSpPr/>
                <p:nvPr/>
              </p:nvSpPr>
              <p:spPr>
                <a:xfrm>
                  <a:off x="2302516" y="3071391"/>
                  <a:ext cx="1733169" cy="846944"/>
                </a:xfrm>
                <a:prstGeom prst="flowChartDocumen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2302516" y="3133711"/>
                  <a:ext cx="4572000" cy="55399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ko-KR" altLang="en-US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때론 나약해질 때도 나에게 </a:t>
                  </a:r>
                  <a:endParaRPr lang="en-US" altLang="ko-KR" sz="1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r>
                    <a:rPr lang="ko-KR" altLang="en-US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넌 기대라고 해 때론 실패하고</a:t>
                  </a:r>
                  <a:endParaRPr lang="en-US" altLang="ko-KR" sz="1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r>
                    <a:rPr lang="ko-KR" altLang="en-US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와도 기죽지 말라고 해 뭐</a:t>
                  </a:r>
                  <a:r>
                    <a:rPr lang="en-US" altLang="ko-KR" sz="10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...</a:t>
                  </a:r>
                  <a:endParaRPr lang="ko-KR" altLang="en-US" sz="1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996508" y="1931507"/>
                <a:ext cx="9797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수집된 곡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C55FAB-3609-438D-897D-3AE306B84A16}"/>
                </a:ext>
              </a:extLst>
            </p:cNvPr>
            <p:cNvSpPr txBox="1"/>
            <p:nvPr/>
          </p:nvSpPr>
          <p:spPr>
            <a:xfrm>
              <a:off x="2696847" y="4296970"/>
              <a:ext cx="27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FFFF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⋮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230273" y="1866643"/>
            <a:ext cx="3101470" cy="1981453"/>
            <a:chOff x="5042896" y="1997443"/>
            <a:chExt cx="3101470" cy="1981453"/>
          </a:xfrm>
        </p:grpSpPr>
        <p:sp>
          <p:nvSpPr>
            <p:cNvPr id="36" name="직사각형 35"/>
            <p:cNvSpPr/>
            <p:nvPr/>
          </p:nvSpPr>
          <p:spPr>
            <a:xfrm>
              <a:off x="5042896" y="2367157"/>
              <a:ext cx="1199213" cy="1611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그대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다시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나를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우리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너의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내가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없는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함께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…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45153" y="2367157"/>
              <a:ext cx="1199213" cy="1611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Black, all, flex, sorry, 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내가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Do, …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ko-KR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C55FAB-3609-438D-897D-3AE306B84A16}"/>
                </a:ext>
              </a:extLst>
            </p:cNvPr>
            <p:cNvSpPr txBox="1"/>
            <p:nvPr/>
          </p:nvSpPr>
          <p:spPr>
            <a:xfrm>
              <a:off x="7852140" y="2892353"/>
              <a:ext cx="27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FFFF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02317" y="1997443"/>
              <a:ext cx="8883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Topic 1</a:t>
              </a:r>
              <a:endParaRPr lang="ko-KR" altLang="en-US" sz="16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0566" y="2006683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Topic K</a:t>
              </a:r>
              <a:endParaRPr lang="ko-KR" altLang="en-US" sz="16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CDC36A5A-1231-4022-B18C-89068C08AAE7}"/>
              </a:ext>
            </a:extLst>
          </p:cNvPr>
          <p:cNvSpPr/>
          <p:nvPr/>
        </p:nvSpPr>
        <p:spPr>
          <a:xfrm flipV="1">
            <a:off x="6463906" y="2940721"/>
            <a:ext cx="136800" cy="162568"/>
          </a:xfrm>
          <a:prstGeom prst="ellipse">
            <a:avLst/>
          </a:prstGeom>
          <a:ln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4CB5CAE-8E58-41E9-9D67-EBFA7DFA4C8E}"/>
              </a:ext>
            </a:extLst>
          </p:cNvPr>
          <p:cNvSpPr/>
          <p:nvPr/>
        </p:nvSpPr>
        <p:spPr>
          <a:xfrm>
            <a:off x="7518400" y="1335660"/>
            <a:ext cx="110067" cy="13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5DDD19D-4766-4B8C-B2BA-AF6FB95B8759}"/>
              </a:ext>
            </a:extLst>
          </p:cNvPr>
          <p:cNvSpPr/>
          <p:nvPr/>
        </p:nvSpPr>
        <p:spPr>
          <a:xfrm>
            <a:off x="7670800" y="1488060"/>
            <a:ext cx="110067" cy="13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55F4D1C-1604-4C8C-8EE0-C117BCFBFA61}"/>
              </a:ext>
            </a:extLst>
          </p:cNvPr>
          <p:cNvSpPr/>
          <p:nvPr/>
        </p:nvSpPr>
        <p:spPr>
          <a:xfrm flipV="1">
            <a:off x="6677748" y="2940721"/>
            <a:ext cx="136800" cy="162568"/>
          </a:xfrm>
          <a:prstGeom prst="ellipse">
            <a:avLst/>
          </a:prstGeom>
          <a:ln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D046EC0-3F3B-4969-A169-5D0E497E8443}"/>
              </a:ext>
            </a:extLst>
          </p:cNvPr>
          <p:cNvSpPr/>
          <p:nvPr/>
        </p:nvSpPr>
        <p:spPr>
          <a:xfrm flipV="1">
            <a:off x="6878688" y="2940721"/>
            <a:ext cx="136800" cy="162568"/>
          </a:xfrm>
          <a:prstGeom prst="ellipse">
            <a:avLst/>
          </a:prstGeom>
          <a:ln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01894" y="1852047"/>
            <a:ext cx="5938771" cy="2221746"/>
            <a:chOff x="1686395" y="1896254"/>
            <a:chExt cx="6472003" cy="236351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2280" y="1896254"/>
              <a:ext cx="3916118" cy="23557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6395" y="1904003"/>
              <a:ext cx="2563633" cy="235577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2294430" y="521460"/>
            <a:ext cx="7078618" cy="792600"/>
            <a:chOff x="1804736" y="386488"/>
            <a:chExt cx="7078618" cy="792600"/>
          </a:xfrm>
        </p:grpSpPr>
        <p:sp>
          <p:nvSpPr>
            <p:cNvPr id="1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LDA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힙합 작사 키워드 추천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2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1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4272707" y="114832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결과</a:t>
            </a:r>
          </a:p>
        </p:txBody>
      </p:sp>
    </p:spTree>
    <p:extLst>
      <p:ext uri="{BB962C8B-B14F-4D97-AF65-F5344CB8AC3E}">
        <p14:creationId xmlns:p14="http://schemas.microsoft.com/office/powerpoint/2010/main" val="330410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912045" y="496522"/>
            <a:ext cx="7078618" cy="792600"/>
            <a:chOff x="1804736" y="386488"/>
            <a:chExt cx="7078618" cy="792600"/>
          </a:xfrm>
        </p:grpSpPr>
        <p:sp>
          <p:nvSpPr>
            <p:cNvPr id="25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Transformer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키워드 기반 작사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27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2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9EFE27-6E9D-45CE-BDE1-D8B449DAFDB2}"/>
              </a:ext>
            </a:extLst>
          </p:cNvPr>
          <p:cNvSpPr/>
          <p:nvPr/>
        </p:nvSpPr>
        <p:spPr>
          <a:xfrm>
            <a:off x="1757967" y="2065332"/>
            <a:ext cx="1854043" cy="1115695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꼭 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헤어지고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남자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변해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계속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연락했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넌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번호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바꿨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5A011-C126-4EA5-99C7-E89B29690987}"/>
              </a:ext>
            </a:extLst>
          </p:cNvPr>
          <p:cNvSpPr txBox="1"/>
          <p:nvPr/>
        </p:nvSpPr>
        <p:spPr>
          <a:xfrm>
            <a:off x="1687546" y="1672109"/>
            <a:ext cx="234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 :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힙합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 입력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CA7EB1-D823-45B0-97CA-422209394B80}"/>
              </a:ext>
            </a:extLst>
          </p:cNvPr>
          <p:cNvGrpSpPr/>
          <p:nvPr/>
        </p:nvGrpSpPr>
        <p:grpSpPr>
          <a:xfrm>
            <a:off x="4028563" y="2230552"/>
            <a:ext cx="2258567" cy="671461"/>
            <a:chOff x="4451817" y="2573963"/>
            <a:chExt cx="1358516" cy="671461"/>
          </a:xfrm>
        </p:grpSpPr>
        <p:sp>
          <p:nvSpPr>
            <p:cNvPr id="11" name="Google Shape;1380;p44">
              <a:extLst>
                <a:ext uri="{FF2B5EF4-FFF2-40B4-BE49-F238E27FC236}">
                  <a16:creationId xmlns:a16="http://schemas.microsoft.com/office/drawing/2014/main" id="{62EBCFC6-F614-4A4E-818E-A496F2091D6B}"/>
                </a:ext>
              </a:extLst>
            </p:cNvPr>
            <p:cNvSpPr/>
            <p:nvPr/>
          </p:nvSpPr>
          <p:spPr>
            <a:xfrm>
              <a:off x="4451817" y="2573963"/>
              <a:ext cx="1019593" cy="67146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7150" dist="19050" dir="18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0B44D-0821-4429-BBED-79C31D7C5729}"/>
                </a:ext>
              </a:extLst>
            </p:cNvPr>
            <p:cNvSpPr txBox="1"/>
            <p:nvPr/>
          </p:nvSpPr>
          <p:spPr>
            <a:xfrm>
              <a:off x="4524404" y="2740416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Transformer</a:t>
              </a:r>
              <a:endParaRPr lang="ko-KR" altLang="en-US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D011EF-8F28-470D-BA48-65FADFC2088D}"/>
              </a:ext>
            </a:extLst>
          </p:cNvPr>
          <p:cNvSpPr/>
          <p:nvPr/>
        </p:nvSpPr>
        <p:spPr>
          <a:xfrm>
            <a:off x="6001528" y="2065332"/>
            <a:ext cx="1854043" cy="1115695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꼭 헤어지고 나면 남자들은 변해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계속 연락했더니 넌 번호를 </a:t>
            </a:r>
            <a:r>
              <a:rPr lang="ko-KR" altLang="en-US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바꿨어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6D4EA-4706-41AC-A307-2A753FFF5FB9}"/>
              </a:ext>
            </a:extLst>
          </p:cNvPr>
          <p:cNvSpPr txBox="1"/>
          <p:nvPr/>
        </p:nvSpPr>
        <p:spPr>
          <a:xfrm>
            <a:off x="6210933" y="1666633"/>
            <a:ext cx="185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랩 구절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29" y="3992711"/>
            <a:ext cx="669267" cy="66926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046707" y="3547367"/>
            <a:ext cx="738309" cy="319634"/>
            <a:chOff x="4028563" y="3992711"/>
            <a:chExt cx="738309" cy="319634"/>
          </a:xfrm>
        </p:grpSpPr>
        <p:sp>
          <p:nvSpPr>
            <p:cNvPr id="29" name="모서리가 둥근 사각형 설명선 28"/>
            <p:cNvSpPr/>
            <p:nvPr/>
          </p:nvSpPr>
          <p:spPr>
            <a:xfrm>
              <a:off x="4028563" y="3992711"/>
              <a:ext cx="738309" cy="319634"/>
            </a:xfrm>
            <a:prstGeom prst="wedgeRoundRectCallout">
              <a:avLst>
                <a:gd name="adj1" fmla="val -36996"/>
                <a:gd name="adj2" fmla="val 85949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11F68A-A7D9-4140-92BD-CD5A3BEE4787}"/>
                </a:ext>
              </a:extLst>
            </p:cNvPr>
            <p:cNvSpPr txBox="1"/>
            <p:nvPr/>
          </p:nvSpPr>
          <p:spPr>
            <a:xfrm>
              <a:off x="4149241" y="4014028"/>
              <a:ext cx="526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n-ea"/>
                  <a:ea typeface="+mn-ea"/>
                </a:rPr>
                <a:t>이별</a:t>
              </a:r>
            </a:p>
          </p:txBody>
        </p:sp>
      </p:grpSp>
      <p:sp>
        <p:nvSpPr>
          <p:cNvPr id="33" name="모서리가 둥근 사각형 설명선 32"/>
          <p:cNvSpPr/>
          <p:nvPr/>
        </p:nvSpPr>
        <p:spPr>
          <a:xfrm>
            <a:off x="1757966" y="3547366"/>
            <a:ext cx="738309" cy="319634"/>
          </a:xfrm>
          <a:prstGeom prst="wedgeRoundRectCallout">
            <a:avLst>
              <a:gd name="adj1" fmla="val 35081"/>
              <a:gd name="adj2" fmla="val 81259"/>
              <a:gd name="adj3" fmla="val 16667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가족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3377879" y="4233341"/>
            <a:ext cx="738309" cy="319634"/>
          </a:xfrm>
          <a:prstGeom prst="wedgeRoundRectCallout">
            <a:avLst>
              <a:gd name="adj1" fmla="val -74199"/>
              <a:gd name="adj2" fmla="val -7689"/>
              <a:gd name="adj3" fmla="val 16667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</a:t>
            </a:r>
          </a:p>
        </p:txBody>
      </p:sp>
    </p:spTree>
    <p:extLst>
      <p:ext uri="{BB962C8B-B14F-4D97-AF65-F5344CB8AC3E}">
        <p14:creationId xmlns:p14="http://schemas.microsoft.com/office/powerpoint/2010/main" val="64146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912045" y="496522"/>
            <a:ext cx="7078618" cy="792600"/>
            <a:chOff x="1804736" y="386488"/>
            <a:chExt cx="7078618" cy="792600"/>
          </a:xfrm>
        </p:grpSpPr>
        <p:sp>
          <p:nvSpPr>
            <p:cNvPr id="25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Transformer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키워드 기반 작사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27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2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8F3605-9399-469B-B7AE-FBB39BB57034}"/>
              </a:ext>
            </a:extLst>
          </p:cNvPr>
          <p:cNvSpPr/>
          <p:nvPr/>
        </p:nvSpPr>
        <p:spPr>
          <a:xfrm>
            <a:off x="6611619" y="2231587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  am from </a:t>
            </a:r>
            <a:r>
              <a:rPr lang="en-US" altLang="ko-KR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Bitamin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Google Shape;1380;p44">
            <a:extLst>
              <a:ext uri="{FF2B5EF4-FFF2-40B4-BE49-F238E27FC236}">
                <a16:creationId xmlns:a16="http://schemas.microsoft.com/office/drawing/2014/main" id="{D8527DFB-5D59-4774-9562-F86E3F8CAE7C}"/>
              </a:ext>
            </a:extLst>
          </p:cNvPr>
          <p:cNvSpPr/>
          <p:nvPr/>
        </p:nvSpPr>
        <p:spPr>
          <a:xfrm>
            <a:off x="3406746" y="2609476"/>
            <a:ext cx="2896950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7EDD63-A249-46B7-886F-E489D8534F19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비타민 출신입니다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3E338-A6F3-4258-BBB1-4772BEB1A5A5}"/>
              </a:ext>
            </a:extLst>
          </p:cNvPr>
          <p:cNvSpPr txBox="1"/>
          <p:nvPr/>
        </p:nvSpPr>
        <p:spPr>
          <a:xfrm>
            <a:off x="1190410" y="1698536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2" descr="How to code The Transformer in PyTorch">
            <a:extLst>
              <a:ext uri="{FF2B5EF4-FFF2-40B4-BE49-F238E27FC236}">
                <a16:creationId xmlns:a16="http://schemas.microsoft.com/office/drawing/2014/main" id="{5E56C19E-E8FA-4674-83BC-1D0D3CB7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34" y="1875183"/>
            <a:ext cx="1922487" cy="2090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F6275-A276-40E7-86CF-FE2C7DCCA2A0}"/>
              </a:ext>
            </a:extLst>
          </p:cNvPr>
          <p:cNvSpPr txBox="1"/>
          <p:nvPr/>
        </p:nvSpPr>
        <p:spPr>
          <a:xfrm>
            <a:off x="2079653" y="4288779"/>
            <a:ext cx="3382471" cy="97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DDA4-57C7-44F7-A77F-80016F5E2418}"/>
              </a:ext>
            </a:extLst>
          </p:cNvPr>
          <p:cNvSpPr txBox="1"/>
          <p:nvPr/>
        </p:nvSpPr>
        <p:spPr>
          <a:xfrm>
            <a:off x="6879111" y="1698536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BF959-5A94-47DC-A2A5-158F24310D3A}"/>
              </a:ext>
            </a:extLst>
          </p:cNvPr>
          <p:cNvSpPr txBox="1"/>
          <p:nvPr/>
        </p:nvSpPr>
        <p:spPr>
          <a:xfrm>
            <a:off x="936993" y="3985650"/>
            <a:ext cx="802140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 분야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(NLP)</a:t>
            </a: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번역 모델로 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SOTA(</a:t>
            </a:r>
            <a:r>
              <a:rPr lang="en-US" altLang="ko-KR" sz="2000" b="1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State-of-the-ART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성능을 가지고 있는 모델 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6C642-5378-42CA-80AD-BDF4D538F88C}"/>
              </a:ext>
            </a:extLst>
          </p:cNvPr>
          <p:cNvSpPr txBox="1"/>
          <p:nvPr/>
        </p:nvSpPr>
        <p:spPr>
          <a:xfrm rot="21338217">
            <a:off x="3679144" y="1369302"/>
            <a:ext cx="303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만개나 있어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13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912045" y="496522"/>
            <a:ext cx="7078618" cy="792600"/>
            <a:chOff x="1804736" y="386488"/>
            <a:chExt cx="7078618" cy="792600"/>
          </a:xfrm>
        </p:grpSpPr>
        <p:sp>
          <p:nvSpPr>
            <p:cNvPr id="25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Transformer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키워드 기반 작사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27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2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1F6275-A276-40E7-86CF-FE2C7DCCA2A0}"/>
              </a:ext>
            </a:extLst>
          </p:cNvPr>
          <p:cNvSpPr txBox="1"/>
          <p:nvPr/>
        </p:nvSpPr>
        <p:spPr>
          <a:xfrm>
            <a:off x="2079653" y="4288779"/>
            <a:ext cx="3382471" cy="97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18644-1411-4D4C-A750-24D7DFAFB04A}"/>
              </a:ext>
            </a:extLst>
          </p:cNvPr>
          <p:cNvSpPr txBox="1"/>
          <p:nvPr/>
        </p:nvSpPr>
        <p:spPr>
          <a:xfrm>
            <a:off x="936993" y="3985650"/>
            <a:ext cx="802140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힙합 키워드로만 구성된 문장에서 자연스러운 힙합 가사로 </a:t>
            </a:r>
            <a:endParaRPr lang="en-US" altLang="ko-KR" sz="2000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복구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번역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훈련을 진행 </a:t>
            </a:r>
            <a:r>
              <a:rPr lang="en-US" altLang="ko-KR"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611619" y="2231587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헤어지고 나면 남자들은 변해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연락했더니 넌 번호를 </a:t>
            </a:r>
            <a:r>
              <a:rPr lang="ko-KR" altLang="en-US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바꿨어</a:t>
            </a:r>
            <a:endParaRPr lang="ko-KR" altLang="en-US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Google Shape;1380;p44">
            <a:extLst>
              <a:ext uri="{FF2B5EF4-FFF2-40B4-BE49-F238E27FC236}">
                <a16:creationId xmlns:a16="http://schemas.microsoft.com/office/drawing/2014/main" id="{C2D689B9-0A3C-4F4A-A4AA-1769D7798769}"/>
              </a:ext>
            </a:extLst>
          </p:cNvPr>
          <p:cNvSpPr/>
          <p:nvPr/>
        </p:nvSpPr>
        <p:spPr>
          <a:xfrm>
            <a:off x="3406746" y="2609476"/>
            <a:ext cx="2896950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FA9D84-7447-4EFE-9713-680485C76B9F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헤어지고 남자 변해 계속 연락했 넌 번호 바꿨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4C327-75F6-4B4F-B69C-CEB02D5959E4}"/>
              </a:ext>
            </a:extLst>
          </p:cNvPr>
          <p:cNvSpPr txBox="1"/>
          <p:nvPr/>
        </p:nvSpPr>
        <p:spPr>
          <a:xfrm>
            <a:off x="1190410" y="1698536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Picture 2" descr="How to code The Transformer in PyTorch">
            <a:extLst>
              <a:ext uri="{FF2B5EF4-FFF2-40B4-BE49-F238E27FC236}">
                <a16:creationId xmlns:a16="http://schemas.microsoft.com/office/drawing/2014/main" id="{FD945560-9919-4852-8B02-55C19EB8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34" y="1875183"/>
            <a:ext cx="1922487" cy="2090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039E63-E744-4C2B-9F67-24B5E3D21C36}"/>
              </a:ext>
            </a:extLst>
          </p:cNvPr>
          <p:cNvSpPr txBox="1"/>
          <p:nvPr/>
        </p:nvSpPr>
        <p:spPr>
          <a:xfrm>
            <a:off x="6879111" y="1698536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71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2799;p70">
            <a:extLst>
              <a:ext uri="{FF2B5EF4-FFF2-40B4-BE49-F238E27FC236}">
                <a16:creationId xmlns:a16="http://schemas.microsoft.com/office/drawing/2014/main" id="{D7BC90FE-F284-4039-972C-48E8000D8A5B}"/>
              </a:ext>
            </a:extLst>
          </p:cNvPr>
          <p:cNvGrpSpPr/>
          <p:nvPr/>
        </p:nvGrpSpPr>
        <p:grpSpPr>
          <a:xfrm>
            <a:off x="1592023" y="2307264"/>
            <a:ext cx="320022" cy="359778"/>
            <a:chOff x="3567553" y="1499912"/>
            <a:chExt cx="320022" cy="359778"/>
          </a:xfrm>
        </p:grpSpPr>
        <p:sp>
          <p:nvSpPr>
            <p:cNvPr id="12" name="Google Shape;12800;p70">
              <a:extLst>
                <a:ext uri="{FF2B5EF4-FFF2-40B4-BE49-F238E27FC236}">
                  <a16:creationId xmlns:a16="http://schemas.microsoft.com/office/drawing/2014/main" id="{68231709-AD3B-4830-AEA8-D5586CCC60C2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01;p70">
              <a:extLst>
                <a:ext uri="{FF2B5EF4-FFF2-40B4-BE49-F238E27FC236}">
                  <a16:creationId xmlns:a16="http://schemas.microsoft.com/office/drawing/2014/main" id="{AD406AAD-CB16-4F60-B57B-8429F26BC61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02;p70">
              <a:extLst>
                <a:ext uri="{FF2B5EF4-FFF2-40B4-BE49-F238E27FC236}">
                  <a16:creationId xmlns:a16="http://schemas.microsoft.com/office/drawing/2014/main" id="{87BA5B0B-DBED-4749-989A-4716A43CA345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03;p70">
              <a:extLst>
                <a:ext uri="{FF2B5EF4-FFF2-40B4-BE49-F238E27FC236}">
                  <a16:creationId xmlns:a16="http://schemas.microsoft.com/office/drawing/2014/main" id="{E019FF3A-0105-4012-A30F-41E19600FBF1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04;p70">
              <a:extLst>
                <a:ext uri="{FF2B5EF4-FFF2-40B4-BE49-F238E27FC236}">
                  <a16:creationId xmlns:a16="http://schemas.microsoft.com/office/drawing/2014/main" id="{3F76CCEF-9E59-4FA7-8241-F76E10B1C264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05;p70">
              <a:extLst>
                <a:ext uri="{FF2B5EF4-FFF2-40B4-BE49-F238E27FC236}">
                  <a16:creationId xmlns:a16="http://schemas.microsoft.com/office/drawing/2014/main" id="{6F421391-C2A1-4986-846F-FB8B41241CEA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9E0C63D-6EC0-4C7D-8674-2BC64511C167}"/>
              </a:ext>
            </a:extLst>
          </p:cNvPr>
          <p:cNvGrpSpPr/>
          <p:nvPr/>
        </p:nvGrpSpPr>
        <p:grpSpPr>
          <a:xfrm>
            <a:off x="621453" y="1380752"/>
            <a:ext cx="2481952" cy="895473"/>
            <a:chOff x="1591255" y="1207248"/>
            <a:chExt cx="2481952" cy="89547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1AE59A-851C-45A8-8322-4E75B81DBD35}"/>
                </a:ext>
              </a:extLst>
            </p:cNvPr>
            <p:cNvSpPr/>
            <p:nvPr/>
          </p:nvSpPr>
          <p:spPr>
            <a:xfrm>
              <a:off x="1591255" y="1291208"/>
              <a:ext cx="2481952" cy="8115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D213A27-6529-40A9-9A40-E1AEEB3419D7}"/>
                </a:ext>
              </a:extLst>
            </p:cNvPr>
            <p:cNvGrpSpPr/>
            <p:nvPr/>
          </p:nvGrpSpPr>
          <p:grpSpPr>
            <a:xfrm>
              <a:off x="1787258" y="1207248"/>
              <a:ext cx="650400" cy="792600"/>
              <a:chOff x="1880039" y="1018167"/>
              <a:chExt cx="650400" cy="792600"/>
            </a:xfrm>
          </p:grpSpPr>
          <p:sp>
            <p:nvSpPr>
              <p:cNvPr id="27" name="Google Shape;1556;p50"/>
              <p:cNvSpPr/>
              <p:nvPr/>
            </p:nvSpPr>
            <p:spPr>
              <a:xfrm rot="5400000">
                <a:off x="1808939" y="1089267"/>
                <a:ext cx="792600" cy="650400"/>
              </a:xfrm>
              <a:prstGeom prst="homePlate">
                <a:avLst>
                  <a:gd name="adj" fmla="val 24899"/>
                </a:avLst>
              </a:prstGeom>
              <a:solidFill>
                <a:srgbClr val="FFC002"/>
              </a:soli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" name="Google Shape;13282;p70">
                <a:extLst>
                  <a:ext uri="{FF2B5EF4-FFF2-40B4-BE49-F238E27FC236}">
                    <a16:creationId xmlns:a16="http://schemas.microsoft.com/office/drawing/2014/main" id="{F221DE93-72B1-4287-A962-BE226BB3C45D}"/>
                  </a:ext>
                </a:extLst>
              </p:cNvPr>
              <p:cNvGrpSpPr/>
              <p:nvPr/>
            </p:nvGrpSpPr>
            <p:grpSpPr>
              <a:xfrm>
                <a:off x="2022711" y="1116213"/>
                <a:ext cx="352357" cy="420814"/>
                <a:chOff x="1635875" y="237775"/>
                <a:chExt cx="4370250" cy="5219325"/>
              </a:xfrm>
            </p:grpSpPr>
            <p:sp>
              <p:nvSpPr>
                <p:cNvPr id="30" name="Google Shape;13283;p70">
                  <a:extLst>
                    <a:ext uri="{FF2B5EF4-FFF2-40B4-BE49-F238E27FC236}">
                      <a16:creationId xmlns:a16="http://schemas.microsoft.com/office/drawing/2014/main" id="{F71AB8FA-E14E-4BF0-B3DC-D7F5345A9FCA}"/>
                    </a:ext>
                  </a:extLst>
                </p:cNvPr>
                <p:cNvSpPr/>
                <p:nvPr/>
              </p:nvSpPr>
              <p:spPr>
                <a:xfrm>
                  <a:off x="3572675" y="2020200"/>
                  <a:ext cx="583925" cy="55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2276" extrusionOk="0">
                      <a:moveTo>
                        <a:pt x="11172" y="6159"/>
                      </a:moveTo>
                      <a:cubicBezTo>
                        <a:pt x="12402" y="6159"/>
                        <a:pt x="13657" y="6612"/>
                        <a:pt x="14680" y="7624"/>
                      </a:cubicBezTo>
                      <a:cubicBezTo>
                        <a:pt x="16604" y="9582"/>
                        <a:pt x="16604" y="12746"/>
                        <a:pt x="14680" y="14670"/>
                      </a:cubicBezTo>
                      <a:lnTo>
                        <a:pt x="14680" y="14703"/>
                      </a:lnTo>
                      <a:cubicBezTo>
                        <a:pt x="13658" y="15714"/>
                        <a:pt x="12405" y="16167"/>
                        <a:pt x="11177" y="16167"/>
                      </a:cubicBezTo>
                      <a:cubicBezTo>
                        <a:pt x="8601" y="16167"/>
                        <a:pt x="6133" y="14173"/>
                        <a:pt x="6133" y="11147"/>
                      </a:cubicBezTo>
                      <a:cubicBezTo>
                        <a:pt x="6133" y="8145"/>
                        <a:pt x="8598" y="6159"/>
                        <a:pt x="11172" y="6159"/>
                      </a:cubicBezTo>
                      <a:close/>
                      <a:moveTo>
                        <a:pt x="11218" y="1"/>
                      </a:moveTo>
                      <a:cubicBezTo>
                        <a:pt x="5493" y="1"/>
                        <a:pt x="1" y="4440"/>
                        <a:pt x="1" y="11147"/>
                      </a:cubicBezTo>
                      <a:cubicBezTo>
                        <a:pt x="1" y="15649"/>
                        <a:pt x="2708" y="19694"/>
                        <a:pt x="6883" y="21423"/>
                      </a:cubicBezTo>
                      <a:cubicBezTo>
                        <a:pt x="8258" y="21996"/>
                        <a:pt x="9705" y="22276"/>
                        <a:pt x="11142" y="22276"/>
                      </a:cubicBezTo>
                      <a:cubicBezTo>
                        <a:pt x="14033" y="22276"/>
                        <a:pt x="16882" y="21145"/>
                        <a:pt x="19018" y="19009"/>
                      </a:cubicBezTo>
                      <a:cubicBezTo>
                        <a:pt x="23356" y="14670"/>
                        <a:pt x="23356" y="7624"/>
                        <a:pt x="19018" y="3286"/>
                      </a:cubicBezTo>
                      <a:cubicBezTo>
                        <a:pt x="16749" y="1017"/>
                        <a:pt x="13957" y="1"/>
                        <a:pt x="11218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solidFill>
                    <a:srgbClr val="FFFFFF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284;p70">
                  <a:extLst>
                    <a:ext uri="{FF2B5EF4-FFF2-40B4-BE49-F238E27FC236}">
                      <a16:creationId xmlns:a16="http://schemas.microsoft.com/office/drawing/2014/main" id="{E78AFC8F-DFE6-460A-8D3C-2C3F43C708C7}"/>
                    </a:ext>
                  </a:extLst>
                </p:cNvPr>
                <p:cNvSpPr/>
                <p:nvPr/>
              </p:nvSpPr>
              <p:spPr>
                <a:xfrm>
                  <a:off x="1635875" y="237775"/>
                  <a:ext cx="4370250" cy="52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10" h="208773" extrusionOk="0">
                      <a:moveTo>
                        <a:pt x="18855" y="146249"/>
                      </a:moveTo>
                      <a:lnTo>
                        <a:pt x="24792" y="152218"/>
                      </a:lnTo>
                      <a:lnTo>
                        <a:pt x="14875" y="160863"/>
                      </a:lnTo>
                      <a:lnTo>
                        <a:pt x="10178" y="156198"/>
                      </a:lnTo>
                      <a:lnTo>
                        <a:pt x="18855" y="146249"/>
                      </a:lnTo>
                      <a:close/>
                      <a:moveTo>
                        <a:pt x="90749" y="190905"/>
                      </a:moveTo>
                      <a:lnTo>
                        <a:pt x="95479" y="195603"/>
                      </a:lnTo>
                      <a:lnTo>
                        <a:pt x="88531" y="200855"/>
                      </a:lnTo>
                      <a:lnTo>
                        <a:pt x="85530" y="197853"/>
                      </a:lnTo>
                      <a:lnTo>
                        <a:pt x="90749" y="190905"/>
                      </a:lnTo>
                      <a:close/>
                      <a:moveTo>
                        <a:pt x="132129" y="0"/>
                      </a:moveTo>
                      <a:cubicBezTo>
                        <a:pt x="124550" y="0"/>
                        <a:pt x="116929" y="2213"/>
                        <a:pt x="110288" y="6734"/>
                      </a:cubicBezTo>
                      <a:cubicBezTo>
                        <a:pt x="108853" y="7712"/>
                        <a:pt x="108494" y="9637"/>
                        <a:pt x="109473" y="11040"/>
                      </a:cubicBezTo>
                      <a:cubicBezTo>
                        <a:pt x="110062" y="11914"/>
                        <a:pt x="111032" y="12383"/>
                        <a:pt x="112019" y="12383"/>
                      </a:cubicBezTo>
                      <a:cubicBezTo>
                        <a:pt x="112615" y="12383"/>
                        <a:pt x="113217" y="12211"/>
                        <a:pt x="113746" y="11855"/>
                      </a:cubicBezTo>
                      <a:cubicBezTo>
                        <a:pt x="119348" y="8059"/>
                        <a:pt x="125738" y="6222"/>
                        <a:pt x="132075" y="6222"/>
                      </a:cubicBezTo>
                      <a:cubicBezTo>
                        <a:pt x="141530" y="6222"/>
                        <a:pt x="150867" y="10312"/>
                        <a:pt x="157293" y="18085"/>
                      </a:cubicBezTo>
                      <a:cubicBezTo>
                        <a:pt x="168058" y="31068"/>
                        <a:pt x="167177" y="50085"/>
                        <a:pt x="155303" y="62057"/>
                      </a:cubicBezTo>
                      <a:cubicBezTo>
                        <a:pt x="144310" y="73050"/>
                        <a:pt x="135373" y="78432"/>
                        <a:pt x="128001" y="78432"/>
                      </a:cubicBezTo>
                      <a:cubicBezTo>
                        <a:pt x="125293" y="78400"/>
                        <a:pt x="122651" y="77715"/>
                        <a:pt x="120302" y="76377"/>
                      </a:cubicBezTo>
                      <a:lnTo>
                        <a:pt x="120204" y="76344"/>
                      </a:lnTo>
                      <a:cubicBezTo>
                        <a:pt x="116029" y="74028"/>
                        <a:pt x="112180" y="70147"/>
                        <a:pt x="108135" y="66069"/>
                      </a:cubicBezTo>
                      <a:lnTo>
                        <a:pt x="106569" y="64503"/>
                      </a:lnTo>
                      <a:lnTo>
                        <a:pt x="105036" y="62970"/>
                      </a:lnTo>
                      <a:cubicBezTo>
                        <a:pt x="100959" y="58925"/>
                        <a:pt x="97110" y="55109"/>
                        <a:pt x="94826" y="50803"/>
                      </a:cubicBezTo>
                      <a:cubicBezTo>
                        <a:pt x="94794" y="50705"/>
                        <a:pt x="94728" y="50640"/>
                        <a:pt x="94696" y="50575"/>
                      </a:cubicBezTo>
                      <a:cubicBezTo>
                        <a:pt x="91010" y="43333"/>
                        <a:pt x="91956" y="34819"/>
                        <a:pt x="103797" y="21315"/>
                      </a:cubicBezTo>
                      <a:cubicBezTo>
                        <a:pt x="104906" y="20010"/>
                        <a:pt x="104775" y="18085"/>
                        <a:pt x="103503" y="16976"/>
                      </a:cubicBezTo>
                      <a:cubicBezTo>
                        <a:pt x="102924" y="16471"/>
                        <a:pt x="102202" y="16223"/>
                        <a:pt x="101483" y="16223"/>
                      </a:cubicBezTo>
                      <a:cubicBezTo>
                        <a:pt x="100624" y="16223"/>
                        <a:pt x="99769" y="16577"/>
                        <a:pt x="99165" y="17270"/>
                      </a:cubicBezTo>
                      <a:cubicBezTo>
                        <a:pt x="88987" y="28915"/>
                        <a:pt x="85171" y="38538"/>
                        <a:pt x="87161" y="47639"/>
                      </a:cubicBezTo>
                      <a:cubicBezTo>
                        <a:pt x="87454" y="49042"/>
                        <a:pt x="87911" y="50412"/>
                        <a:pt x="88466" y="51749"/>
                      </a:cubicBezTo>
                      <a:lnTo>
                        <a:pt x="16898" y="134799"/>
                      </a:lnTo>
                      <a:cubicBezTo>
                        <a:pt x="15430" y="136496"/>
                        <a:pt x="14843" y="138779"/>
                        <a:pt x="15300" y="140964"/>
                      </a:cubicBezTo>
                      <a:lnTo>
                        <a:pt x="5350" y="152381"/>
                      </a:lnTo>
                      <a:cubicBezTo>
                        <a:pt x="3361" y="154665"/>
                        <a:pt x="3459" y="158122"/>
                        <a:pt x="5611" y="160275"/>
                      </a:cubicBezTo>
                      <a:lnTo>
                        <a:pt x="6166" y="160830"/>
                      </a:lnTo>
                      <a:cubicBezTo>
                        <a:pt x="1" y="169963"/>
                        <a:pt x="1143" y="182163"/>
                        <a:pt x="8939" y="189992"/>
                      </a:cubicBezTo>
                      <a:lnTo>
                        <a:pt x="10831" y="191884"/>
                      </a:lnTo>
                      <a:cubicBezTo>
                        <a:pt x="15332" y="196369"/>
                        <a:pt x="21220" y="198612"/>
                        <a:pt x="27104" y="198612"/>
                      </a:cubicBezTo>
                      <a:cubicBezTo>
                        <a:pt x="32988" y="198612"/>
                        <a:pt x="38867" y="196369"/>
                        <a:pt x="43352" y="191884"/>
                      </a:cubicBezTo>
                      <a:lnTo>
                        <a:pt x="76135" y="159101"/>
                      </a:lnTo>
                      <a:cubicBezTo>
                        <a:pt x="79368" y="155770"/>
                        <a:pt x="83668" y="154097"/>
                        <a:pt x="87964" y="154097"/>
                      </a:cubicBezTo>
                      <a:cubicBezTo>
                        <a:pt x="92165" y="154097"/>
                        <a:pt x="96363" y="155696"/>
                        <a:pt x="99556" y="158905"/>
                      </a:cubicBezTo>
                      <a:cubicBezTo>
                        <a:pt x="106048" y="165397"/>
                        <a:pt x="105982" y="175933"/>
                        <a:pt x="99393" y="182326"/>
                      </a:cubicBezTo>
                      <a:lnTo>
                        <a:pt x="95153" y="186600"/>
                      </a:lnTo>
                      <a:lnTo>
                        <a:pt x="94859" y="186306"/>
                      </a:lnTo>
                      <a:cubicBezTo>
                        <a:pt x="93710" y="185157"/>
                        <a:pt x="92220" y="184595"/>
                        <a:pt x="90735" y="184595"/>
                      </a:cubicBezTo>
                      <a:cubicBezTo>
                        <a:pt x="88974" y="184595"/>
                        <a:pt x="87220" y="185386"/>
                        <a:pt x="86052" y="186926"/>
                      </a:cubicBezTo>
                      <a:lnTo>
                        <a:pt x="80474" y="194363"/>
                      </a:lnTo>
                      <a:cubicBezTo>
                        <a:pt x="78908" y="196483"/>
                        <a:pt x="78908" y="199387"/>
                        <a:pt x="80539" y="201474"/>
                      </a:cubicBezTo>
                      <a:lnTo>
                        <a:pt x="78484" y="203529"/>
                      </a:lnTo>
                      <a:cubicBezTo>
                        <a:pt x="77277" y="204736"/>
                        <a:pt x="77277" y="206693"/>
                        <a:pt x="78484" y="207868"/>
                      </a:cubicBezTo>
                      <a:cubicBezTo>
                        <a:pt x="79087" y="208471"/>
                        <a:pt x="79878" y="208773"/>
                        <a:pt x="80665" y="208773"/>
                      </a:cubicBezTo>
                      <a:cubicBezTo>
                        <a:pt x="81452" y="208773"/>
                        <a:pt x="82235" y="208471"/>
                        <a:pt x="82822" y="207868"/>
                      </a:cubicBezTo>
                      <a:lnTo>
                        <a:pt x="84910" y="205813"/>
                      </a:lnTo>
                      <a:cubicBezTo>
                        <a:pt x="85958" y="206645"/>
                        <a:pt x="87236" y="207061"/>
                        <a:pt x="88518" y="207061"/>
                      </a:cubicBezTo>
                      <a:cubicBezTo>
                        <a:pt x="89748" y="207061"/>
                        <a:pt x="90983" y="206677"/>
                        <a:pt x="92021" y="205911"/>
                      </a:cubicBezTo>
                      <a:lnTo>
                        <a:pt x="99458" y="200300"/>
                      </a:lnTo>
                      <a:cubicBezTo>
                        <a:pt x="102264" y="198180"/>
                        <a:pt x="102557" y="194004"/>
                        <a:pt x="100046" y="191493"/>
                      </a:cubicBezTo>
                      <a:lnTo>
                        <a:pt x="99491" y="190938"/>
                      </a:lnTo>
                      <a:lnTo>
                        <a:pt x="103764" y="186697"/>
                      </a:lnTo>
                      <a:cubicBezTo>
                        <a:pt x="112408" y="177825"/>
                        <a:pt x="112311" y="163700"/>
                        <a:pt x="103568" y="154926"/>
                      </a:cubicBezTo>
                      <a:cubicBezTo>
                        <a:pt x="99169" y="150526"/>
                        <a:pt x="93397" y="148324"/>
                        <a:pt x="87623" y="148324"/>
                      </a:cubicBezTo>
                      <a:cubicBezTo>
                        <a:pt x="81923" y="148324"/>
                        <a:pt x="76220" y="150469"/>
                        <a:pt x="71829" y="154763"/>
                      </a:cubicBezTo>
                      <a:lnTo>
                        <a:pt x="39014" y="187546"/>
                      </a:lnTo>
                      <a:cubicBezTo>
                        <a:pt x="35719" y="190824"/>
                        <a:pt x="31414" y="192463"/>
                        <a:pt x="27108" y="192463"/>
                      </a:cubicBezTo>
                      <a:cubicBezTo>
                        <a:pt x="22802" y="192463"/>
                        <a:pt x="18496" y="190824"/>
                        <a:pt x="15202" y="187546"/>
                      </a:cubicBezTo>
                      <a:lnTo>
                        <a:pt x="13277" y="185654"/>
                      </a:lnTo>
                      <a:cubicBezTo>
                        <a:pt x="7895" y="180239"/>
                        <a:pt x="6818" y="171888"/>
                        <a:pt x="10635" y="165299"/>
                      </a:cubicBezTo>
                      <a:lnTo>
                        <a:pt x="10635" y="165299"/>
                      </a:lnTo>
                      <a:lnTo>
                        <a:pt x="10765" y="165429"/>
                      </a:lnTo>
                      <a:cubicBezTo>
                        <a:pt x="11888" y="166552"/>
                        <a:pt x="13367" y="167116"/>
                        <a:pt x="14848" y="167116"/>
                      </a:cubicBezTo>
                      <a:cubicBezTo>
                        <a:pt x="16206" y="167116"/>
                        <a:pt x="17567" y="166642"/>
                        <a:pt x="18659" y="165690"/>
                      </a:cubicBezTo>
                      <a:lnTo>
                        <a:pt x="30076" y="155741"/>
                      </a:lnTo>
                      <a:cubicBezTo>
                        <a:pt x="30533" y="155839"/>
                        <a:pt x="31022" y="155872"/>
                        <a:pt x="31512" y="155904"/>
                      </a:cubicBezTo>
                      <a:cubicBezTo>
                        <a:pt x="33240" y="155904"/>
                        <a:pt x="34937" y="155285"/>
                        <a:pt x="36241" y="154143"/>
                      </a:cubicBezTo>
                      <a:lnTo>
                        <a:pt x="51018" y="141421"/>
                      </a:lnTo>
                      <a:cubicBezTo>
                        <a:pt x="52290" y="140312"/>
                        <a:pt x="52453" y="138387"/>
                        <a:pt x="51344" y="137083"/>
                      </a:cubicBezTo>
                      <a:cubicBezTo>
                        <a:pt x="50733" y="136381"/>
                        <a:pt x="49864" y="136017"/>
                        <a:pt x="48994" y="136017"/>
                      </a:cubicBezTo>
                      <a:cubicBezTo>
                        <a:pt x="48286" y="136017"/>
                        <a:pt x="47577" y="136259"/>
                        <a:pt x="47006" y="136756"/>
                      </a:cubicBezTo>
                      <a:lnTo>
                        <a:pt x="32229" y="149478"/>
                      </a:lnTo>
                      <a:cubicBezTo>
                        <a:pt x="32023" y="149665"/>
                        <a:pt x="31764" y="149756"/>
                        <a:pt x="31500" y="149756"/>
                      </a:cubicBezTo>
                      <a:cubicBezTo>
                        <a:pt x="31304" y="149756"/>
                        <a:pt x="31105" y="149706"/>
                        <a:pt x="30924" y="149609"/>
                      </a:cubicBezTo>
                      <a:lnTo>
                        <a:pt x="30859" y="149543"/>
                      </a:lnTo>
                      <a:cubicBezTo>
                        <a:pt x="30794" y="149511"/>
                        <a:pt x="30761" y="149478"/>
                        <a:pt x="30729" y="149446"/>
                      </a:cubicBezTo>
                      <a:lnTo>
                        <a:pt x="21628" y="140345"/>
                      </a:lnTo>
                      <a:cubicBezTo>
                        <a:pt x="21562" y="140279"/>
                        <a:pt x="21497" y="140182"/>
                        <a:pt x="21465" y="140116"/>
                      </a:cubicBezTo>
                      <a:cubicBezTo>
                        <a:pt x="21204" y="139692"/>
                        <a:pt x="21236" y="139170"/>
                        <a:pt x="21562" y="138812"/>
                      </a:cubicBezTo>
                      <a:lnTo>
                        <a:pt x="91727" y="57392"/>
                      </a:lnTo>
                      <a:cubicBezTo>
                        <a:pt x="94304" y="60948"/>
                        <a:pt x="97534" y="64177"/>
                        <a:pt x="100698" y="67341"/>
                      </a:cubicBezTo>
                      <a:lnTo>
                        <a:pt x="102198" y="68842"/>
                      </a:lnTo>
                      <a:lnTo>
                        <a:pt x="103764" y="70408"/>
                      </a:lnTo>
                      <a:lnTo>
                        <a:pt x="104906" y="71549"/>
                      </a:lnTo>
                      <a:lnTo>
                        <a:pt x="105004" y="71647"/>
                      </a:lnTo>
                      <a:lnTo>
                        <a:pt x="105950" y="72593"/>
                      </a:lnTo>
                      <a:lnTo>
                        <a:pt x="106374" y="72985"/>
                      </a:lnTo>
                      <a:lnTo>
                        <a:pt x="107091" y="73702"/>
                      </a:lnTo>
                      <a:cubicBezTo>
                        <a:pt x="109146" y="75725"/>
                        <a:pt x="111299" y="77617"/>
                        <a:pt x="113615" y="79378"/>
                      </a:cubicBezTo>
                      <a:lnTo>
                        <a:pt x="57901" y="127362"/>
                      </a:lnTo>
                      <a:cubicBezTo>
                        <a:pt x="56629" y="128471"/>
                        <a:pt x="56466" y="130428"/>
                        <a:pt x="57575" y="131700"/>
                      </a:cubicBezTo>
                      <a:cubicBezTo>
                        <a:pt x="58182" y="132414"/>
                        <a:pt x="59033" y="132777"/>
                        <a:pt x="59893" y="132777"/>
                      </a:cubicBezTo>
                      <a:cubicBezTo>
                        <a:pt x="60604" y="132777"/>
                        <a:pt x="61322" y="132529"/>
                        <a:pt x="61913" y="132027"/>
                      </a:cubicBezTo>
                      <a:lnTo>
                        <a:pt x="119193" y="82640"/>
                      </a:lnTo>
                      <a:cubicBezTo>
                        <a:pt x="121966" y="83912"/>
                        <a:pt x="124934" y="84565"/>
                        <a:pt x="127968" y="84565"/>
                      </a:cubicBezTo>
                      <a:lnTo>
                        <a:pt x="128001" y="84565"/>
                      </a:lnTo>
                      <a:cubicBezTo>
                        <a:pt x="137199" y="84565"/>
                        <a:pt x="147246" y="78791"/>
                        <a:pt x="159642" y="66395"/>
                      </a:cubicBezTo>
                      <a:cubicBezTo>
                        <a:pt x="174810" y="51195"/>
                        <a:pt x="174810" y="26599"/>
                        <a:pt x="159642" y="11398"/>
                      </a:cubicBezTo>
                      <a:cubicBezTo>
                        <a:pt x="152117" y="3874"/>
                        <a:pt x="142159" y="0"/>
                        <a:pt x="132129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solidFill>
                    <a:srgbClr val="FFFFFF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6E8DDEE-0610-4019-BCA1-886501AE2455}"/>
              </a:ext>
            </a:extLst>
          </p:cNvPr>
          <p:cNvGrpSpPr/>
          <p:nvPr/>
        </p:nvGrpSpPr>
        <p:grpSpPr>
          <a:xfrm>
            <a:off x="3339565" y="1411792"/>
            <a:ext cx="2481952" cy="895472"/>
            <a:chOff x="4390516" y="1207248"/>
            <a:chExt cx="2481952" cy="89547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6D54E4-AD7C-4C84-8DAF-1FF08F6841CC}"/>
                </a:ext>
              </a:extLst>
            </p:cNvPr>
            <p:cNvSpPr/>
            <p:nvPr/>
          </p:nvSpPr>
          <p:spPr>
            <a:xfrm>
              <a:off x="4390516" y="1291207"/>
              <a:ext cx="2481952" cy="8115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633C7DC-9BD8-47AD-B450-8CD7DEDC8978}"/>
                </a:ext>
              </a:extLst>
            </p:cNvPr>
            <p:cNvGrpSpPr/>
            <p:nvPr/>
          </p:nvGrpSpPr>
          <p:grpSpPr>
            <a:xfrm>
              <a:off x="4602352" y="1207248"/>
              <a:ext cx="650400" cy="792600"/>
              <a:chOff x="4721042" y="1007372"/>
              <a:chExt cx="650400" cy="7926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FAC26BA3-4654-4E1E-9C10-64EB9CE35C9D}"/>
                  </a:ext>
                </a:extLst>
              </p:cNvPr>
              <p:cNvGrpSpPr/>
              <p:nvPr/>
            </p:nvGrpSpPr>
            <p:grpSpPr>
              <a:xfrm>
                <a:off x="4721042" y="1007372"/>
                <a:ext cx="650400" cy="792600"/>
                <a:chOff x="1880039" y="1018167"/>
                <a:chExt cx="650400" cy="792600"/>
              </a:xfrm>
            </p:grpSpPr>
            <p:sp>
              <p:nvSpPr>
                <p:cNvPr id="36" name="Google Shape;1556;p50">
                  <a:extLst>
                    <a:ext uri="{FF2B5EF4-FFF2-40B4-BE49-F238E27FC236}">
                      <a16:creationId xmlns:a16="http://schemas.microsoft.com/office/drawing/2014/main" id="{B7034024-445C-4652-84FA-B8CAC07EA4C0}"/>
                    </a:ext>
                  </a:extLst>
                </p:cNvPr>
                <p:cNvSpPr/>
                <p:nvPr/>
              </p:nvSpPr>
              <p:spPr>
                <a:xfrm rot="5400000">
                  <a:off x="1808939" y="1089267"/>
                  <a:ext cx="792600" cy="650400"/>
                </a:xfrm>
                <a:prstGeom prst="homePlate">
                  <a:avLst>
                    <a:gd name="adj" fmla="val 24899"/>
                  </a:avLst>
                </a:prstGeom>
                <a:solidFill>
                  <a:srgbClr val="FFC002"/>
                </a:solidFill>
                <a:ln>
                  <a:noFill/>
                </a:ln>
                <a:effectLst>
                  <a:outerShdw blurRad="57150" dist="19050" dir="7320000" algn="bl" rotWithShape="0">
                    <a:srgbClr val="000000">
                      <a:alpha val="4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13283;p70">
                  <a:extLst>
                    <a:ext uri="{FF2B5EF4-FFF2-40B4-BE49-F238E27FC236}">
                      <a16:creationId xmlns:a16="http://schemas.microsoft.com/office/drawing/2014/main" id="{167F1F3B-DBA6-4816-AE46-DF1DF8468ADC}"/>
                    </a:ext>
                  </a:extLst>
                </p:cNvPr>
                <p:cNvSpPr/>
                <p:nvPr/>
              </p:nvSpPr>
              <p:spPr>
                <a:xfrm>
                  <a:off x="2178868" y="1259923"/>
                  <a:ext cx="47080" cy="44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2276" extrusionOk="0">
                      <a:moveTo>
                        <a:pt x="11172" y="6159"/>
                      </a:moveTo>
                      <a:cubicBezTo>
                        <a:pt x="12402" y="6159"/>
                        <a:pt x="13657" y="6612"/>
                        <a:pt x="14680" y="7624"/>
                      </a:cubicBezTo>
                      <a:cubicBezTo>
                        <a:pt x="16604" y="9582"/>
                        <a:pt x="16604" y="12746"/>
                        <a:pt x="14680" y="14670"/>
                      </a:cubicBezTo>
                      <a:lnTo>
                        <a:pt x="14680" y="14703"/>
                      </a:lnTo>
                      <a:cubicBezTo>
                        <a:pt x="13658" y="15714"/>
                        <a:pt x="12405" y="16167"/>
                        <a:pt x="11177" y="16167"/>
                      </a:cubicBezTo>
                      <a:cubicBezTo>
                        <a:pt x="8601" y="16167"/>
                        <a:pt x="6133" y="14173"/>
                        <a:pt x="6133" y="11147"/>
                      </a:cubicBezTo>
                      <a:cubicBezTo>
                        <a:pt x="6133" y="8145"/>
                        <a:pt x="8598" y="6159"/>
                        <a:pt x="11172" y="6159"/>
                      </a:cubicBezTo>
                      <a:close/>
                      <a:moveTo>
                        <a:pt x="11218" y="1"/>
                      </a:moveTo>
                      <a:cubicBezTo>
                        <a:pt x="5493" y="1"/>
                        <a:pt x="1" y="4440"/>
                        <a:pt x="1" y="11147"/>
                      </a:cubicBezTo>
                      <a:cubicBezTo>
                        <a:pt x="1" y="15649"/>
                        <a:pt x="2708" y="19694"/>
                        <a:pt x="6883" y="21423"/>
                      </a:cubicBezTo>
                      <a:cubicBezTo>
                        <a:pt x="8258" y="21996"/>
                        <a:pt x="9705" y="22276"/>
                        <a:pt x="11142" y="22276"/>
                      </a:cubicBezTo>
                      <a:cubicBezTo>
                        <a:pt x="14033" y="22276"/>
                        <a:pt x="16882" y="21145"/>
                        <a:pt x="19018" y="19009"/>
                      </a:cubicBezTo>
                      <a:cubicBezTo>
                        <a:pt x="23356" y="14670"/>
                        <a:pt x="23356" y="7624"/>
                        <a:pt x="19018" y="3286"/>
                      </a:cubicBezTo>
                      <a:cubicBezTo>
                        <a:pt x="16749" y="1017"/>
                        <a:pt x="13957" y="1"/>
                        <a:pt x="11218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solidFill>
                    <a:srgbClr val="FFFFFF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13377;p70">
                <a:extLst>
                  <a:ext uri="{FF2B5EF4-FFF2-40B4-BE49-F238E27FC236}">
                    <a16:creationId xmlns:a16="http://schemas.microsoft.com/office/drawing/2014/main" id="{17F8E6DD-DB2C-4E43-AA94-0CBAD42DD02D}"/>
                  </a:ext>
                </a:extLst>
              </p:cNvPr>
              <p:cNvGrpSpPr/>
              <p:nvPr/>
            </p:nvGrpSpPr>
            <p:grpSpPr>
              <a:xfrm>
                <a:off x="4812604" y="1116213"/>
                <a:ext cx="467277" cy="397629"/>
                <a:chOff x="7973468" y="3382314"/>
                <a:chExt cx="352590" cy="287072"/>
              </a:xfrm>
              <a:solidFill>
                <a:srgbClr val="FFFFFF"/>
              </a:solidFill>
            </p:grpSpPr>
            <p:sp>
              <p:nvSpPr>
                <p:cNvPr id="41" name="Google Shape;13378;p70">
                  <a:extLst>
                    <a:ext uri="{FF2B5EF4-FFF2-40B4-BE49-F238E27FC236}">
                      <a16:creationId xmlns:a16="http://schemas.microsoft.com/office/drawing/2014/main" id="{B2BD8576-CE10-4D90-9D55-FF76113794D5}"/>
                    </a:ext>
                  </a:extLst>
                </p:cNvPr>
                <p:cNvSpPr/>
                <p:nvPr/>
              </p:nvSpPr>
              <p:spPr>
                <a:xfrm>
                  <a:off x="7973468" y="3382314"/>
                  <a:ext cx="352590" cy="28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6" h="9026" extrusionOk="0">
                      <a:moveTo>
                        <a:pt x="5370" y="334"/>
                      </a:moveTo>
                      <a:lnTo>
                        <a:pt x="5370" y="7001"/>
                      </a:lnTo>
                      <a:lnTo>
                        <a:pt x="941" y="7001"/>
                      </a:lnTo>
                      <a:lnTo>
                        <a:pt x="941" y="334"/>
                      </a:lnTo>
                      <a:close/>
                      <a:moveTo>
                        <a:pt x="5370" y="7323"/>
                      </a:moveTo>
                      <a:lnTo>
                        <a:pt x="5370" y="7656"/>
                      </a:lnTo>
                      <a:lnTo>
                        <a:pt x="941" y="7656"/>
                      </a:lnTo>
                      <a:lnTo>
                        <a:pt x="941" y="7323"/>
                      </a:lnTo>
                      <a:close/>
                      <a:moveTo>
                        <a:pt x="10133" y="7323"/>
                      </a:moveTo>
                      <a:lnTo>
                        <a:pt x="10133" y="7656"/>
                      </a:lnTo>
                      <a:lnTo>
                        <a:pt x="5704" y="7656"/>
                      </a:lnTo>
                      <a:lnTo>
                        <a:pt x="5704" y="7323"/>
                      </a:lnTo>
                      <a:close/>
                      <a:moveTo>
                        <a:pt x="5835" y="7977"/>
                      </a:moveTo>
                      <a:lnTo>
                        <a:pt x="5835" y="8680"/>
                      </a:lnTo>
                      <a:lnTo>
                        <a:pt x="5240" y="8692"/>
                      </a:lnTo>
                      <a:cubicBezTo>
                        <a:pt x="5240" y="8692"/>
                        <a:pt x="5228" y="8692"/>
                        <a:pt x="5228" y="8680"/>
                      </a:cubicBezTo>
                      <a:lnTo>
                        <a:pt x="5228" y="7977"/>
                      </a:lnTo>
                      <a:close/>
                      <a:moveTo>
                        <a:pt x="775" y="0"/>
                      </a:moveTo>
                      <a:cubicBezTo>
                        <a:pt x="691" y="0"/>
                        <a:pt x="608" y="72"/>
                        <a:pt x="608" y="167"/>
                      </a:cubicBezTo>
                      <a:lnTo>
                        <a:pt x="608" y="536"/>
                      </a:lnTo>
                      <a:lnTo>
                        <a:pt x="465" y="536"/>
                      </a:lnTo>
                      <a:cubicBezTo>
                        <a:pt x="215" y="536"/>
                        <a:pt x="1" y="738"/>
                        <a:pt x="1" y="1000"/>
                      </a:cubicBezTo>
                      <a:lnTo>
                        <a:pt x="1" y="1715"/>
                      </a:lnTo>
                      <a:cubicBezTo>
                        <a:pt x="1" y="1798"/>
                        <a:pt x="72" y="1881"/>
                        <a:pt x="167" y="1881"/>
                      </a:cubicBezTo>
                      <a:cubicBezTo>
                        <a:pt x="251" y="1881"/>
                        <a:pt x="334" y="1798"/>
                        <a:pt x="334" y="1715"/>
                      </a:cubicBezTo>
                      <a:lnTo>
                        <a:pt x="334" y="1000"/>
                      </a:lnTo>
                      <a:cubicBezTo>
                        <a:pt x="334" y="929"/>
                        <a:pt x="394" y="869"/>
                        <a:pt x="465" y="869"/>
                      </a:cubicBezTo>
                      <a:lnTo>
                        <a:pt x="608" y="869"/>
                      </a:lnTo>
                      <a:lnTo>
                        <a:pt x="608" y="7799"/>
                      </a:lnTo>
                      <a:cubicBezTo>
                        <a:pt x="608" y="7894"/>
                        <a:pt x="691" y="7965"/>
                        <a:pt x="775" y="7965"/>
                      </a:cubicBezTo>
                      <a:lnTo>
                        <a:pt x="4918" y="7965"/>
                      </a:lnTo>
                      <a:lnTo>
                        <a:pt x="4918" y="8335"/>
                      </a:lnTo>
                      <a:lnTo>
                        <a:pt x="465" y="8335"/>
                      </a:lnTo>
                      <a:cubicBezTo>
                        <a:pt x="394" y="8335"/>
                        <a:pt x="334" y="8275"/>
                        <a:pt x="334" y="8204"/>
                      </a:cubicBezTo>
                      <a:lnTo>
                        <a:pt x="334" y="2429"/>
                      </a:lnTo>
                      <a:cubicBezTo>
                        <a:pt x="334" y="2334"/>
                        <a:pt x="251" y="2262"/>
                        <a:pt x="167" y="2262"/>
                      </a:cubicBezTo>
                      <a:cubicBezTo>
                        <a:pt x="72" y="2262"/>
                        <a:pt x="1" y="2334"/>
                        <a:pt x="1" y="2429"/>
                      </a:cubicBezTo>
                      <a:lnTo>
                        <a:pt x="1" y="8204"/>
                      </a:lnTo>
                      <a:cubicBezTo>
                        <a:pt x="1" y="8454"/>
                        <a:pt x="215" y="8668"/>
                        <a:pt x="465" y="8668"/>
                      </a:cubicBezTo>
                      <a:lnTo>
                        <a:pt x="4918" y="8668"/>
                      </a:lnTo>
                      <a:lnTo>
                        <a:pt x="4918" y="8680"/>
                      </a:lnTo>
                      <a:cubicBezTo>
                        <a:pt x="4918" y="8858"/>
                        <a:pt x="5061" y="9025"/>
                        <a:pt x="5251" y="9025"/>
                      </a:cubicBezTo>
                      <a:lnTo>
                        <a:pt x="5835" y="9025"/>
                      </a:lnTo>
                      <a:cubicBezTo>
                        <a:pt x="6013" y="9025"/>
                        <a:pt x="6180" y="8870"/>
                        <a:pt x="6180" y="8680"/>
                      </a:cubicBezTo>
                      <a:lnTo>
                        <a:pt x="6180" y="8668"/>
                      </a:lnTo>
                      <a:lnTo>
                        <a:pt x="10633" y="8668"/>
                      </a:lnTo>
                      <a:cubicBezTo>
                        <a:pt x="10883" y="8668"/>
                        <a:pt x="11085" y="8454"/>
                        <a:pt x="11085" y="8204"/>
                      </a:cubicBezTo>
                      <a:lnTo>
                        <a:pt x="11085" y="1012"/>
                      </a:lnTo>
                      <a:cubicBezTo>
                        <a:pt x="11074" y="762"/>
                        <a:pt x="10871" y="548"/>
                        <a:pt x="10609" y="548"/>
                      </a:cubicBezTo>
                      <a:lnTo>
                        <a:pt x="10466" y="548"/>
                      </a:lnTo>
                      <a:lnTo>
                        <a:pt x="10466" y="179"/>
                      </a:lnTo>
                      <a:cubicBezTo>
                        <a:pt x="10466" y="95"/>
                        <a:pt x="10395" y="12"/>
                        <a:pt x="10300" y="12"/>
                      </a:cubicBezTo>
                      <a:lnTo>
                        <a:pt x="9692" y="12"/>
                      </a:lnTo>
                      <a:cubicBezTo>
                        <a:pt x="9597" y="12"/>
                        <a:pt x="9526" y="95"/>
                        <a:pt x="9526" y="179"/>
                      </a:cubicBezTo>
                      <a:cubicBezTo>
                        <a:pt x="9526" y="274"/>
                        <a:pt x="9597" y="345"/>
                        <a:pt x="9692" y="345"/>
                      </a:cubicBezTo>
                      <a:lnTo>
                        <a:pt x="10133" y="345"/>
                      </a:lnTo>
                      <a:lnTo>
                        <a:pt x="10133" y="5894"/>
                      </a:lnTo>
                      <a:cubicBezTo>
                        <a:pt x="10133" y="5989"/>
                        <a:pt x="10216" y="6060"/>
                        <a:pt x="10300" y="6060"/>
                      </a:cubicBezTo>
                      <a:cubicBezTo>
                        <a:pt x="10395" y="6060"/>
                        <a:pt x="10466" y="5989"/>
                        <a:pt x="10466" y="5894"/>
                      </a:cubicBezTo>
                      <a:lnTo>
                        <a:pt x="10466" y="881"/>
                      </a:lnTo>
                      <a:lnTo>
                        <a:pt x="10609" y="881"/>
                      </a:lnTo>
                      <a:cubicBezTo>
                        <a:pt x="10693" y="881"/>
                        <a:pt x="10752" y="941"/>
                        <a:pt x="10752" y="1012"/>
                      </a:cubicBezTo>
                      <a:lnTo>
                        <a:pt x="10752" y="8204"/>
                      </a:lnTo>
                      <a:cubicBezTo>
                        <a:pt x="10752" y="8275"/>
                        <a:pt x="10693" y="8335"/>
                        <a:pt x="10609" y="8335"/>
                      </a:cubicBezTo>
                      <a:lnTo>
                        <a:pt x="6168" y="8335"/>
                      </a:lnTo>
                      <a:lnTo>
                        <a:pt x="6168" y="7965"/>
                      </a:lnTo>
                      <a:lnTo>
                        <a:pt x="10300" y="7965"/>
                      </a:lnTo>
                      <a:cubicBezTo>
                        <a:pt x="10395" y="7965"/>
                        <a:pt x="10466" y="7882"/>
                        <a:pt x="10466" y="7799"/>
                      </a:cubicBezTo>
                      <a:lnTo>
                        <a:pt x="10466" y="6584"/>
                      </a:lnTo>
                      <a:cubicBezTo>
                        <a:pt x="10466" y="6489"/>
                        <a:pt x="10395" y="6418"/>
                        <a:pt x="10300" y="6418"/>
                      </a:cubicBezTo>
                      <a:cubicBezTo>
                        <a:pt x="10216" y="6418"/>
                        <a:pt x="10133" y="6489"/>
                        <a:pt x="10133" y="6584"/>
                      </a:cubicBezTo>
                      <a:lnTo>
                        <a:pt x="10133" y="7001"/>
                      </a:lnTo>
                      <a:lnTo>
                        <a:pt x="5704" y="7001"/>
                      </a:lnTo>
                      <a:lnTo>
                        <a:pt x="5704" y="334"/>
                      </a:lnTo>
                      <a:lnTo>
                        <a:pt x="9002" y="334"/>
                      </a:lnTo>
                      <a:cubicBezTo>
                        <a:pt x="9097" y="334"/>
                        <a:pt x="9169" y="250"/>
                        <a:pt x="9169" y="167"/>
                      </a:cubicBezTo>
                      <a:cubicBezTo>
                        <a:pt x="9169" y="72"/>
                        <a:pt x="9097" y="0"/>
                        <a:pt x="90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3379;p70">
                  <a:extLst>
                    <a:ext uri="{FF2B5EF4-FFF2-40B4-BE49-F238E27FC236}">
                      <a16:creationId xmlns:a16="http://schemas.microsoft.com/office/drawing/2014/main" id="{E06F3614-5081-400E-AF55-EB6A1D869097}"/>
                    </a:ext>
                  </a:extLst>
                </p:cNvPr>
                <p:cNvSpPr/>
                <p:nvPr/>
              </p:nvSpPr>
              <p:spPr>
                <a:xfrm>
                  <a:off x="8051486" y="3417149"/>
                  <a:ext cx="73883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334" extrusionOk="0">
                      <a:moveTo>
                        <a:pt x="167" y="1"/>
                      </a:moveTo>
                      <a:cubicBezTo>
                        <a:pt x="84" y="1"/>
                        <a:pt x="0" y="84"/>
                        <a:pt x="0" y="167"/>
                      </a:cubicBezTo>
                      <a:cubicBezTo>
                        <a:pt x="0" y="262"/>
                        <a:pt x="84" y="334"/>
                        <a:pt x="167" y="334"/>
                      </a:cubicBezTo>
                      <a:lnTo>
                        <a:pt x="2167" y="334"/>
                      </a:lnTo>
                      <a:cubicBezTo>
                        <a:pt x="2251" y="334"/>
                        <a:pt x="2322" y="262"/>
                        <a:pt x="2322" y="167"/>
                      </a:cubicBezTo>
                      <a:cubicBezTo>
                        <a:pt x="2322" y="84"/>
                        <a:pt x="2251" y="1"/>
                        <a:pt x="2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3380;p70">
                  <a:extLst>
                    <a:ext uri="{FF2B5EF4-FFF2-40B4-BE49-F238E27FC236}">
                      <a16:creationId xmlns:a16="http://schemas.microsoft.com/office/drawing/2014/main" id="{682B7732-14FD-4FD3-9B3E-14B1B6B2B266}"/>
                    </a:ext>
                  </a:extLst>
                </p:cNvPr>
                <p:cNvSpPr/>
                <p:nvPr/>
              </p:nvSpPr>
              <p:spPr>
                <a:xfrm>
                  <a:off x="8022702" y="3437981"/>
                  <a:ext cx="102667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334" extrusionOk="0">
                      <a:moveTo>
                        <a:pt x="167" y="0"/>
                      </a:moveTo>
                      <a:cubicBezTo>
                        <a:pt x="72" y="0"/>
                        <a:pt x="1" y="84"/>
                        <a:pt x="1" y="167"/>
                      </a:cubicBezTo>
                      <a:cubicBezTo>
                        <a:pt x="12" y="262"/>
                        <a:pt x="72" y="334"/>
                        <a:pt x="167" y="334"/>
                      </a:cubicBezTo>
                      <a:lnTo>
                        <a:pt x="3072" y="334"/>
                      </a:lnTo>
                      <a:cubicBezTo>
                        <a:pt x="3156" y="334"/>
                        <a:pt x="3227" y="262"/>
                        <a:pt x="3227" y="167"/>
                      </a:cubicBezTo>
                      <a:cubicBezTo>
                        <a:pt x="3227" y="84"/>
                        <a:pt x="3156" y="0"/>
                        <a:pt x="3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3381;p70">
                  <a:extLst>
                    <a:ext uri="{FF2B5EF4-FFF2-40B4-BE49-F238E27FC236}">
                      <a16:creationId xmlns:a16="http://schemas.microsoft.com/office/drawing/2014/main" id="{765FE01B-7166-41F9-97FE-0F51378B238C}"/>
                    </a:ext>
                  </a:extLst>
                </p:cNvPr>
                <p:cNvSpPr/>
                <p:nvPr/>
              </p:nvSpPr>
              <p:spPr>
                <a:xfrm>
                  <a:off x="8022702" y="3458432"/>
                  <a:ext cx="102667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334" extrusionOk="0">
                      <a:moveTo>
                        <a:pt x="167" y="0"/>
                      </a:moveTo>
                      <a:cubicBezTo>
                        <a:pt x="72" y="0"/>
                        <a:pt x="1" y="84"/>
                        <a:pt x="1" y="167"/>
                      </a:cubicBezTo>
                      <a:cubicBezTo>
                        <a:pt x="12" y="274"/>
                        <a:pt x="72" y="334"/>
                        <a:pt x="167" y="334"/>
                      </a:cubicBezTo>
                      <a:lnTo>
                        <a:pt x="3072" y="334"/>
                      </a:lnTo>
                      <a:cubicBezTo>
                        <a:pt x="3156" y="334"/>
                        <a:pt x="3227" y="262"/>
                        <a:pt x="3227" y="167"/>
                      </a:cubicBezTo>
                      <a:cubicBezTo>
                        <a:pt x="3227" y="84"/>
                        <a:pt x="3156" y="0"/>
                        <a:pt x="3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3382;p70">
                  <a:extLst>
                    <a:ext uri="{FF2B5EF4-FFF2-40B4-BE49-F238E27FC236}">
                      <a16:creationId xmlns:a16="http://schemas.microsoft.com/office/drawing/2014/main" id="{274200D9-AC34-4821-8732-A10F8C79064C}"/>
                    </a:ext>
                  </a:extLst>
                </p:cNvPr>
                <p:cNvSpPr/>
                <p:nvPr/>
              </p:nvSpPr>
              <p:spPr>
                <a:xfrm>
                  <a:off x="8022702" y="3479264"/>
                  <a:ext cx="81071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334" extrusionOk="0">
                      <a:moveTo>
                        <a:pt x="167" y="0"/>
                      </a:moveTo>
                      <a:cubicBezTo>
                        <a:pt x="72" y="0"/>
                        <a:pt x="1" y="84"/>
                        <a:pt x="1" y="167"/>
                      </a:cubicBezTo>
                      <a:cubicBezTo>
                        <a:pt x="12" y="262"/>
                        <a:pt x="72" y="334"/>
                        <a:pt x="167" y="334"/>
                      </a:cubicBezTo>
                      <a:lnTo>
                        <a:pt x="2382" y="334"/>
                      </a:lnTo>
                      <a:cubicBezTo>
                        <a:pt x="2477" y="334"/>
                        <a:pt x="2549" y="262"/>
                        <a:pt x="2549" y="167"/>
                      </a:cubicBezTo>
                      <a:cubicBezTo>
                        <a:pt x="2549" y="84"/>
                        <a:pt x="2477" y="0"/>
                        <a:pt x="23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3383;p70">
                  <a:extLst>
                    <a:ext uri="{FF2B5EF4-FFF2-40B4-BE49-F238E27FC236}">
                      <a16:creationId xmlns:a16="http://schemas.microsoft.com/office/drawing/2014/main" id="{237F3995-DA89-4BE6-A8DD-11F5F75D314A}"/>
                    </a:ext>
                  </a:extLst>
                </p:cNvPr>
                <p:cNvSpPr/>
                <p:nvPr/>
              </p:nvSpPr>
              <p:spPr>
                <a:xfrm>
                  <a:off x="8051486" y="3520515"/>
                  <a:ext cx="73883" cy="1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335" extrusionOk="0">
                      <a:moveTo>
                        <a:pt x="167" y="1"/>
                      </a:moveTo>
                      <a:cubicBezTo>
                        <a:pt x="84" y="1"/>
                        <a:pt x="0" y="72"/>
                        <a:pt x="0" y="168"/>
                      </a:cubicBezTo>
                      <a:cubicBezTo>
                        <a:pt x="0" y="251"/>
                        <a:pt x="84" y="334"/>
                        <a:pt x="167" y="334"/>
                      </a:cubicBezTo>
                      <a:lnTo>
                        <a:pt x="2167" y="334"/>
                      </a:lnTo>
                      <a:cubicBezTo>
                        <a:pt x="2251" y="334"/>
                        <a:pt x="2322" y="251"/>
                        <a:pt x="2322" y="168"/>
                      </a:cubicBezTo>
                      <a:cubicBezTo>
                        <a:pt x="2322" y="72"/>
                        <a:pt x="2251" y="1"/>
                        <a:pt x="2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3384;p70">
                  <a:extLst>
                    <a:ext uri="{FF2B5EF4-FFF2-40B4-BE49-F238E27FC236}">
                      <a16:creationId xmlns:a16="http://schemas.microsoft.com/office/drawing/2014/main" id="{1795B537-47D2-4131-BE0F-FCF61ACB7948}"/>
                    </a:ext>
                  </a:extLst>
                </p:cNvPr>
                <p:cNvSpPr/>
                <p:nvPr/>
              </p:nvSpPr>
              <p:spPr>
                <a:xfrm>
                  <a:off x="8022702" y="3540966"/>
                  <a:ext cx="102667" cy="1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323" extrusionOk="0">
                      <a:moveTo>
                        <a:pt x="167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2" y="263"/>
                        <a:pt x="72" y="322"/>
                        <a:pt x="167" y="322"/>
                      </a:cubicBezTo>
                      <a:lnTo>
                        <a:pt x="3072" y="322"/>
                      </a:lnTo>
                      <a:cubicBezTo>
                        <a:pt x="3156" y="322"/>
                        <a:pt x="3227" y="251"/>
                        <a:pt x="3227" y="168"/>
                      </a:cubicBezTo>
                      <a:cubicBezTo>
                        <a:pt x="3227" y="72"/>
                        <a:pt x="3156" y="1"/>
                        <a:pt x="3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3385;p70">
                  <a:extLst>
                    <a:ext uri="{FF2B5EF4-FFF2-40B4-BE49-F238E27FC236}">
                      <a16:creationId xmlns:a16="http://schemas.microsoft.com/office/drawing/2014/main" id="{8A83F54D-BCB2-4C80-BBAF-AA225D96D4B2}"/>
                    </a:ext>
                  </a:extLst>
                </p:cNvPr>
                <p:cNvSpPr/>
                <p:nvPr/>
              </p:nvSpPr>
              <p:spPr>
                <a:xfrm>
                  <a:off x="8022702" y="3561798"/>
                  <a:ext cx="49266" cy="1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323" extrusionOk="0">
                      <a:moveTo>
                        <a:pt x="167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2" y="251"/>
                        <a:pt x="72" y="322"/>
                        <a:pt x="167" y="322"/>
                      </a:cubicBezTo>
                      <a:lnTo>
                        <a:pt x="1382" y="322"/>
                      </a:lnTo>
                      <a:cubicBezTo>
                        <a:pt x="1477" y="322"/>
                        <a:pt x="1548" y="251"/>
                        <a:pt x="1548" y="167"/>
                      </a:cubicBezTo>
                      <a:cubicBezTo>
                        <a:pt x="1548" y="72"/>
                        <a:pt x="1477" y="1"/>
                        <a:pt x="13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3386;p70">
                  <a:extLst>
                    <a:ext uri="{FF2B5EF4-FFF2-40B4-BE49-F238E27FC236}">
                      <a16:creationId xmlns:a16="http://schemas.microsoft.com/office/drawing/2014/main" id="{4CB58E67-FEF0-40CF-AE6F-2C0659B79C9B}"/>
                    </a:ext>
                  </a:extLst>
                </p:cNvPr>
                <p:cNvSpPr/>
                <p:nvPr/>
              </p:nvSpPr>
              <p:spPr>
                <a:xfrm>
                  <a:off x="8200683" y="3486452"/>
                  <a:ext cx="73883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334" extrusionOk="0">
                      <a:moveTo>
                        <a:pt x="167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34"/>
                        <a:pt x="167" y="334"/>
                      </a:cubicBezTo>
                      <a:lnTo>
                        <a:pt x="2156" y="334"/>
                      </a:lnTo>
                      <a:cubicBezTo>
                        <a:pt x="2251" y="334"/>
                        <a:pt x="2322" y="250"/>
                        <a:pt x="2322" y="167"/>
                      </a:cubicBezTo>
                      <a:cubicBezTo>
                        <a:pt x="2322" y="72"/>
                        <a:pt x="2251" y="0"/>
                        <a:pt x="21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3387;p70">
                  <a:extLst>
                    <a:ext uri="{FF2B5EF4-FFF2-40B4-BE49-F238E27FC236}">
                      <a16:creationId xmlns:a16="http://schemas.microsoft.com/office/drawing/2014/main" id="{3DAED493-1883-4C2A-B895-60B4511EC77D}"/>
                    </a:ext>
                  </a:extLst>
                </p:cNvPr>
                <p:cNvSpPr/>
                <p:nvPr/>
              </p:nvSpPr>
              <p:spPr>
                <a:xfrm>
                  <a:off x="8171899" y="3506902"/>
                  <a:ext cx="102667" cy="10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" h="322" extrusionOk="0">
                      <a:moveTo>
                        <a:pt x="167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67" y="322"/>
                      </a:cubicBezTo>
                      <a:lnTo>
                        <a:pt x="3061" y="322"/>
                      </a:lnTo>
                      <a:cubicBezTo>
                        <a:pt x="3156" y="322"/>
                        <a:pt x="3227" y="250"/>
                        <a:pt x="3227" y="167"/>
                      </a:cubicBezTo>
                      <a:cubicBezTo>
                        <a:pt x="3227" y="72"/>
                        <a:pt x="3156" y="0"/>
                        <a:pt x="30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3388;p70">
                  <a:extLst>
                    <a:ext uri="{FF2B5EF4-FFF2-40B4-BE49-F238E27FC236}">
                      <a16:creationId xmlns:a16="http://schemas.microsoft.com/office/drawing/2014/main" id="{D98F17AF-B5E0-4C38-A1A9-2060CDEC2450}"/>
                    </a:ext>
                  </a:extLst>
                </p:cNvPr>
                <p:cNvSpPr/>
                <p:nvPr/>
              </p:nvSpPr>
              <p:spPr>
                <a:xfrm>
                  <a:off x="8171899" y="3527735"/>
                  <a:ext cx="49266" cy="10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322" extrusionOk="0">
                      <a:moveTo>
                        <a:pt x="167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67" y="322"/>
                      </a:cubicBezTo>
                      <a:lnTo>
                        <a:pt x="1382" y="322"/>
                      </a:lnTo>
                      <a:cubicBezTo>
                        <a:pt x="1477" y="322"/>
                        <a:pt x="1548" y="250"/>
                        <a:pt x="1548" y="167"/>
                      </a:cubicBezTo>
                      <a:cubicBezTo>
                        <a:pt x="1548" y="72"/>
                        <a:pt x="1477" y="0"/>
                        <a:pt x="13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3389;p70">
                  <a:extLst>
                    <a:ext uri="{FF2B5EF4-FFF2-40B4-BE49-F238E27FC236}">
                      <a16:creationId xmlns:a16="http://schemas.microsoft.com/office/drawing/2014/main" id="{90D33D98-3D56-44B4-B53C-ACC6537DC985}"/>
                    </a:ext>
                  </a:extLst>
                </p:cNvPr>
                <p:cNvSpPr/>
                <p:nvPr/>
              </p:nvSpPr>
              <p:spPr>
                <a:xfrm>
                  <a:off x="8174189" y="3417149"/>
                  <a:ext cx="102635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1418" extrusionOk="0">
                      <a:moveTo>
                        <a:pt x="2905" y="334"/>
                      </a:moveTo>
                      <a:lnTo>
                        <a:pt x="2905" y="1096"/>
                      </a:lnTo>
                      <a:lnTo>
                        <a:pt x="333" y="1096"/>
                      </a:lnTo>
                      <a:lnTo>
                        <a:pt x="333" y="334"/>
                      </a:lnTo>
                      <a:close/>
                      <a:moveTo>
                        <a:pt x="167" y="1"/>
                      </a:moveTo>
                      <a:cubicBezTo>
                        <a:pt x="72" y="12"/>
                        <a:pt x="0" y="84"/>
                        <a:pt x="0" y="167"/>
                      </a:cubicBezTo>
                      <a:lnTo>
                        <a:pt x="0" y="1251"/>
                      </a:lnTo>
                      <a:cubicBezTo>
                        <a:pt x="0" y="1346"/>
                        <a:pt x="72" y="1417"/>
                        <a:pt x="167" y="1417"/>
                      </a:cubicBezTo>
                      <a:lnTo>
                        <a:pt x="3072" y="1417"/>
                      </a:lnTo>
                      <a:cubicBezTo>
                        <a:pt x="3155" y="1417"/>
                        <a:pt x="3227" y="1346"/>
                        <a:pt x="3227" y="1251"/>
                      </a:cubicBezTo>
                      <a:lnTo>
                        <a:pt x="3227" y="167"/>
                      </a:lnTo>
                      <a:cubicBezTo>
                        <a:pt x="3227" y="84"/>
                        <a:pt x="3155" y="1"/>
                        <a:pt x="3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5A1AC-7351-42D4-B2EB-F858BF70611C}"/>
              </a:ext>
            </a:extLst>
          </p:cNvPr>
          <p:cNvGrpSpPr/>
          <p:nvPr/>
        </p:nvGrpSpPr>
        <p:grpSpPr>
          <a:xfrm>
            <a:off x="6040595" y="1423265"/>
            <a:ext cx="2481952" cy="894406"/>
            <a:chOff x="7133661" y="1207248"/>
            <a:chExt cx="2481952" cy="89440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8EEFAD2-7490-4452-A72C-FC8C49A0DFDB}"/>
                </a:ext>
              </a:extLst>
            </p:cNvPr>
            <p:cNvSpPr/>
            <p:nvPr/>
          </p:nvSpPr>
          <p:spPr>
            <a:xfrm>
              <a:off x="7133661" y="1290141"/>
              <a:ext cx="2481952" cy="8115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0F214D-C083-404A-8E08-96E8881D3638}"/>
                </a:ext>
              </a:extLst>
            </p:cNvPr>
            <p:cNvGrpSpPr/>
            <p:nvPr/>
          </p:nvGrpSpPr>
          <p:grpSpPr>
            <a:xfrm>
              <a:off x="7356742" y="1207248"/>
              <a:ext cx="650400" cy="792600"/>
              <a:chOff x="4318587" y="1182878"/>
              <a:chExt cx="650400" cy="792600"/>
            </a:xfrm>
          </p:grpSpPr>
          <p:sp>
            <p:nvSpPr>
              <p:cNvPr id="74" name="Google Shape;1556;p50">
                <a:extLst>
                  <a:ext uri="{FF2B5EF4-FFF2-40B4-BE49-F238E27FC236}">
                    <a16:creationId xmlns:a16="http://schemas.microsoft.com/office/drawing/2014/main" id="{46027C4F-24F1-45F8-85D6-5342A5FD6AC9}"/>
                  </a:ext>
                </a:extLst>
              </p:cNvPr>
              <p:cNvSpPr/>
              <p:nvPr/>
            </p:nvSpPr>
            <p:spPr>
              <a:xfrm rot="5400000">
                <a:off x="4247487" y="1253978"/>
                <a:ext cx="792600" cy="650400"/>
              </a:xfrm>
              <a:prstGeom prst="homePlate">
                <a:avLst>
                  <a:gd name="adj" fmla="val 24899"/>
                </a:avLst>
              </a:prstGeom>
              <a:solidFill>
                <a:srgbClr val="FFC002"/>
              </a:soli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3" name="Google Shape;13242;p70">
                <a:extLst>
                  <a:ext uri="{FF2B5EF4-FFF2-40B4-BE49-F238E27FC236}">
                    <a16:creationId xmlns:a16="http://schemas.microsoft.com/office/drawing/2014/main" id="{3EF562E7-7ACB-4EEF-9DAA-B26C79B1F9EA}"/>
                  </a:ext>
                </a:extLst>
              </p:cNvPr>
              <p:cNvGrpSpPr/>
              <p:nvPr/>
            </p:nvGrpSpPr>
            <p:grpSpPr>
              <a:xfrm>
                <a:off x="4441054" y="1329721"/>
                <a:ext cx="407591" cy="330139"/>
                <a:chOff x="3967437" y="3837102"/>
                <a:chExt cx="364708" cy="295405"/>
              </a:xfrm>
              <a:solidFill>
                <a:srgbClr val="FFFFFF"/>
              </a:solidFill>
            </p:grpSpPr>
            <p:sp>
              <p:nvSpPr>
                <p:cNvPr id="54" name="Google Shape;13243;p70">
                  <a:extLst>
                    <a:ext uri="{FF2B5EF4-FFF2-40B4-BE49-F238E27FC236}">
                      <a16:creationId xmlns:a16="http://schemas.microsoft.com/office/drawing/2014/main" id="{D40C2AAB-F236-4484-B1A7-08D587477360}"/>
                    </a:ext>
                  </a:extLst>
                </p:cNvPr>
                <p:cNvSpPr/>
                <p:nvPr/>
              </p:nvSpPr>
              <p:spPr>
                <a:xfrm>
                  <a:off x="4178750" y="3868334"/>
                  <a:ext cx="153396" cy="26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8306" extrusionOk="0">
                      <a:moveTo>
                        <a:pt x="4273" y="1"/>
                      </a:moveTo>
                      <a:cubicBezTo>
                        <a:pt x="4217" y="1"/>
                        <a:pt x="4158" y="32"/>
                        <a:pt x="4120" y="78"/>
                      </a:cubicBezTo>
                      <a:cubicBezTo>
                        <a:pt x="4060" y="150"/>
                        <a:pt x="4096" y="257"/>
                        <a:pt x="4167" y="316"/>
                      </a:cubicBezTo>
                      <a:cubicBezTo>
                        <a:pt x="4370" y="471"/>
                        <a:pt x="4489" y="685"/>
                        <a:pt x="4489" y="947"/>
                      </a:cubicBezTo>
                      <a:lnTo>
                        <a:pt x="4489" y="7210"/>
                      </a:lnTo>
                      <a:cubicBezTo>
                        <a:pt x="4489" y="7627"/>
                        <a:pt x="4156" y="7984"/>
                        <a:pt x="3715" y="7984"/>
                      </a:cubicBezTo>
                      <a:lnTo>
                        <a:pt x="167" y="7984"/>
                      </a:lnTo>
                      <a:cubicBezTo>
                        <a:pt x="72" y="7984"/>
                        <a:pt x="0" y="8055"/>
                        <a:pt x="0" y="8151"/>
                      </a:cubicBezTo>
                      <a:cubicBezTo>
                        <a:pt x="0" y="8234"/>
                        <a:pt x="72" y="8305"/>
                        <a:pt x="167" y="8305"/>
                      </a:cubicBezTo>
                      <a:lnTo>
                        <a:pt x="3715" y="8305"/>
                      </a:lnTo>
                      <a:cubicBezTo>
                        <a:pt x="4334" y="8305"/>
                        <a:pt x="4822" y="7817"/>
                        <a:pt x="4822" y="7210"/>
                      </a:cubicBezTo>
                      <a:lnTo>
                        <a:pt x="4822" y="947"/>
                      </a:lnTo>
                      <a:cubicBezTo>
                        <a:pt x="4822" y="590"/>
                        <a:pt x="4644" y="245"/>
                        <a:pt x="4358" y="31"/>
                      </a:cubicBezTo>
                      <a:cubicBezTo>
                        <a:pt x="4333" y="10"/>
                        <a:pt x="4303" y="1"/>
                        <a:pt x="4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3244;p70">
                  <a:extLst>
                    <a:ext uri="{FF2B5EF4-FFF2-40B4-BE49-F238E27FC236}">
                      <a16:creationId xmlns:a16="http://schemas.microsoft.com/office/drawing/2014/main" id="{6D22339D-42A1-4D9E-BBF5-2CEF68D522B6}"/>
                    </a:ext>
                  </a:extLst>
                </p:cNvPr>
                <p:cNvSpPr/>
                <p:nvPr/>
              </p:nvSpPr>
              <p:spPr>
                <a:xfrm>
                  <a:off x="3969346" y="3937447"/>
                  <a:ext cx="198431" cy="194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121" extrusionOk="0">
                      <a:moveTo>
                        <a:pt x="167" y="1"/>
                      </a:moveTo>
                      <a:cubicBezTo>
                        <a:pt x="83" y="1"/>
                        <a:pt x="0" y="72"/>
                        <a:pt x="0" y="167"/>
                      </a:cubicBezTo>
                      <a:lnTo>
                        <a:pt x="0" y="5025"/>
                      </a:lnTo>
                      <a:cubicBezTo>
                        <a:pt x="0" y="5632"/>
                        <a:pt x="488" y="6121"/>
                        <a:pt x="1107" y="6121"/>
                      </a:cubicBezTo>
                      <a:lnTo>
                        <a:pt x="6060" y="6121"/>
                      </a:lnTo>
                      <a:cubicBezTo>
                        <a:pt x="6144" y="6121"/>
                        <a:pt x="6227" y="6049"/>
                        <a:pt x="6227" y="5954"/>
                      </a:cubicBezTo>
                      <a:cubicBezTo>
                        <a:pt x="6239" y="5870"/>
                        <a:pt x="6168" y="5799"/>
                        <a:pt x="6060" y="5799"/>
                      </a:cubicBezTo>
                      <a:lnTo>
                        <a:pt x="1107" y="5799"/>
                      </a:lnTo>
                      <a:cubicBezTo>
                        <a:pt x="691" y="5799"/>
                        <a:pt x="333" y="5454"/>
                        <a:pt x="333" y="5025"/>
                      </a:cubicBezTo>
                      <a:lnTo>
                        <a:pt x="333" y="167"/>
                      </a:lnTo>
                      <a:cubicBezTo>
                        <a:pt x="333" y="72"/>
                        <a:pt x="262" y="1"/>
                        <a:pt x="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3245;p70">
                  <a:extLst>
                    <a:ext uri="{FF2B5EF4-FFF2-40B4-BE49-F238E27FC236}">
                      <a16:creationId xmlns:a16="http://schemas.microsoft.com/office/drawing/2014/main" id="{43BA572D-425F-48AF-B033-40E1B69C1CBE}"/>
                    </a:ext>
                  </a:extLst>
                </p:cNvPr>
                <p:cNvSpPr/>
                <p:nvPr/>
              </p:nvSpPr>
              <p:spPr>
                <a:xfrm>
                  <a:off x="3967437" y="3837102"/>
                  <a:ext cx="331376" cy="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2823" extrusionOk="0">
                      <a:moveTo>
                        <a:pt x="2739" y="334"/>
                      </a:moveTo>
                      <a:cubicBezTo>
                        <a:pt x="2822" y="334"/>
                        <a:pt x="2894" y="393"/>
                        <a:pt x="2894" y="477"/>
                      </a:cubicBezTo>
                      <a:lnTo>
                        <a:pt x="2894" y="1453"/>
                      </a:lnTo>
                      <a:cubicBezTo>
                        <a:pt x="2894" y="1525"/>
                        <a:pt x="2834" y="1596"/>
                        <a:pt x="2739" y="1596"/>
                      </a:cubicBezTo>
                      <a:cubicBezTo>
                        <a:pt x="2668" y="1596"/>
                        <a:pt x="2596" y="1536"/>
                        <a:pt x="2596" y="1453"/>
                      </a:cubicBezTo>
                      <a:lnTo>
                        <a:pt x="2596" y="477"/>
                      </a:lnTo>
                      <a:cubicBezTo>
                        <a:pt x="2596" y="405"/>
                        <a:pt x="2656" y="334"/>
                        <a:pt x="2739" y="334"/>
                      </a:cubicBezTo>
                      <a:close/>
                      <a:moveTo>
                        <a:pt x="4751" y="334"/>
                      </a:moveTo>
                      <a:cubicBezTo>
                        <a:pt x="4823" y="334"/>
                        <a:pt x="4906" y="393"/>
                        <a:pt x="4906" y="477"/>
                      </a:cubicBezTo>
                      <a:lnTo>
                        <a:pt x="4906" y="1453"/>
                      </a:lnTo>
                      <a:cubicBezTo>
                        <a:pt x="4906" y="1525"/>
                        <a:pt x="4846" y="1596"/>
                        <a:pt x="4751" y="1596"/>
                      </a:cubicBezTo>
                      <a:cubicBezTo>
                        <a:pt x="4680" y="1596"/>
                        <a:pt x="4608" y="1536"/>
                        <a:pt x="4608" y="1453"/>
                      </a:cubicBezTo>
                      <a:lnTo>
                        <a:pt x="4608" y="477"/>
                      </a:lnTo>
                      <a:cubicBezTo>
                        <a:pt x="4608" y="405"/>
                        <a:pt x="4668" y="334"/>
                        <a:pt x="4751" y="334"/>
                      </a:cubicBezTo>
                      <a:close/>
                      <a:moveTo>
                        <a:pt x="6763" y="334"/>
                      </a:moveTo>
                      <a:cubicBezTo>
                        <a:pt x="6835" y="334"/>
                        <a:pt x="6906" y="393"/>
                        <a:pt x="6906" y="477"/>
                      </a:cubicBezTo>
                      <a:lnTo>
                        <a:pt x="6906" y="1453"/>
                      </a:lnTo>
                      <a:cubicBezTo>
                        <a:pt x="6906" y="1525"/>
                        <a:pt x="6847" y="1596"/>
                        <a:pt x="6763" y="1596"/>
                      </a:cubicBezTo>
                      <a:cubicBezTo>
                        <a:pt x="6692" y="1596"/>
                        <a:pt x="6609" y="1536"/>
                        <a:pt x="6609" y="1453"/>
                      </a:cubicBezTo>
                      <a:lnTo>
                        <a:pt x="6609" y="477"/>
                      </a:lnTo>
                      <a:cubicBezTo>
                        <a:pt x="6609" y="405"/>
                        <a:pt x="6668" y="334"/>
                        <a:pt x="6763" y="334"/>
                      </a:cubicBezTo>
                      <a:close/>
                      <a:moveTo>
                        <a:pt x="8775" y="334"/>
                      </a:moveTo>
                      <a:cubicBezTo>
                        <a:pt x="8847" y="334"/>
                        <a:pt x="8918" y="393"/>
                        <a:pt x="8918" y="477"/>
                      </a:cubicBezTo>
                      <a:lnTo>
                        <a:pt x="8918" y="1453"/>
                      </a:lnTo>
                      <a:cubicBezTo>
                        <a:pt x="8918" y="1525"/>
                        <a:pt x="8859" y="1596"/>
                        <a:pt x="8775" y="1596"/>
                      </a:cubicBezTo>
                      <a:cubicBezTo>
                        <a:pt x="8692" y="1596"/>
                        <a:pt x="8621" y="1536"/>
                        <a:pt x="8621" y="1453"/>
                      </a:cubicBezTo>
                      <a:lnTo>
                        <a:pt x="8621" y="1155"/>
                      </a:lnTo>
                      <a:lnTo>
                        <a:pt x="8621" y="810"/>
                      </a:lnTo>
                      <a:lnTo>
                        <a:pt x="8621" y="477"/>
                      </a:lnTo>
                      <a:cubicBezTo>
                        <a:pt x="8621" y="405"/>
                        <a:pt x="8680" y="334"/>
                        <a:pt x="8775" y="334"/>
                      </a:cubicBezTo>
                      <a:close/>
                      <a:moveTo>
                        <a:pt x="2703" y="1"/>
                      </a:moveTo>
                      <a:cubicBezTo>
                        <a:pt x="2429" y="1"/>
                        <a:pt x="2203" y="227"/>
                        <a:pt x="2203" y="501"/>
                      </a:cubicBezTo>
                      <a:lnTo>
                        <a:pt x="2203" y="822"/>
                      </a:lnTo>
                      <a:lnTo>
                        <a:pt x="1108" y="822"/>
                      </a:lnTo>
                      <a:cubicBezTo>
                        <a:pt x="501" y="822"/>
                        <a:pt x="1" y="1310"/>
                        <a:pt x="1" y="1929"/>
                      </a:cubicBezTo>
                      <a:lnTo>
                        <a:pt x="1" y="2656"/>
                      </a:lnTo>
                      <a:cubicBezTo>
                        <a:pt x="1" y="2739"/>
                        <a:pt x="84" y="2822"/>
                        <a:pt x="167" y="2822"/>
                      </a:cubicBezTo>
                      <a:cubicBezTo>
                        <a:pt x="262" y="2822"/>
                        <a:pt x="334" y="2739"/>
                        <a:pt x="334" y="2656"/>
                      </a:cubicBezTo>
                      <a:lnTo>
                        <a:pt x="334" y="1929"/>
                      </a:lnTo>
                      <a:cubicBezTo>
                        <a:pt x="334" y="1513"/>
                        <a:pt x="679" y="1144"/>
                        <a:pt x="1108" y="1144"/>
                      </a:cubicBezTo>
                      <a:lnTo>
                        <a:pt x="2203" y="1144"/>
                      </a:lnTo>
                      <a:lnTo>
                        <a:pt x="2203" y="1441"/>
                      </a:lnTo>
                      <a:cubicBezTo>
                        <a:pt x="2203" y="1715"/>
                        <a:pt x="2429" y="1941"/>
                        <a:pt x="2703" y="1941"/>
                      </a:cubicBezTo>
                      <a:cubicBezTo>
                        <a:pt x="2965" y="1941"/>
                        <a:pt x="3191" y="1715"/>
                        <a:pt x="3191" y="1441"/>
                      </a:cubicBezTo>
                      <a:lnTo>
                        <a:pt x="3191" y="1144"/>
                      </a:lnTo>
                      <a:lnTo>
                        <a:pt x="4227" y="1144"/>
                      </a:lnTo>
                      <a:lnTo>
                        <a:pt x="4227" y="1441"/>
                      </a:lnTo>
                      <a:cubicBezTo>
                        <a:pt x="4227" y="1715"/>
                        <a:pt x="4453" y="1941"/>
                        <a:pt x="4727" y="1941"/>
                      </a:cubicBezTo>
                      <a:cubicBezTo>
                        <a:pt x="4989" y="1941"/>
                        <a:pt x="5215" y="1715"/>
                        <a:pt x="5215" y="1441"/>
                      </a:cubicBezTo>
                      <a:lnTo>
                        <a:pt x="5215" y="1144"/>
                      </a:lnTo>
                      <a:lnTo>
                        <a:pt x="6251" y="1144"/>
                      </a:lnTo>
                      <a:lnTo>
                        <a:pt x="6251" y="1441"/>
                      </a:lnTo>
                      <a:cubicBezTo>
                        <a:pt x="6251" y="1715"/>
                        <a:pt x="6478" y="1941"/>
                        <a:pt x="6751" y="1941"/>
                      </a:cubicBezTo>
                      <a:cubicBezTo>
                        <a:pt x="7013" y="1941"/>
                        <a:pt x="7240" y="1715"/>
                        <a:pt x="7240" y="1441"/>
                      </a:cubicBezTo>
                      <a:lnTo>
                        <a:pt x="7240" y="1144"/>
                      </a:lnTo>
                      <a:lnTo>
                        <a:pt x="8275" y="1144"/>
                      </a:lnTo>
                      <a:lnTo>
                        <a:pt x="8275" y="1441"/>
                      </a:lnTo>
                      <a:cubicBezTo>
                        <a:pt x="8275" y="1715"/>
                        <a:pt x="8502" y="1941"/>
                        <a:pt x="8775" y="1941"/>
                      </a:cubicBezTo>
                      <a:cubicBezTo>
                        <a:pt x="9037" y="1941"/>
                        <a:pt x="9264" y="1715"/>
                        <a:pt x="9264" y="1441"/>
                      </a:cubicBezTo>
                      <a:lnTo>
                        <a:pt x="9264" y="1144"/>
                      </a:lnTo>
                      <a:lnTo>
                        <a:pt x="10264" y="1144"/>
                      </a:lnTo>
                      <a:cubicBezTo>
                        <a:pt x="10347" y="1144"/>
                        <a:pt x="10419" y="1072"/>
                        <a:pt x="10419" y="989"/>
                      </a:cubicBezTo>
                      <a:cubicBezTo>
                        <a:pt x="10419" y="894"/>
                        <a:pt x="10347" y="822"/>
                        <a:pt x="10264" y="822"/>
                      </a:cubicBezTo>
                      <a:lnTo>
                        <a:pt x="9264" y="822"/>
                      </a:lnTo>
                      <a:lnTo>
                        <a:pt x="9264" y="501"/>
                      </a:lnTo>
                      <a:cubicBezTo>
                        <a:pt x="9264" y="227"/>
                        <a:pt x="9037" y="1"/>
                        <a:pt x="8775" y="1"/>
                      </a:cubicBezTo>
                      <a:cubicBezTo>
                        <a:pt x="8502" y="1"/>
                        <a:pt x="8275" y="227"/>
                        <a:pt x="8275" y="501"/>
                      </a:cubicBezTo>
                      <a:lnTo>
                        <a:pt x="8275" y="822"/>
                      </a:lnTo>
                      <a:lnTo>
                        <a:pt x="7240" y="822"/>
                      </a:lnTo>
                      <a:lnTo>
                        <a:pt x="7240" y="501"/>
                      </a:lnTo>
                      <a:cubicBezTo>
                        <a:pt x="7240" y="227"/>
                        <a:pt x="7013" y="1"/>
                        <a:pt x="6751" y="1"/>
                      </a:cubicBezTo>
                      <a:cubicBezTo>
                        <a:pt x="6478" y="1"/>
                        <a:pt x="6251" y="227"/>
                        <a:pt x="6251" y="501"/>
                      </a:cubicBezTo>
                      <a:lnTo>
                        <a:pt x="6251" y="822"/>
                      </a:lnTo>
                      <a:lnTo>
                        <a:pt x="5215" y="822"/>
                      </a:lnTo>
                      <a:lnTo>
                        <a:pt x="5215" y="501"/>
                      </a:lnTo>
                      <a:cubicBezTo>
                        <a:pt x="5215" y="227"/>
                        <a:pt x="4989" y="1"/>
                        <a:pt x="4727" y="1"/>
                      </a:cubicBezTo>
                      <a:cubicBezTo>
                        <a:pt x="4453" y="1"/>
                        <a:pt x="4227" y="227"/>
                        <a:pt x="4227" y="501"/>
                      </a:cubicBezTo>
                      <a:lnTo>
                        <a:pt x="4227" y="822"/>
                      </a:lnTo>
                      <a:lnTo>
                        <a:pt x="3191" y="822"/>
                      </a:lnTo>
                      <a:lnTo>
                        <a:pt x="3191" y="501"/>
                      </a:lnTo>
                      <a:cubicBezTo>
                        <a:pt x="3191" y="227"/>
                        <a:pt x="2965" y="1"/>
                        <a:pt x="270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3246;p70">
                  <a:extLst>
                    <a:ext uri="{FF2B5EF4-FFF2-40B4-BE49-F238E27FC236}">
                      <a16:creationId xmlns:a16="http://schemas.microsoft.com/office/drawing/2014/main" id="{A6D5B6BB-FCB3-4F19-ADE1-10AF4616A297}"/>
                    </a:ext>
                  </a:extLst>
                </p:cNvPr>
                <p:cNvSpPr/>
                <p:nvPr/>
              </p:nvSpPr>
              <p:spPr>
                <a:xfrm>
                  <a:off x="3994694" y="3917378"/>
                  <a:ext cx="158325" cy="156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4907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5"/>
                      </a:cubicBezTo>
                      <a:lnTo>
                        <a:pt x="1" y="1251"/>
                      </a:lnTo>
                      <a:cubicBezTo>
                        <a:pt x="1" y="2049"/>
                        <a:pt x="656" y="2703"/>
                        <a:pt x="1453" y="2703"/>
                      </a:cubicBezTo>
                      <a:lnTo>
                        <a:pt x="2049" y="2703"/>
                      </a:lnTo>
                      <a:cubicBezTo>
                        <a:pt x="2573" y="2703"/>
                        <a:pt x="2989" y="3120"/>
                        <a:pt x="2989" y="3644"/>
                      </a:cubicBezTo>
                      <a:cubicBezTo>
                        <a:pt x="2989" y="4346"/>
                        <a:pt x="3549" y="4906"/>
                        <a:pt x="4251" y="4906"/>
                      </a:cubicBezTo>
                      <a:lnTo>
                        <a:pt x="4811" y="4906"/>
                      </a:lnTo>
                      <a:cubicBezTo>
                        <a:pt x="4906" y="4906"/>
                        <a:pt x="4978" y="4835"/>
                        <a:pt x="4978" y="4739"/>
                      </a:cubicBezTo>
                      <a:cubicBezTo>
                        <a:pt x="4978" y="4644"/>
                        <a:pt x="4906" y="4561"/>
                        <a:pt x="4799" y="4561"/>
                      </a:cubicBezTo>
                      <a:lnTo>
                        <a:pt x="4239" y="4561"/>
                      </a:lnTo>
                      <a:cubicBezTo>
                        <a:pt x="3716" y="4561"/>
                        <a:pt x="3299" y="4144"/>
                        <a:pt x="3299" y="3632"/>
                      </a:cubicBezTo>
                      <a:cubicBezTo>
                        <a:pt x="3299" y="2930"/>
                        <a:pt x="2739" y="2358"/>
                        <a:pt x="2037" y="2358"/>
                      </a:cubicBezTo>
                      <a:lnTo>
                        <a:pt x="1441" y="2358"/>
                      </a:lnTo>
                      <a:cubicBezTo>
                        <a:pt x="834" y="2358"/>
                        <a:pt x="322" y="1858"/>
                        <a:pt x="322" y="1251"/>
                      </a:cubicBezTo>
                      <a:lnTo>
                        <a:pt x="322" y="155"/>
                      </a:ln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3247;p70">
                  <a:extLst>
                    <a:ext uri="{FF2B5EF4-FFF2-40B4-BE49-F238E27FC236}">
                      <a16:creationId xmlns:a16="http://schemas.microsoft.com/office/drawing/2014/main" id="{BCF350FB-ACEF-4513-B744-DDF54E8E68AB}"/>
                    </a:ext>
                  </a:extLst>
                </p:cNvPr>
                <p:cNvSpPr/>
                <p:nvPr/>
              </p:nvSpPr>
              <p:spPr>
                <a:xfrm>
                  <a:off x="4160812" y="3927174"/>
                  <a:ext cx="155813" cy="149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" h="4716" extrusionOk="0">
                      <a:moveTo>
                        <a:pt x="3231" y="645"/>
                      </a:moveTo>
                      <a:lnTo>
                        <a:pt x="4124" y="1538"/>
                      </a:lnTo>
                      <a:lnTo>
                        <a:pt x="3838" y="1812"/>
                      </a:lnTo>
                      <a:lnTo>
                        <a:pt x="2945" y="919"/>
                      </a:lnTo>
                      <a:lnTo>
                        <a:pt x="3231" y="645"/>
                      </a:lnTo>
                      <a:close/>
                      <a:moveTo>
                        <a:pt x="2707" y="1157"/>
                      </a:moveTo>
                      <a:lnTo>
                        <a:pt x="3029" y="1491"/>
                      </a:lnTo>
                      <a:lnTo>
                        <a:pt x="1302" y="3217"/>
                      </a:lnTo>
                      <a:lnTo>
                        <a:pt x="981" y="2884"/>
                      </a:lnTo>
                      <a:lnTo>
                        <a:pt x="2707" y="1157"/>
                      </a:lnTo>
                      <a:close/>
                      <a:moveTo>
                        <a:pt x="814" y="3205"/>
                      </a:moveTo>
                      <a:lnTo>
                        <a:pt x="1564" y="3943"/>
                      </a:lnTo>
                      <a:lnTo>
                        <a:pt x="1064" y="4098"/>
                      </a:lnTo>
                      <a:cubicBezTo>
                        <a:pt x="993" y="3919"/>
                        <a:pt x="862" y="3765"/>
                        <a:pt x="671" y="3693"/>
                      </a:cubicBezTo>
                      <a:lnTo>
                        <a:pt x="814" y="3205"/>
                      </a:lnTo>
                      <a:close/>
                      <a:moveTo>
                        <a:pt x="552" y="4015"/>
                      </a:moveTo>
                      <a:cubicBezTo>
                        <a:pt x="624" y="4050"/>
                        <a:pt x="695" y="4122"/>
                        <a:pt x="731" y="4193"/>
                      </a:cubicBezTo>
                      <a:lnTo>
                        <a:pt x="469" y="4288"/>
                      </a:lnTo>
                      <a:lnTo>
                        <a:pt x="469" y="4288"/>
                      </a:lnTo>
                      <a:lnTo>
                        <a:pt x="552" y="4015"/>
                      </a:lnTo>
                      <a:close/>
                      <a:moveTo>
                        <a:pt x="3648" y="1"/>
                      </a:moveTo>
                      <a:cubicBezTo>
                        <a:pt x="3640" y="1"/>
                        <a:pt x="3632" y="1"/>
                        <a:pt x="3624" y="2"/>
                      </a:cubicBezTo>
                      <a:cubicBezTo>
                        <a:pt x="3148" y="86"/>
                        <a:pt x="3005" y="419"/>
                        <a:pt x="2588" y="788"/>
                      </a:cubicBezTo>
                      <a:cubicBezTo>
                        <a:pt x="2588" y="788"/>
                        <a:pt x="707" y="2669"/>
                        <a:pt x="683" y="2705"/>
                      </a:cubicBezTo>
                      <a:cubicBezTo>
                        <a:pt x="517" y="2812"/>
                        <a:pt x="445" y="3276"/>
                        <a:pt x="40" y="4491"/>
                      </a:cubicBezTo>
                      <a:cubicBezTo>
                        <a:pt x="0" y="4612"/>
                        <a:pt x="79" y="4716"/>
                        <a:pt x="191" y="4716"/>
                      </a:cubicBezTo>
                      <a:cubicBezTo>
                        <a:pt x="212" y="4716"/>
                        <a:pt x="233" y="4712"/>
                        <a:pt x="255" y="4705"/>
                      </a:cubicBezTo>
                      <a:lnTo>
                        <a:pt x="1743" y="4241"/>
                      </a:lnTo>
                      <a:cubicBezTo>
                        <a:pt x="2017" y="4158"/>
                        <a:pt x="2124" y="3979"/>
                        <a:pt x="2231" y="3896"/>
                      </a:cubicBezTo>
                      <a:cubicBezTo>
                        <a:pt x="2291" y="3836"/>
                        <a:pt x="2291" y="3717"/>
                        <a:pt x="2231" y="3657"/>
                      </a:cubicBezTo>
                      <a:cubicBezTo>
                        <a:pt x="2201" y="3628"/>
                        <a:pt x="2157" y="3613"/>
                        <a:pt x="2112" y="3613"/>
                      </a:cubicBezTo>
                      <a:cubicBezTo>
                        <a:pt x="2067" y="3613"/>
                        <a:pt x="2023" y="3628"/>
                        <a:pt x="1993" y="3657"/>
                      </a:cubicBezTo>
                      <a:lnTo>
                        <a:pt x="1874" y="3777"/>
                      </a:lnTo>
                      <a:lnTo>
                        <a:pt x="1541" y="3455"/>
                      </a:lnTo>
                      <a:lnTo>
                        <a:pt x="3267" y="1729"/>
                      </a:lnTo>
                      <a:lnTo>
                        <a:pt x="3600" y="2050"/>
                      </a:lnTo>
                      <a:lnTo>
                        <a:pt x="2469" y="3181"/>
                      </a:lnTo>
                      <a:cubicBezTo>
                        <a:pt x="2362" y="3288"/>
                        <a:pt x="2434" y="3467"/>
                        <a:pt x="2588" y="3467"/>
                      </a:cubicBezTo>
                      <a:cubicBezTo>
                        <a:pt x="2719" y="3467"/>
                        <a:pt x="2672" y="3419"/>
                        <a:pt x="3946" y="2169"/>
                      </a:cubicBezTo>
                      <a:lnTo>
                        <a:pt x="4458" y="1657"/>
                      </a:lnTo>
                      <a:cubicBezTo>
                        <a:pt x="4898" y="1240"/>
                        <a:pt x="4862" y="562"/>
                        <a:pt x="4398" y="193"/>
                      </a:cubicBezTo>
                      <a:cubicBezTo>
                        <a:pt x="4368" y="168"/>
                        <a:pt x="4332" y="156"/>
                        <a:pt x="4296" y="156"/>
                      </a:cubicBezTo>
                      <a:cubicBezTo>
                        <a:pt x="4246" y="156"/>
                        <a:pt x="4195" y="180"/>
                        <a:pt x="4160" y="228"/>
                      </a:cubicBezTo>
                      <a:cubicBezTo>
                        <a:pt x="4100" y="300"/>
                        <a:pt x="4124" y="407"/>
                        <a:pt x="4196" y="467"/>
                      </a:cubicBezTo>
                      <a:cubicBezTo>
                        <a:pt x="4339" y="586"/>
                        <a:pt x="4434" y="764"/>
                        <a:pt x="4434" y="955"/>
                      </a:cubicBezTo>
                      <a:cubicBezTo>
                        <a:pt x="4434" y="1074"/>
                        <a:pt x="4398" y="1181"/>
                        <a:pt x="4339" y="1264"/>
                      </a:cubicBezTo>
                      <a:lnTo>
                        <a:pt x="3481" y="407"/>
                      </a:lnTo>
                      <a:cubicBezTo>
                        <a:pt x="3541" y="371"/>
                        <a:pt x="3612" y="348"/>
                        <a:pt x="3684" y="324"/>
                      </a:cubicBezTo>
                      <a:cubicBezTo>
                        <a:pt x="3779" y="312"/>
                        <a:pt x="3838" y="228"/>
                        <a:pt x="3827" y="133"/>
                      </a:cubicBezTo>
                      <a:cubicBezTo>
                        <a:pt x="3805" y="57"/>
                        <a:pt x="3733" y="1"/>
                        <a:pt x="3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03D509-0210-4660-94A7-F86D5E51FD54}"/>
              </a:ext>
            </a:extLst>
          </p:cNvPr>
          <p:cNvSpPr/>
          <p:nvPr/>
        </p:nvSpPr>
        <p:spPr>
          <a:xfrm>
            <a:off x="621453" y="2554539"/>
            <a:ext cx="7901094" cy="2176212"/>
          </a:xfrm>
          <a:prstGeom prst="rect">
            <a:avLst/>
          </a:prstGeom>
          <a:solidFill>
            <a:srgbClr val="2E2E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Google Shape;959;p39"/>
          <p:cNvSpPr txBox="1">
            <a:spLocks/>
          </p:cNvSpPr>
          <p:nvPr/>
        </p:nvSpPr>
        <p:spPr>
          <a:xfrm>
            <a:off x="1721514" y="3084025"/>
            <a:ext cx="5697003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힙합 가사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수필 등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46,000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여 텍스트 수집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788457D-82E9-4C7C-A8E1-A66C0152CB85}"/>
              </a:ext>
            </a:extLst>
          </p:cNvPr>
          <p:cNvGrpSpPr/>
          <p:nvPr/>
        </p:nvGrpSpPr>
        <p:grpSpPr>
          <a:xfrm>
            <a:off x="1912045" y="496522"/>
            <a:ext cx="6375612" cy="792600"/>
            <a:chOff x="1804736" y="386488"/>
            <a:chExt cx="7078618" cy="792600"/>
          </a:xfrm>
        </p:grpSpPr>
        <p:sp>
          <p:nvSpPr>
            <p:cNvPr id="88" name="Google Shape;959;p39">
              <a:extLst>
                <a:ext uri="{FF2B5EF4-FFF2-40B4-BE49-F238E27FC236}">
                  <a16:creationId xmlns:a16="http://schemas.microsoft.com/office/drawing/2014/main" id="{AB9DF32D-7B90-47FC-878D-2818F0908C86}"/>
                </a:ext>
              </a:extLst>
            </p:cNvPr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altLang="ko-KR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Transformer</a:t>
              </a:r>
              <a:r>
                <a:rPr lang="en-US" altLang="ko-KR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bel"/>
                  <a:sym typeface="Abel"/>
                </a:rPr>
                <a:t>키워드 기반 작사</a:t>
              </a:r>
              <a:endPara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2B347A6-7E8D-4B08-83BE-95131AD73DF9}"/>
                </a:ext>
              </a:extLst>
            </p:cNvPr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90" name="Google Shape;1556;p50">
                <a:extLst>
                  <a:ext uri="{FF2B5EF4-FFF2-40B4-BE49-F238E27FC236}">
                    <a16:creationId xmlns:a16="http://schemas.microsoft.com/office/drawing/2014/main" id="{2E113367-D513-40F0-91A8-F7713E05B89A}"/>
                  </a:ext>
                </a:extLst>
              </p:cNvPr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0BCDAA2-479A-4B29-9834-EB5B6C01307D}"/>
                  </a:ext>
                </a:extLst>
              </p:cNvPr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2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E60C8F-68CF-4B93-B613-EAC779FBD1CF}"/>
              </a:ext>
            </a:extLst>
          </p:cNvPr>
          <p:cNvSpPr txBox="1"/>
          <p:nvPr/>
        </p:nvSpPr>
        <p:spPr>
          <a:xfrm>
            <a:off x="1730838" y="16816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힙합 가사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BB3519-D41A-4D58-8CBF-94603842E0B3}"/>
              </a:ext>
            </a:extLst>
          </p:cNvPr>
          <p:cNvSpPr txBox="1"/>
          <p:nvPr/>
        </p:nvSpPr>
        <p:spPr>
          <a:xfrm>
            <a:off x="4703710" y="168401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4C790-415B-4D6F-8E40-FD5A9C034D7E}"/>
              </a:ext>
            </a:extLst>
          </p:cNvPr>
          <p:cNvSpPr txBox="1"/>
          <p:nvPr/>
        </p:nvSpPr>
        <p:spPr>
          <a:xfrm>
            <a:off x="7415985" y="16840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</a:t>
            </a:r>
          </a:p>
        </p:txBody>
      </p:sp>
      <p:sp>
        <p:nvSpPr>
          <p:cNvPr id="59" name="Google Shape;959;p39">
            <a:extLst>
              <a:ext uri="{FF2B5EF4-FFF2-40B4-BE49-F238E27FC236}">
                <a16:creationId xmlns:a16="http://schemas.microsoft.com/office/drawing/2014/main" id="{D12EB60C-8131-4BCE-82A4-6923F5E66FE6}"/>
              </a:ext>
            </a:extLst>
          </p:cNvPr>
          <p:cNvSpPr txBox="1">
            <a:spLocks/>
          </p:cNvSpPr>
          <p:nvPr/>
        </p:nvSpPr>
        <p:spPr>
          <a:xfrm>
            <a:off x="1721514" y="3713835"/>
            <a:ext cx="5697003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110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만 문장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bel"/>
              </a:rPr>
              <a:t>!</a:t>
            </a:r>
            <a:endParaRPr 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45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7ABA50-3C06-4B6F-BE02-80A18C4DF9D5}"/>
              </a:ext>
            </a:extLst>
          </p:cNvPr>
          <p:cNvSpPr/>
          <p:nvPr/>
        </p:nvSpPr>
        <p:spPr>
          <a:xfrm>
            <a:off x="3912601" y="1140666"/>
            <a:ext cx="4936211" cy="3417411"/>
          </a:xfrm>
          <a:prstGeom prst="rect">
            <a:avLst/>
          </a:prstGeom>
          <a:solidFill>
            <a:srgbClr val="2E2E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0525" y="278882"/>
            <a:ext cx="7078618" cy="792600"/>
            <a:chOff x="1804736" y="386488"/>
            <a:chExt cx="7078618" cy="792600"/>
          </a:xfrm>
        </p:grpSpPr>
        <p:sp>
          <p:nvSpPr>
            <p:cNvPr id="4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5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6754FA-9C5A-4D10-BBF2-B812671A83C4}"/>
              </a:ext>
            </a:extLst>
          </p:cNvPr>
          <p:cNvSpPr/>
          <p:nvPr/>
        </p:nvSpPr>
        <p:spPr>
          <a:xfrm>
            <a:off x="271220" y="2189867"/>
            <a:ext cx="2868490" cy="181296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657F02-3C7C-4510-80D7-9B2212F2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0" y="2532162"/>
            <a:ext cx="2798701" cy="82065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6FF8385-97F6-415F-A205-2775E827A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44" b="92324" l="9912" r="89868">
                        <a14:foregroundMark x1="61233" y1="5544" x2="61233" y2="5544"/>
                        <a14:foregroundMark x1="89868" y1="41151" x2="89868" y2="41151"/>
                        <a14:foregroundMark x1="69163" y1="51812" x2="69163" y2="51812"/>
                        <a14:foregroundMark x1="43612" y1="54584" x2="43612" y2="54584"/>
                        <a14:foregroundMark x1="54185" y1="39232" x2="54185" y2="39232"/>
                        <a14:foregroundMark x1="42511" y1="92324" x2="42511" y2="9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0525" y="1477798"/>
            <a:ext cx="815912" cy="84286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D16AF7-CE9B-4B46-B9C6-486DB6C6FEA3}"/>
              </a:ext>
            </a:extLst>
          </p:cNvPr>
          <p:cNvSpPr/>
          <p:nvPr/>
        </p:nvSpPr>
        <p:spPr>
          <a:xfrm>
            <a:off x="1095148" y="1140666"/>
            <a:ext cx="947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Text2Hip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AD804-B465-44A8-AB3B-4AB8E59A4A30}"/>
              </a:ext>
            </a:extLst>
          </p:cNvPr>
          <p:cNvSpPr txBox="1"/>
          <p:nvPr/>
        </p:nvSpPr>
        <p:spPr>
          <a:xfrm>
            <a:off x="759208" y="3575311"/>
            <a:ext cx="161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작사가 완료된 문장</a:t>
            </a:r>
          </a:p>
        </p:txBody>
      </p:sp>
      <p:sp>
        <p:nvSpPr>
          <p:cNvPr id="55" name="Google Shape;1380;p44">
            <a:extLst>
              <a:ext uri="{FF2B5EF4-FFF2-40B4-BE49-F238E27FC236}">
                <a16:creationId xmlns:a16="http://schemas.microsoft.com/office/drawing/2014/main" id="{2EA37E4B-B377-4767-9F89-242D4B192B27}"/>
              </a:ext>
            </a:extLst>
          </p:cNvPr>
          <p:cNvSpPr/>
          <p:nvPr/>
        </p:nvSpPr>
        <p:spPr>
          <a:xfrm>
            <a:off x="3301549" y="2923113"/>
            <a:ext cx="55752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CDA85F-1EBB-40E8-9953-2D9402F58EDC}"/>
              </a:ext>
            </a:extLst>
          </p:cNvPr>
          <p:cNvSpPr txBox="1"/>
          <p:nvPr/>
        </p:nvSpPr>
        <p:spPr>
          <a:xfrm>
            <a:off x="5008995" y="95080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Rhyme Score x </a:t>
            </a:r>
            <a:r>
              <a:rPr lang="ko-KR" altLang="en-US" sz="18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endParaRPr lang="ko-KR" altLang="en-US" sz="1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E314246-6AE1-4730-B9B1-B16AAA349DE1}"/>
              </a:ext>
            </a:extLst>
          </p:cNvPr>
          <p:cNvSpPr/>
          <p:nvPr/>
        </p:nvSpPr>
        <p:spPr>
          <a:xfrm>
            <a:off x="4049016" y="1454654"/>
            <a:ext cx="2294876" cy="29756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2260681-76AB-4B8F-A45F-3A85CEDDA2DF}"/>
              </a:ext>
            </a:extLst>
          </p:cNvPr>
          <p:cNvSpPr/>
          <p:nvPr/>
        </p:nvSpPr>
        <p:spPr>
          <a:xfrm>
            <a:off x="6500075" y="1454654"/>
            <a:ext cx="2231119" cy="29756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71CC2-C5B5-409A-AFE2-03CECA3B6E45}"/>
              </a:ext>
            </a:extLst>
          </p:cNvPr>
          <p:cNvSpPr txBox="1"/>
          <p:nvPr/>
        </p:nvSpPr>
        <p:spPr>
          <a:xfrm>
            <a:off x="4318913" y="3187305"/>
            <a:ext cx="182880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 끝 단어와 앞 단어들 사이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Rhyme Score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3B15D9-D87E-4A62-85A0-3C5D53BE587F}"/>
              </a:ext>
            </a:extLst>
          </p:cNvPr>
          <p:cNvSpPr txBox="1"/>
          <p:nvPr/>
        </p:nvSpPr>
        <p:spPr>
          <a:xfrm>
            <a:off x="4049015" y="2350671"/>
            <a:ext cx="2727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200" i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헤어지고 나면 남자들은 변해＂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9284FB-F033-4D74-A92A-2D507086AF52}"/>
              </a:ext>
            </a:extLst>
          </p:cNvPr>
          <p:cNvCxnSpPr/>
          <p:nvPr/>
        </p:nvCxnSpPr>
        <p:spPr>
          <a:xfrm>
            <a:off x="6648773" y="3763902"/>
            <a:ext cx="1991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9B5E3B-E790-4E4B-8ABE-721E48FDEDFB}"/>
              </a:ext>
            </a:extLst>
          </p:cNvPr>
          <p:cNvCxnSpPr/>
          <p:nvPr/>
        </p:nvCxnSpPr>
        <p:spPr>
          <a:xfrm flipV="1">
            <a:off x="6776717" y="1718815"/>
            <a:ext cx="0" cy="23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1194C50-D793-44BE-A25C-3880D62418AF}"/>
              </a:ext>
            </a:extLst>
          </p:cNvPr>
          <p:cNvSpPr/>
          <p:nvPr/>
        </p:nvSpPr>
        <p:spPr>
          <a:xfrm flipH="1" flipV="1">
            <a:off x="7053355" y="2140242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DA2DC43-F9FF-441F-8542-6B5F3AC1B073}"/>
              </a:ext>
            </a:extLst>
          </p:cNvPr>
          <p:cNvSpPr/>
          <p:nvPr/>
        </p:nvSpPr>
        <p:spPr>
          <a:xfrm flipH="1" flipV="1">
            <a:off x="7852375" y="2323423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679A90F-A76C-4391-B215-4A85DD6CE5A6}"/>
              </a:ext>
            </a:extLst>
          </p:cNvPr>
          <p:cNvSpPr/>
          <p:nvPr/>
        </p:nvSpPr>
        <p:spPr>
          <a:xfrm flipH="1" flipV="1">
            <a:off x="7250071" y="2499369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8B5D5C1-6095-4EDB-BAD8-07B9B7C62A34}"/>
              </a:ext>
            </a:extLst>
          </p:cNvPr>
          <p:cNvSpPr/>
          <p:nvPr/>
        </p:nvSpPr>
        <p:spPr>
          <a:xfrm flipH="1" flipV="1">
            <a:off x="7503843" y="2184293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31F876-4D4E-451B-AA9A-7B6C0EA677FF}"/>
              </a:ext>
            </a:extLst>
          </p:cNvPr>
          <p:cNvSpPr txBox="1"/>
          <p:nvPr/>
        </p:nvSpPr>
        <p:spPr>
          <a:xfrm>
            <a:off x="6776717" y="1697796"/>
            <a:ext cx="18288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CBB52F-5EF9-4ED3-8763-E1D8226629A3}"/>
              </a:ext>
            </a:extLst>
          </p:cNvPr>
          <p:cNvSpPr txBox="1"/>
          <p:nvPr/>
        </p:nvSpPr>
        <p:spPr>
          <a:xfrm>
            <a:off x="7344743" y="1761487"/>
            <a:ext cx="18288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차단해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1F93A4-7659-48B0-BF94-6BB3ABE65633}"/>
              </a:ext>
            </a:extLst>
          </p:cNvPr>
          <p:cNvSpPr txBox="1"/>
          <p:nvPr/>
        </p:nvSpPr>
        <p:spPr>
          <a:xfrm>
            <a:off x="7725905" y="2442987"/>
            <a:ext cx="18288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바꿨어</a:t>
            </a:r>
            <a:endParaRPr lang="ko-KR" altLang="en-US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A6700-D037-42FA-9EBA-9CFC276ACAE1}"/>
              </a:ext>
            </a:extLst>
          </p:cNvPr>
          <p:cNvSpPr txBox="1"/>
          <p:nvPr/>
        </p:nvSpPr>
        <p:spPr>
          <a:xfrm>
            <a:off x="7030338" y="2581394"/>
            <a:ext cx="182880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그만해</a:t>
            </a: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8E8D7D9F-DD86-4EAA-959A-67D45B356923}"/>
              </a:ext>
            </a:extLst>
          </p:cNvPr>
          <p:cNvSpPr/>
          <p:nvPr/>
        </p:nvSpPr>
        <p:spPr>
          <a:xfrm>
            <a:off x="5696793" y="2101006"/>
            <a:ext cx="412694" cy="283752"/>
          </a:xfrm>
          <a:custGeom>
            <a:avLst/>
            <a:gdLst>
              <a:gd name="connsiteX0" fmla="*/ 412694 w 412694"/>
              <a:gd name="connsiteY0" fmla="*/ 283752 h 283752"/>
              <a:gd name="connsiteX1" fmla="*/ 331773 w 412694"/>
              <a:gd name="connsiteY1" fmla="*/ 531 h 283752"/>
              <a:gd name="connsiteX2" fmla="*/ 0 w 412694"/>
              <a:gd name="connsiteY2" fmla="*/ 227108 h 28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694" h="283752">
                <a:moveTo>
                  <a:pt x="412694" y="283752"/>
                </a:moveTo>
                <a:cubicBezTo>
                  <a:pt x="406624" y="146862"/>
                  <a:pt x="400555" y="9972"/>
                  <a:pt x="331773" y="531"/>
                </a:cubicBezTo>
                <a:cubicBezTo>
                  <a:pt x="262991" y="-8910"/>
                  <a:pt x="131495" y="109099"/>
                  <a:pt x="0" y="22710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5E34B66B-60B4-4D24-8470-4E7AAD75B694}"/>
              </a:ext>
            </a:extLst>
          </p:cNvPr>
          <p:cNvSpPr/>
          <p:nvPr/>
        </p:nvSpPr>
        <p:spPr>
          <a:xfrm flipH="1">
            <a:off x="5195087" y="2578967"/>
            <a:ext cx="865848" cy="264530"/>
          </a:xfrm>
          <a:custGeom>
            <a:avLst/>
            <a:gdLst>
              <a:gd name="connsiteX0" fmla="*/ 865848 w 865848"/>
              <a:gd name="connsiteY0" fmla="*/ 0 h 264530"/>
              <a:gd name="connsiteX1" fmla="*/ 542166 w 865848"/>
              <a:gd name="connsiteY1" fmla="*/ 234669 h 264530"/>
              <a:gd name="connsiteX2" fmla="*/ 250853 w 865848"/>
              <a:gd name="connsiteY2" fmla="*/ 242761 h 264530"/>
              <a:gd name="connsiteX3" fmla="*/ 0 w 865848"/>
              <a:gd name="connsiteY3" fmla="*/ 64736 h 26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848" h="264530">
                <a:moveTo>
                  <a:pt x="865848" y="0"/>
                </a:moveTo>
                <a:cubicBezTo>
                  <a:pt x="755256" y="97104"/>
                  <a:pt x="644665" y="194209"/>
                  <a:pt x="542166" y="234669"/>
                </a:cubicBezTo>
                <a:cubicBezTo>
                  <a:pt x="439667" y="275129"/>
                  <a:pt x="341214" y="271083"/>
                  <a:pt x="250853" y="242761"/>
                </a:cubicBezTo>
                <a:cubicBezTo>
                  <a:pt x="160492" y="214439"/>
                  <a:pt x="80246" y="139587"/>
                  <a:pt x="0" y="64736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FD7BC54C-1D80-45EB-AA8B-05F7EB154207}"/>
              </a:ext>
            </a:extLst>
          </p:cNvPr>
          <p:cNvSpPr/>
          <p:nvPr/>
        </p:nvSpPr>
        <p:spPr>
          <a:xfrm>
            <a:off x="4774301" y="1986928"/>
            <a:ext cx="1437062" cy="430198"/>
          </a:xfrm>
          <a:custGeom>
            <a:avLst/>
            <a:gdLst>
              <a:gd name="connsiteX0" fmla="*/ 1351370 w 1437062"/>
              <a:gd name="connsiteY0" fmla="*/ 430198 h 430198"/>
              <a:gd name="connsiteX1" fmla="*/ 1343278 w 1437062"/>
              <a:gd name="connsiteY1" fmla="*/ 9413 h 430198"/>
              <a:gd name="connsiteX2" fmla="*/ 396510 w 1437062"/>
              <a:gd name="connsiteY2" fmla="*/ 155069 h 430198"/>
              <a:gd name="connsiteX3" fmla="*/ 8092 w 1437062"/>
              <a:gd name="connsiteY3" fmla="*/ 357370 h 430198"/>
              <a:gd name="connsiteX4" fmla="*/ 8092 w 1437062"/>
              <a:gd name="connsiteY4" fmla="*/ 357370 h 430198"/>
              <a:gd name="connsiteX5" fmla="*/ 0 w 1437062"/>
              <a:gd name="connsiteY5" fmla="*/ 357370 h 43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7062" h="430198">
                <a:moveTo>
                  <a:pt x="1351370" y="430198"/>
                </a:moveTo>
                <a:cubicBezTo>
                  <a:pt x="1426895" y="242733"/>
                  <a:pt x="1502421" y="55268"/>
                  <a:pt x="1343278" y="9413"/>
                </a:cubicBezTo>
                <a:cubicBezTo>
                  <a:pt x="1184135" y="-36442"/>
                  <a:pt x="619041" y="97076"/>
                  <a:pt x="396510" y="155069"/>
                </a:cubicBezTo>
                <a:cubicBezTo>
                  <a:pt x="173979" y="213062"/>
                  <a:pt x="8092" y="357370"/>
                  <a:pt x="8092" y="357370"/>
                </a:cubicBezTo>
                <a:lnTo>
                  <a:pt x="8092" y="357370"/>
                </a:lnTo>
                <a:lnTo>
                  <a:pt x="0" y="35737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04E419C4-430F-470E-84A0-3BCFBC165786}"/>
              </a:ext>
            </a:extLst>
          </p:cNvPr>
          <p:cNvSpPr/>
          <p:nvPr/>
        </p:nvSpPr>
        <p:spPr>
          <a:xfrm rot="10555910">
            <a:off x="4398788" y="1917112"/>
            <a:ext cx="1731695" cy="447201"/>
          </a:xfrm>
          <a:custGeom>
            <a:avLst/>
            <a:gdLst>
              <a:gd name="connsiteX0" fmla="*/ 1731695 w 1731695"/>
              <a:gd name="connsiteY0" fmla="*/ 89012 h 447201"/>
              <a:gd name="connsiteX1" fmla="*/ 1408014 w 1731695"/>
              <a:gd name="connsiteY1" fmla="*/ 445062 h 447201"/>
              <a:gd name="connsiteX2" fmla="*/ 250853 w 1731695"/>
              <a:gd name="connsiteY2" fmla="*/ 226577 h 447201"/>
              <a:gd name="connsiteX3" fmla="*/ 0 w 1731695"/>
              <a:gd name="connsiteY3" fmla="*/ 0 h 44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1695" h="447201">
                <a:moveTo>
                  <a:pt x="1731695" y="89012"/>
                </a:moveTo>
                <a:cubicBezTo>
                  <a:pt x="1693258" y="255573"/>
                  <a:pt x="1654821" y="422135"/>
                  <a:pt x="1408014" y="445062"/>
                </a:cubicBezTo>
                <a:cubicBezTo>
                  <a:pt x="1161207" y="467989"/>
                  <a:pt x="485522" y="300754"/>
                  <a:pt x="250853" y="226577"/>
                </a:cubicBezTo>
                <a:cubicBezTo>
                  <a:pt x="16184" y="152400"/>
                  <a:pt x="8092" y="76200"/>
                  <a:pt x="0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BE3A14-5194-420F-9A27-566C9352C809}"/>
              </a:ext>
            </a:extLst>
          </p:cNvPr>
          <p:cNvSpPr txBox="1"/>
          <p:nvPr/>
        </p:nvSpPr>
        <p:spPr>
          <a:xfrm>
            <a:off x="7032952" y="3741966"/>
            <a:ext cx="18288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워드임베딩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유사도 활용</a:t>
            </a:r>
          </a:p>
        </p:txBody>
      </p:sp>
    </p:spTree>
    <p:extLst>
      <p:ext uri="{BB962C8B-B14F-4D97-AF65-F5344CB8AC3E}">
        <p14:creationId xmlns:p14="http://schemas.microsoft.com/office/powerpoint/2010/main" val="305136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338886" y="956969"/>
            <a:ext cx="8447666" cy="3864600"/>
            <a:chOff x="422013" y="781447"/>
            <a:chExt cx="8447666" cy="38646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4F6BD-34A0-4199-A4E5-DB87033A3773}"/>
                </a:ext>
              </a:extLst>
            </p:cNvPr>
            <p:cNvSpPr txBox="1"/>
            <p:nvPr/>
          </p:nvSpPr>
          <p:spPr>
            <a:xfrm>
              <a:off x="3177052" y="781447"/>
              <a:ext cx="2882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FFCCCC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Score: Basic Rule</a:t>
              </a:r>
              <a:endPara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22013" y="1216944"/>
              <a:ext cx="8447666" cy="3429103"/>
              <a:chOff x="521765" y="1424762"/>
              <a:chExt cx="8447666" cy="342910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21765" y="1424762"/>
                <a:ext cx="8447666" cy="3429103"/>
                <a:chOff x="521765" y="1424762"/>
                <a:chExt cx="8447666" cy="3429103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3070D78-D745-45A3-AD70-22054496970B}"/>
                    </a:ext>
                  </a:extLst>
                </p:cNvPr>
                <p:cNvSpPr/>
                <p:nvPr/>
              </p:nvSpPr>
              <p:spPr>
                <a:xfrm>
                  <a:off x="2125969" y="1424762"/>
                  <a:ext cx="6843462" cy="3429103"/>
                </a:xfrm>
                <a:prstGeom prst="rect">
                  <a:avLst/>
                </a:prstGeom>
                <a:solidFill>
                  <a:srgbClr val="2C2C2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grpSp>
              <p:nvGrpSpPr>
                <p:cNvPr id="2" name="그룹 1"/>
                <p:cNvGrpSpPr/>
                <p:nvPr/>
              </p:nvGrpSpPr>
              <p:grpSpPr>
                <a:xfrm>
                  <a:off x="521765" y="1436454"/>
                  <a:ext cx="1434008" cy="3417411"/>
                  <a:chOff x="756470" y="1815373"/>
                  <a:chExt cx="1434008" cy="2741491"/>
                </a:xfrm>
              </p:grpSpPr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DF33C1D-2318-46CF-BE26-2E6D8AB3AA6E}"/>
                      </a:ext>
                    </a:extLst>
                  </p:cNvPr>
                  <p:cNvSpPr/>
                  <p:nvPr/>
                </p:nvSpPr>
                <p:spPr>
                  <a:xfrm>
                    <a:off x="768251" y="1815373"/>
                    <a:ext cx="1422227" cy="2741491"/>
                  </a:xfrm>
                  <a:prstGeom prst="rect">
                    <a:avLst/>
                  </a:prstGeom>
                  <a:solidFill>
                    <a:srgbClr val="2E2E2E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33723EA-5DAF-42AD-97D4-6BB5E3142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6470" y="2271245"/>
                    <a:ext cx="1368772" cy="56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ko-KR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‘</a:t>
                    </a:r>
                    <a:r>
                      <a:rPr lang="ko-KR" altLang="en-US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사과</a:t>
                    </a:r>
                    <a:r>
                      <a:rPr lang="en-US" altLang="ko-KR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’</a:t>
                    </a:r>
                    <a:endParaRPr lang="ko-KR" altLang="en-US" sz="4000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FCA7DB9-2B9F-4661-9BCD-2FA55597ADE0}"/>
                      </a:ext>
                    </a:extLst>
                  </p:cNvPr>
                  <p:cNvSpPr txBox="1"/>
                  <p:nvPr/>
                </p:nvSpPr>
                <p:spPr>
                  <a:xfrm>
                    <a:off x="794080" y="3709711"/>
                    <a:ext cx="1368772" cy="56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ko-KR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‘</a:t>
                    </a:r>
                    <a:r>
                      <a:rPr lang="ko-KR" altLang="en-US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좋다</a:t>
                    </a:r>
                    <a:r>
                      <a:rPr lang="en-US" altLang="ko-KR" sz="40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’</a:t>
                    </a:r>
                    <a:endParaRPr lang="ko-KR" altLang="en-US" sz="4000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  <p:sp>
              <p:nvSpPr>
                <p:cNvPr id="19" name="화살표: 오른쪽 30">
                  <a:extLst>
                    <a:ext uri="{FF2B5EF4-FFF2-40B4-BE49-F238E27FC236}">
                      <a16:creationId xmlns:a16="http://schemas.microsoft.com/office/drawing/2014/main" id="{857BBBB3-5B48-4EA5-96EC-9B20D32048CD}"/>
                    </a:ext>
                  </a:extLst>
                </p:cNvPr>
                <p:cNvSpPr/>
                <p:nvPr/>
              </p:nvSpPr>
              <p:spPr>
                <a:xfrm>
                  <a:off x="1835456" y="3997042"/>
                  <a:ext cx="557769" cy="501702"/>
                </a:xfrm>
                <a:prstGeom prst="rightArrow">
                  <a:avLst/>
                </a:prstGeom>
                <a:solidFill>
                  <a:srgbClr val="FBB82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0" name="화살표: 오른쪽 33">
                  <a:extLst>
                    <a:ext uri="{FF2B5EF4-FFF2-40B4-BE49-F238E27FC236}">
                      <a16:creationId xmlns:a16="http://schemas.microsoft.com/office/drawing/2014/main" id="{ABFD664C-489A-4C4B-BDEC-B9C1046158E1}"/>
                    </a:ext>
                  </a:extLst>
                </p:cNvPr>
                <p:cNvSpPr/>
                <p:nvPr/>
              </p:nvSpPr>
              <p:spPr>
                <a:xfrm>
                  <a:off x="1827065" y="2126210"/>
                  <a:ext cx="557769" cy="501702"/>
                </a:xfrm>
                <a:prstGeom prst="rightArrow">
                  <a:avLst/>
                </a:prstGeom>
                <a:solidFill>
                  <a:srgbClr val="FBB82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9F361C-14F5-4976-B332-88889796D6E1}"/>
                    </a:ext>
                  </a:extLst>
                </p:cNvPr>
                <p:cNvSpPr txBox="1"/>
                <p:nvPr/>
              </p:nvSpPr>
              <p:spPr>
                <a:xfrm>
                  <a:off x="4113089" y="1928158"/>
                  <a:ext cx="3791749" cy="843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altLang="ko-KR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I. </a:t>
                  </a:r>
                  <a:r>
                    <a:rPr lang="ko-KR" altLang="en-US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소리 나는 대로 읽기</a:t>
                  </a:r>
                  <a:endParaRPr lang="en-US" altLang="ko-KR" sz="18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r>
                    <a:rPr lang="en-US" altLang="ko-KR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II. </a:t>
                  </a:r>
                  <a:r>
                    <a:rPr lang="ko-KR" altLang="en-US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비슷할수록 높은 점수 부여</a:t>
                  </a:r>
                  <a:br>
                    <a:rPr lang="en-US" altLang="ko-KR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</a:br>
                  <a:r>
                    <a:rPr lang="en-US" altLang="ko-KR" sz="11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  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*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두 문자 간 초성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, 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중성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, 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종성의 구성에 따라 평가</a:t>
                  </a:r>
                  <a:endParaRPr lang="en-US" altLang="ko-KR" sz="10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F1D1ECA7-8420-4BA8-9383-37AF05E2EBDE}"/>
                    </a:ext>
                  </a:extLst>
                </p:cNvPr>
                <p:cNvGrpSpPr/>
                <p:nvPr/>
              </p:nvGrpSpPr>
              <p:grpSpPr>
                <a:xfrm>
                  <a:off x="2435673" y="1687026"/>
                  <a:ext cx="1710468" cy="1121569"/>
                  <a:chOff x="2001487" y="1030519"/>
                  <a:chExt cx="2188977" cy="1567883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DA940C0-0AB3-4E21-A8DF-D779A09CB29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1487" y="1369166"/>
                    <a:ext cx="2188977" cy="10756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ko-KR" sz="44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[</a:t>
                    </a:r>
                    <a:r>
                      <a:rPr lang="ko-KR" altLang="en-US" sz="4400" b="0" i="0" u="sng" dirty="0">
                        <a:solidFill>
                          <a:schemeClr val="accent3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사</a:t>
                    </a:r>
                    <a:r>
                      <a:rPr lang="ko-KR" altLang="en-US" sz="4400" b="0" i="0" u="sng" dirty="0">
                        <a:solidFill>
                          <a:srgbClr val="92D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과</a:t>
                    </a:r>
                    <a:r>
                      <a:rPr lang="en-US" altLang="ko-KR" sz="44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]</a:t>
                    </a:r>
                    <a:endParaRPr lang="ko-KR" altLang="en-US" sz="4400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73C15A9-0266-4B4C-9D50-61FF036B4DB3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152" y="1030519"/>
                    <a:ext cx="630880" cy="6453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ko-KR" altLang="en-US" sz="2400" b="0" i="0" dirty="0">
                        <a:solidFill>
                          <a:srgbClr val="92D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①</a:t>
                    </a:r>
                    <a:endParaRPr lang="ko-KR" altLang="en-US" sz="2400" i="1" dirty="0">
                      <a:solidFill>
                        <a:srgbClr val="92D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E1EAD6A-45EB-4ECE-8044-805D8B268635}"/>
                      </a:ext>
                    </a:extLst>
                  </p:cNvPr>
                  <p:cNvSpPr txBox="1"/>
                  <p:nvPr/>
                </p:nvSpPr>
                <p:spPr>
                  <a:xfrm>
                    <a:off x="2438551" y="1030519"/>
                    <a:ext cx="630880" cy="6453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ko-KR" altLang="en-US" sz="2400" b="0" i="0" dirty="0">
                        <a:solidFill>
                          <a:schemeClr val="accent3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②</a:t>
                    </a:r>
                    <a:endParaRPr lang="ko-KR" altLang="en-US" sz="2400" i="1" dirty="0">
                      <a:solidFill>
                        <a:schemeClr val="accent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09CEF545-86AC-4B16-A376-96352540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5459" y="2304455"/>
                    <a:ext cx="0" cy="270701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BD2D4F09-19BF-4329-9988-6EABC2120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6303" y="2327701"/>
                    <a:ext cx="0" cy="270701"/>
                  </a:xfrm>
                  <a:prstGeom prst="straightConnector1">
                    <a:avLst/>
                  </a:prstGeom>
                  <a:ln w="28575"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BE8A9F18-1066-4F6E-B997-B7A7CDCAC293}"/>
                    </a:ext>
                  </a:extLst>
                </p:cNvPr>
                <p:cNvGrpSpPr/>
                <p:nvPr/>
              </p:nvGrpSpPr>
              <p:grpSpPr>
                <a:xfrm>
                  <a:off x="2401229" y="3373971"/>
                  <a:ext cx="1710468" cy="1173471"/>
                  <a:chOff x="1952712" y="2820094"/>
                  <a:chExt cx="2188977" cy="164044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7A7CCB-C6B0-4902-A277-7D52BD8C18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2712" y="3384903"/>
                    <a:ext cx="2188977" cy="107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ko-KR" sz="44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[</a:t>
                    </a:r>
                    <a:r>
                      <a:rPr lang="ko-KR" altLang="en-US" sz="4400" b="0" i="0" u="sng" dirty="0">
                        <a:solidFill>
                          <a:schemeClr val="accent3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조</a:t>
                    </a:r>
                    <a:r>
                      <a:rPr lang="ko-KR" altLang="en-US" sz="4400" b="0" i="0" u="sng" dirty="0">
                        <a:solidFill>
                          <a:srgbClr val="92D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타</a:t>
                    </a:r>
                    <a:r>
                      <a:rPr lang="en-US" altLang="ko-KR" sz="4400" b="0" i="0" dirty="0">
                        <a:solidFill>
                          <a:srgbClr val="FFFFFF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]</a:t>
                    </a:r>
                    <a:endParaRPr lang="ko-KR" altLang="en-US" sz="4400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7331140D-41B2-4D4B-9125-CD32C45D0D5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022" y="2820094"/>
                    <a:ext cx="1202757" cy="845666"/>
                    <a:chOff x="2523328" y="2820094"/>
                    <a:chExt cx="1202757" cy="845666"/>
                  </a:xfrm>
                </p:grpSpPr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DB497C4-CDBC-4082-8925-6A57E729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5205" y="3020381"/>
                      <a:ext cx="630880" cy="6453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:r>
                        <a:rPr lang="ko-KR" altLang="en-US" sz="2400" b="0" i="0" dirty="0">
                          <a:solidFill>
                            <a:srgbClr val="92D05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①</a:t>
                      </a:r>
                      <a:endParaRPr lang="ko-KR" altLang="en-US" sz="2400" i="1" dirty="0">
                        <a:solidFill>
                          <a:srgbClr val="92D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48C80AC-1D02-4932-8694-5A5FDCDC0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3328" y="3020381"/>
                      <a:ext cx="630880" cy="6453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:r>
                        <a:rPr lang="ko-KR" altLang="en-US" sz="2400" b="0" i="0" dirty="0">
                          <a:solidFill>
                            <a:schemeClr val="accent3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②</a:t>
                      </a:r>
                      <a:endParaRPr lang="ko-KR" altLang="en-US" sz="2400" i="1" dirty="0">
                        <a:solidFill>
                          <a:schemeClr val="accent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  <p:cxnSp>
                  <p:nvCxnSpPr>
                    <p:cNvPr id="38" name="직선 화살표 연결선 37">
                      <a:extLst>
                        <a:ext uri="{FF2B5EF4-FFF2-40B4-BE49-F238E27FC236}">
                          <a16:creationId xmlns:a16="http://schemas.microsoft.com/office/drawing/2014/main" id="{55FEAEE2-8AA8-48A6-85D6-172C38E7BC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401306" y="2820094"/>
                      <a:ext cx="251" cy="16293"/>
                    </a:xfrm>
                    <a:prstGeom prst="straightConnector1">
                      <a:avLst/>
                    </a:prstGeom>
                    <a:ln w="28575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화살표 연결선 38">
                      <a:extLst>
                        <a:ext uri="{FF2B5EF4-FFF2-40B4-BE49-F238E27FC236}">
                          <a16:creationId xmlns:a16="http://schemas.microsoft.com/office/drawing/2014/main" id="{72BB227C-E6FB-4B96-97FC-CCA5B1540F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24025" y="2820097"/>
                      <a:ext cx="251" cy="1629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3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B4411C-4D76-43E6-BE3D-92F61B92DF0C}"/>
                    </a:ext>
                  </a:extLst>
                </p:cNvPr>
                <p:cNvSpPr txBox="1"/>
                <p:nvPr/>
              </p:nvSpPr>
              <p:spPr>
                <a:xfrm>
                  <a:off x="4243536" y="2929902"/>
                  <a:ext cx="352178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ko-KR" sz="2000" i="1" u="sng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Rhyme Score:</a:t>
                  </a:r>
                </a:p>
                <a:p>
                  <a:pPr algn="just"/>
                  <a:r>
                    <a:rPr lang="ko-KR" altLang="en-US" sz="2000" i="1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                  부분 점수의 가중합</a:t>
                  </a:r>
                  <a:endParaRPr lang="en-US" altLang="ko-KR" sz="2000" i="1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294AA79-F797-4982-9FE7-9C297F7ABFCB}"/>
                    </a:ext>
                  </a:extLst>
                </p:cNvPr>
                <p:cNvSpPr txBox="1"/>
                <p:nvPr/>
              </p:nvSpPr>
              <p:spPr>
                <a:xfrm>
                  <a:off x="4180808" y="3831196"/>
                  <a:ext cx="4543270" cy="69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III. </a:t>
                  </a:r>
                  <a:r>
                    <a:rPr lang="ko-KR" altLang="en-US" sz="18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부분 점수의 가중합을 통해 라임 점수 계산</a:t>
                  </a:r>
                  <a:endParaRPr lang="en-US" altLang="ko-KR" sz="18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r>
                    <a:rPr lang="en-US" altLang="ko-KR" sz="11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  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*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뒷글자 점수 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75%, </a:t>
                  </a:r>
                  <a:r>
                    <a:rPr lang="ko-KR" altLang="en-US" sz="1000" dirty="0" err="1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앞글자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점수 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25% 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반영</a:t>
                  </a:r>
                  <a:endParaRPr lang="en-US" altLang="ko-KR" sz="10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  *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두 단어 중 한 문자로만 구성된 단어가 있을 경우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, 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뒷글자 점수만을 </a:t>
                  </a:r>
                  <a:r>
                    <a:rPr lang="en-US" altLang="ko-KR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75% </a:t>
                  </a:r>
                  <a:r>
                    <a:rPr lang="ko-KR" altLang="en-US" sz="1000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반영</a:t>
                  </a:r>
                  <a:endParaRPr lang="en-US" altLang="ko-KR" sz="10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2818517" y="2786141"/>
                  <a:ext cx="886906" cy="565719"/>
                  <a:chOff x="2784986" y="2940312"/>
                  <a:chExt cx="886906" cy="565719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D60E15E-0ABB-4C5A-B32A-C612B65D153F}"/>
                      </a:ext>
                    </a:extLst>
                  </p:cNvPr>
                  <p:cNvSpPr txBox="1"/>
                  <p:nvPr/>
                </p:nvSpPr>
                <p:spPr>
                  <a:xfrm>
                    <a:off x="3238635" y="2940312"/>
                    <a:ext cx="43325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rgbClr val="92D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부분</a:t>
                    </a:r>
                    <a:endParaRPr lang="en-US" altLang="ko-KR" sz="1000" dirty="0">
                      <a:solidFill>
                        <a:srgbClr val="92D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1000" dirty="0">
                        <a:solidFill>
                          <a:srgbClr val="92D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점수</a:t>
                    </a:r>
                    <a:endParaRPr lang="en-US" altLang="ko-KR" sz="1000" dirty="0">
                      <a:solidFill>
                        <a:srgbClr val="92D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1000" b="0" dirty="0">
                        <a:solidFill>
                          <a:srgbClr val="92D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①</a:t>
                    </a:r>
                    <a:endParaRPr lang="ko-KR" altLang="en-US" sz="1000" dirty="0">
                      <a:solidFill>
                        <a:srgbClr val="92D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F6B45E3-7D63-430A-AAD4-BA1E2310EB20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986" y="2952033"/>
                    <a:ext cx="43325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accent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부분</a:t>
                    </a:r>
                    <a:endParaRPr lang="en-US" altLang="ko-KR" sz="1000" dirty="0">
                      <a:solidFill>
                        <a:schemeClr val="accent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1000" dirty="0">
                        <a:solidFill>
                          <a:schemeClr val="accent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점수</a:t>
                    </a:r>
                    <a:endParaRPr lang="en-US" altLang="ko-KR" sz="1000" dirty="0">
                      <a:solidFill>
                        <a:schemeClr val="accent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 algn="ctr"/>
                    <a:r>
                      <a:rPr lang="ko-KR" altLang="en-US" sz="1000" b="0" i="0" dirty="0">
                        <a:solidFill>
                          <a:schemeClr val="accent3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②</a:t>
                    </a:r>
                    <a:endParaRPr lang="ko-KR" altLang="en-US" sz="1000" dirty="0">
                      <a:solidFill>
                        <a:schemeClr val="accent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A2E6CB3-3128-473D-BB3E-00336BF6526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8351" y="2966862"/>
                    <a:ext cx="3569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ko-KR" sz="2000" b="0" i="0" dirty="0">
                        <a:solidFill>
                          <a:srgbClr val="FFC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+</a:t>
                    </a:r>
                    <a:endParaRPr lang="en-US" altLang="ko-KR" sz="2000" i="1" dirty="0">
                      <a:solidFill>
                        <a:srgbClr val="FFC00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40649-EBFB-43DA-8245-F3982529050F}"/>
                  </a:ext>
                </a:extLst>
              </p:cNvPr>
              <p:cNvSpPr txBox="1"/>
              <p:nvPr/>
            </p:nvSpPr>
            <p:spPr>
              <a:xfrm>
                <a:off x="3906374" y="2853584"/>
                <a:ext cx="2839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i="1" dirty="0">
                    <a:solidFill>
                      <a:srgbClr val="DE4228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“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2DEB8C-54CD-49D8-9F38-206C7410B5E2}"/>
                  </a:ext>
                </a:extLst>
              </p:cNvPr>
              <p:cNvSpPr txBox="1"/>
              <p:nvPr/>
            </p:nvSpPr>
            <p:spPr>
              <a:xfrm>
                <a:off x="7587214" y="3560303"/>
                <a:ext cx="2839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i="1" dirty="0">
                    <a:solidFill>
                      <a:srgbClr val="DE4228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”</a:t>
                </a: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1180525" y="278882"/>
            <a:ext cx="7078618" cy="792600"/>
            <a:chOff x="1804736" y="386488"/>
            <a:chExt cx="7078618" cy="792600"/>
          </a:xfrm>
        </p:grpSpPr>
        <p:sp>
          <p:nvSpPr>
            <p:cNvPr id="4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5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68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CD8F33-93A3-4974-8409-8B7782A8D184}"/>
              </a:ext>
            </a:extLst>
          </p:cNvPr>
          <p:cNvSpPr/>
          <p:nvPr/>
        </p:nvSpPr>
        <p:spPr>
          <a:xfrm>
            <a:off x="4955552" y="1420127"/>
            <a:ext cx="3775301" cy="3534444"/>
          </a:xfrm>
          <a:prstGeom prst="rect">
            <a:avLst/>
          </a:prstGeom>
          <a:solidFill>
            <a:srgbClr val="2C2C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393D84-6F72-43C5-90BF-F62DE2A6BA3B}"/>
              </a:ext>
            </a:extLst>
          </p:cNvPr>
          <p:cNvSpPr txBox="1"/>
          <p:nvPr/>
        </p:nvSpPr>
        <p:spPr>
          <a:xfrm>
            <a:off x="5075782" y="1717589"/>
            <a:ext cx="363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I. </a:t>
            </a:r>
            <a:r>
              <a:rPr lang="ko-KR" altLang="en-US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윈도우를 움직이며 각 윈도우마다</a:t>
            </a:r>
            <a:br>
              <a:rPr lang="en-US" altLang="ko-KR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Rhyme Score </a:t>
            </a:r>
            <a:r>
              <a:rPr lang="ko-KR" altLang="en-US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측정</a:t>
            </a:r>
            <a:endParaRPr lang="en-US" altLang="ko-KR" sz="1800" dirty="0">
              <a:solidFill>
                <a:srgbClr val="FBB82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330C923-736B-4E32-BC33-A11C3AEFA763}"/>
              </a:ext>
            </a:extLst>
          </p:cNvPr>
          <p:cNvGrpSpPr/>
          <p:nvPr/>
        </p:nvGrpSpPr>
        <p:grpSpPr>
          <a:xfrm>
            <a:off x="1364878" y="3187349"/>
            <a:ext cx="2913368" cy="547900"/>
            <a:chOff x="1475123" y="3362601"/>
            <a:chExt cx="2913368" cy="5479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1EC470C-9CEF-47AC-9731-8516089714F4}"/>
                </a:ext>
              </a:extLst>
            </p:cNvPr>
            <p:cNvSpPr/>
            <p:nvPr/>
          </p:nvSpPr>
          <p:spPr>
            <a:xfrm>
              <a:off x="1475123" y="3368061"/>
              <a:ext cx="798576" cy="542440"/>
            </a:xfrm>
            <a:prstGeom prst="rect">
              <a:avLst/>
            </a:prstGeom>
            <a:solidFill>
              <a:srgbClr val="D64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26B15F3-571A-49EB-B9C0-E5868EC45593}"/>
                </a:ext>
              </a:extLst>
            </p:cNvPr>
            <p:cNvSpPr/>
            <p:nvPr/>
          </p:nvSpPr>
          <p:spPr>
            <a:xfrm>
              <a:off x="3589915" y="3362601"/>
              <a:ext cx="798576" cy="542440"/>
            </a:xfrm>
            <a:prstGeom prst="rect">
              <a:avLst/>
            </a:prstGeom>
            <a:solidFill>
              <a:srgbClr val="D64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D63E34-7234-4888-8981-E8FC7AE3F860}"/>
              </a:ext>
            </a:extLst>
          </p:cNvPr>
          <p:cNvSpPr/>
          <p:nvPr/>
        </p:nvSpPr>
        <p:spPr>
          <a:xfrm>
            <a:off x="2519167" y="2733550"/>
            <a:ext cx="1397815" cy="269523"/>
          </a:xfrm>
          <a:prstGeom prst="rect">
            <a:avLst/>
          </a:prstGeom>
          <a:solidFill>
            <a:srgbClr val="D6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7AEDFB-72C4-4FA4-914C-E5D6B4D80473}"/>
              </a:ext>
            </a:extLst>
          </p:cNvPr>
          <p:cNvSpPr/>
          <p:nvPr/>
        </p:nvSpPr>
        <p:spPr>
          <a:xfrm>
            <a:off x="2133291" y="3844719"/>
            <a:ext cx="1397815" cy="269523"/>
          </a:xfrm>
          <a:prstGeom prst="rect">
            <a:avLst/>
          </a:prstGeom>
          <a:solidFill>
            <a:srgbClr val="D6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913399" y="2548737"/>
            <a:ext cx="3774775" cy="1032469"/>
            <a:chOff x="5112716" y="2493481"/>
            <a:chExt cx="3774775" cy="1032469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3D004DE-9BE7-462A-A939-2DED7E7F23D4}"/>
                </a:ext>
              </a:extLst>
            </p:cNvPr>
            <p:cNvSpPr txBox="1"/>
            <p:nvPr/>
          </p:nvSpPr>
          <p:spPr>
            <a:xfrm>
              <a:off x="5260353" y="2586738"/>
              <a:ext cx="3382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i="1" u="sng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최종 </a:t>
              </a:r>
              <a:r>
                <a:rPr lang="en-US" altLang="ko-KR" sz="1800" i="1" u="sng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Score:</a:t>
              </a:r>
            </a:p>
            <a:p>
              <a:pPr algn="r"/>
              <a:r>
                <a:rPr lang="ko-KR" altLang="en-US" sz="1800" i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윈도우 </a:t>
              </a:r>
              <a:r>
                <a:rPr lang="en-US" altLang="ko-KR" sz="1800" i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</a:t>
              </a:r>
              <a:r>
                <a:rPr lang="ko-KR" altLang="en-US" sz="1800" i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가중합</a:t>
              </a:r>
              <a:endParaRPr lang="en-US" altLang="ko-KR" sz="1800" i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796851E-D725-4EE2-AE09-5AC5A44724E2}"/>
                </a:ext>
              </a:extLst>
            </p:cNvPr>
            <p:cNvSpPr txBox="1"/>
            <p:nvPr/>
          </p:nvSpPr>
          <p:spPr>
            <a:xfrm>
              <a:off x="5112716" y="2493481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2000" i="1" dirty="0">
                  <a:solidFill>
                    <a:srgbClr val="DE4228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“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0E962AA-9271-442F-B83C-247A48AE8D1F}"/>
                </a:ext>
              </a:extLst>
            </p:cNvPr>
            <p:cNvSpPr txBox="1"/>
            <p:nvPr/>
          </p:nvSpPr>
          <p:spPr>
            <a:xfrm>
              <a:off x="8593821" y="3125840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2000" i="1" dirty="0">
                  <a:solidFill>
                    <a:srgbClr val="DE4228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11768" y="3762925"/>
            <a:ext cx="3603572" cy="1005040"/>
            <a:chOff x="5243670" y="3559892"/>
            <a:chExt cx="3603572" cy="1005040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338F7D1-3702-44DE-8C53-DC7C12908B0E}"/>
                </a:ext>
              </a:extLst>
            </p:cNvPr>
            <p:cNvSpPr txBox="1"/>
            <p:nvPr/>
          </p:nvSpPr>
          <p:spPr>
            <a:xfrm>
              <a:off x="5243670" y="3559892"/>
              <a:ext cx="3603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II. </a:t>
              </a:r>
              <a:r>
                <a:rPr lang="ko-KR" altLang="en-US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구한 각 </a:t>
              </a:r>
              <a:r>
                <a:rPr lang="en-US" altLang="ko-KR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</a:t>
              </a:r>
              <a:r>
                <a:rPr lang="ko-KR" altLang="en-US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가중합</a:t>
              </a:r>
              <a:br>
                <a:rPr lang="en-US" altLang="ko-KR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en-US" altLang="ko-KR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</a:t>
              </a:r>
              <a:r>
                <a:rPr lang="ko-KR" altLang="en-US" sz="18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으로 최종 점수 계산</a:t>
              </a:r>
              <a:endParaRPr lang="en-US" altLang="ko-KR" sz="18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6A3658E-C992-447B-8CE1-AAE8F0A0DAD1}"/>
                </a:ext>
              </a:extLst>
            </p:cNvPr>
            <p:cNvSpPr txBox="1"/>
            <p:nvPr/>
          </p:nvSpPr>
          <p:spPr>
            <a:xfrm>
              <a:off x="5390857" y="4164822"/>
              <a:ext cx="345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*</a:t>
              </a:r>
              <a:r>
                <a:rPr lang="ko-KR" altLang="en-US" sz="10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뒤쪽 윈도우의 점수일 수록 많이 반영</a:t>
              </a:r>
              <a:r>
                <a:rPr lang="en-US" altLang="ko-KR" sz="10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  <a:p>
              <a:r>
                <a:rPr lang="en-US" altLang="ko-KR" sz="10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*</a:t>
              </a:r>
              <a:r>
                <a:rPr lang="ko-KR" altLang="en-US" sz="10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어느 하나의 윈도우가 어느 문자도 담지 못하면 필터링 종료</a:t>
              </a:r>
              <a:endParaRPr lang="en-US" altLang="ko-KR" sz="1000" dirty="0">
                <a:solidFill>
                  <a:srgbClr val="FBB82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2992098" y="925029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Application: </a:t>
            </a:r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 길이가 긴 경우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180525" y="278882"/>
            <a:ext cx="7078618" cy="792600"/>
            <a:chOff x="1804736" y="386488"/>
            <a:chExt cx="7078618" cy="792600"/>
          </a:xfrm>
        </p:grpSpPr>
        <p:sp>
          <p:nvSpPr>
            <p:cNvPr id="60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62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58078" y="1409905"/>
            <a:ext cx="4377126" cy="3534444"/>
            <a:chOff x="398574" y="1461897"/>
            <a:chExt cx="4377126" cy="3534444"/>
          </a:xfrm>
        </p:grpSpPr>
        <p:grpSp>
          <p:nvGrpSpPr>
            <p:cNvPr id="14" name="그룹 13"/>
            <p:cNvGrpSpPr/>
            <p:nvPr/>
          </p:nvGrpSpPr>
          <p:grpSpPr>
            <a:xfrm>
              <a:off x="398574" y="2227103"/>
              <a:ext cx="4377126" cy="2769238"/>
              <a:chOff x="317794" y="1959326"/>
              <a:chExt cx="4726560" cy="301955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3070D78-D745-45A3-AD70-22054496970B}"/>
                  </a:ext>
                </a:extLst>
              </p:cNvPr>
              <p:cNvSpPr/>
              <p:nvPr/>
            </p:nvSpPr>
            <p:spPr>
              <a:xfrm>
                <a:off x="317794" y="1959326"/>
                <a:ext cx="4726560" cy="3019555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B1407C7C-BD88-438D-9E5E-712B3A898BF4}"/>
                  </a:ext>
                </a:extLst>
              </p:cNvPr>
              <p:cNvGrpSpPr/>
              <p:nvPr/>
            </p:nvGrpSpPr>
            <p:grpSpPr>
              <a:xfrm>
                <a:off x="1722612" y="2238217"/>
                <a:ext cx="3135931" cy="1795380"/>
                <a:chOff x="1875898" y="2104275"/>
                <a:chExt cx="3135931" cy="1780267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2751E81-214B-400E-9503-22A94070E98B}"/>
                    </a:ext>
                  </a:extLst>
                </p:cNvPr>
                <p:cNvSpPr/>
                <p:nvPr/>
              </p:nvSpPr>
              <p:spPr>
                <a:xfrm>
                  <a:off x="1944162" y="2104275"/>
                  <a:ext cx="798576" cy="542440"/>
                </a:xfrm>
                <a:prstGeom prst="rect">
                  <a:avLst/>
                </a:prstGeom>
                <a:solidFill>
                  <a:srgbClr val="D641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CBA982B-D465-4937-B9BC-94FBAB34ED95}"/>
                    </a:ext>
                  </a:extLst>
                </p:cNvPr>
                <p:cNvSpPr/>
                <p:nvPr/>
              </p:nvSpPr>
              <p:spPr>
                <a:xfrm>
                  <a:off x="4076240" y="2104275"/>
                  <a:ext cx="798576" cy="542440"/>
                </a:xfrm>
                <a:prstGeom prst="rect">
                  <a:avLst/>
                </a:prstGeom>
                <a:solidFill>
                  <a:srgbClr val="D641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987EF039-48BD-4571-BF43-DD8CCFA6D92B}"/>
                    </a:ext>
                  </a:extLst>
                </p:cNvPr>
                <p:cNvGrpSpPr/>
                <p:nvPr/>
              </p:nvGrpSpPr>
              <p:grpSpPr>
                <a:xfrm>
                  <a:off x="1875898" y="2110679"/>
                  <a:ext cx="3135931" cy="1773863"/>
                  <a:chOff x="1875898" y="1997324"/>
                  <a:chExt cx="3135931" cy="1773863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0BC1399-2D29-44F3-A1B4-6DC83E8F59AF}"/>
                      </a:ext>
                    </a:extLst>
                  </p:cNvPr>
                  <p:cNvSpPr txBox="1"/>
                  <p:nvPr/>
                </p:nvSpPr>
                <p:spPr>
                  <a:xfrm>
                    <a:off x="3006152" y="1997324"/>
                    <a:ext cx="2005677" cy="553010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:r>
                      <a:rPr lang="en-US" altLang="ko-KR" sz="2800" spc="3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[</a:t>
                    </a:r>
                    <a:r>
                      <a:rPr lang="ko-KR" altLang="en-US" sz="2800" spc="3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재미</a:t>
                    </a:r>
                    <a:r>
                      <a:rPr lang="ko-KR" altLang="en-US" sz="2800" spc="300" dirty="0">
                        <a:solidFill>
                          <a:srgbClr val="BF6D18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업</a:t>
                    </a:r>
                    <a:r>
                      <a:rPr lang="ko-KR" altLang="en-US" sz="2800" spc="300" dirty="0">
                        <a:solidFill>
                          <a:srgbClr val="FFC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써</a:t>
                    </a:r>
                    <a:r>
                      <a:rPr lang="en-US" altLang="ko-KR" sz="2800" spc="3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]</a:t>
                    </a:r>
                    <a:endParaRPr lang="ko-KR" altLang="en-US" sz="2800" spc="300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122" name="오른쪽 대괄호 121">
                    <a:extLst>
                      <a:ext uri="{FF2B5EF4-FFF2-40B4-BE49-F238E27FC236}">
                        <a16:creationId xmlns:a16="http://schemas.microsoft.com/office/drawing/2014/main" id="{2F49B982-C3B0-45FA-BC11-93284A241E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15252" y="1477779"/>
                    <a:ext cx="204264" cy="2133091"/>
                  </a:xfrm>
                  <a:prstGeom prst="rightBracket">
                    <a:avLst/>
                  </a:prstGeom>
                  <a:ln w="19050">
                    <a:solidFill>
                      <a:srgbClr val="D6412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165" name="오른쪽 대괄호 164">
                    <a:extLst>
                      <a:ext uri="{FF2B5EF4-FFF2-40B4-BE49-F238E27FC236}">
                        <a16:creationId xmlns:a16="http://schemas.microsoft.com/office/drawing/2014/main" id="{A427A1AA-91AC-4F39-9B41-20A245D56F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40312" y="2602509"/>
                    <a:ext cx="204264" cy="2133091"/>
                  </a:xfrm>
                  <a:prstGeom prst="rightBracket">
                    <a:avLst/>
                  </a:prstGeom>
                  <a:ln w="19050">
                    <a:solidFill>
                      <a:srgbClr val="D6412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C55FAB-3609-438D-897D-3AE306B84A16}"/>
                  </a:ext>
                </a:extLst>
              </p:cNvPr>
              <p:cNvSpPr txBox="1"/>
              <p:nvPr/>
            </p:nvSpPr>
            <p:spPr>
              <a:xfrm>
                <a:off x="1903539" y="4432182"/>
                <a:ext cx="292601" cy="4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D64128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⋮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1882E6E-5355-4FFB-924D-BEF779EBA6CF}"/>
                  </a:ext>
                </a:extLst>
              </p:cNvPr>
              <p:cNvSpPr txBox="1"/>
              <p:nvPr/>
            </p:nvSpPr>
            <p:spPr>
              <a:xfrm>
                <a:off x="363704" y="2235726"/>
                <a:ext cx="2371162" cy="55770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다운돼</a:t>
                </a:r>
                <a:r>
                  <a:rPr lang="ko-KR" altLang="en-US" sz="2800" spc="300" dirty="0">
                    <a:solidFill>
                      <a:srgbClr val="BF6D18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</a:t>
                </a:r>
                <a:r>
                  <a:rPr lang="ko-KR" altLang="en-US" sz="2800" spc="3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써</a:t>
                </a:r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  <a:endParaRPr lang="ko-KR" altLang="en-US" sz="2800" spc="3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330C923-736B-4E32-BC33-A11C3AEFA763}"/>
                  </a:ext>
                </a:extLst>
              </p:cNvPr>
              <p:cNvGrpSpPr/>
              <p:nvPr/>
            </p:nvGrpSpPr>
            <p:grpSpPr>
              <a:xfrm>
                <a:off x="1432556" y="3364580"/>
                <a:ext cx="2865884" cy="571491"/>
                <a:chOff x="1564502" y="3363013"/>
                <a:chExt cx="2865884" cy="571491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1EC470C-9CEF-47AC-9731-8516089714F4}"/>
                    </a:ext>
                  </a:extLst>
                </p:cNvPr>
                <p:cNvSpPr/>
                <p:nvPr/>
              </p:nvSpPr>
              <p:spPr>
                <a:xfrm>
                  <a:off x="1564502" y="3392064"/>
                  <a:ext cx="798576" cy="542440"/>
                </a:xfrm>
                <a:prstGeom prst="rect">
                  <a:avLst/>
                </a:prstGeom>
                <a:solidFill>
                  <a:srgbClr val="D641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26B15F3-571A-49EB-B9C0-E5868EC45593}"/>
                    </a:ext>
                  </a:extLst>
                </p:cNvPr>
                <p:cNvSpPr/>
                <p:nvPr/>
              </p:nvSpPr>
              <p:spPr>
                <a:xfrm>
                  <a:off x="3631810" y="3363013"/>
                  <a:ext cx="798576" cy="542440"/>
                </a:xfrm>
                <a:prstGeom prst="rect">
                  <a:avLst/>
                </a:prstGeom>
                <a:solidFill>
                  <a:srgbClr val="D641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F6BE2C8-ECFA-45EB-8DE6-680EEF6FFB81}"/>
                  </a:ext>
                </a:extLst>
              </p:cNvPr>
              <p:cNvSpPr txBox="1"/>
              <p:nvPr/>
            </p:nvSpPr>
            <p:spPr>
              <a:xfrm>
                <a:off x="2860261" y="3373497"/>
                <a:ext cx="2005677" cy="55770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재</a:t>
                </a:r>
                <a:r>
                  <a:rPr lang="ko-KR" altLang="en-US" sz="2800" spc="300" dirty="0">
                    <a:solidFill>
                      <a:srgbClr val="BF6D18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미</a:t>
                </a:r>
                <a:r>
                  <a:rPr lang="ko-KR" altLang="en-US" sz="2800" spc="300" dirty="0">
                    <a:solidFill>
                      <a:srgbClr val="FFC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업</a:t>
                </a:r>
                <a:r>
                  <a:rPr lang="ko-KR" altLang="en-US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써</a:t>
                </a:r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  <a:endParaRPr lang="ko-KR" altLang="en-US" sz="2800" spc="3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74AA39-62C5-46A4-A8CB-97211939BCA5}"/>
                  </a:ext>
                </a:extLst>
              </p:cNvPr>
              <p:cNvSpPr txBox="1"/>
              <p:nvPr/>
            </p:nvSpPr>
            <p:spPr>
              <a:xfrm>
                <a:off x="393666" y="3385997"/>
                <a:ext cx="2371162" cy="55770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다운</a:t>
                </a:r>
                <a:r>
                  <a:rPr lang="ko-KR" altLang="en-US" sz="2800" spc="300" dirty="0">
                    <a:solidFill>
                      <a:srgbClr val="BF6D18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돼</a:t>
                </a:r>
                <a:r>
                  <a:rPr lang="ko-KR" altLang="en-US" sz="2800" spc="3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</a:t>
                </a:r>
                <a:r>
                  <a:rPr lang="ko-KR" altLang="en-US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써</a:t>
                </a:r>
                <a:r>
                  <a:rPr lang="en-US" altLang="ko-KR" sz="2800" spc="3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  <a:endParaRPr lang="ko-KR" altLang="en-US" sz="2800" spc="3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7D63E34-7234-4888-8981-E8FC7AE3F860}"/>
                  </a:ext>
                </a:extLst>
              </p:cNvPr>
              <p:cNvSpPr/>
              <p:nvPr/>
            </p:nvSpPr>
            <p:spPr>
              <a:xfrm>
                <a:off x="2463186" y="2910919"/>
                <a:ext cx="1397815" cy="269523"/>
              </a:xfrm>
              <a:prstGeom prst="rect">
                <a:avLst/>
              </a:prstGeom>
              <a:solidFill>
                <a:srgbClr val="D64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87AEDFB-72C4-4FA4-914C-E5D6B4D80473}"/>
                  </a:ext>
                </a:extLst>
              </p:cNvPr>
              <p:cNvSpPr/>
              <p:nvPr/>
            </p:nvSpPr>
            <p:spPr>
              <a:xfrm>
                <a:off x="2108730" y="4036143"/>
                <a:ext cx="1397815" cy="269523"/>
              </a:xfrm>
              <a:prstGeom prst="rect">
                <a:avLst/>
              </a:prstGeom>
              <a:solidFill>
                <a:srgbClr val="D64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D3BD0F7-BBAC-4A4F-8644-397053FC11E1}"/>
                  </a:ext>
                </a:extLst>
              </p:cNvPr>
              <p:cNvSpPr txBox="1"/>
              <p:nvPr/>
            </p:nvSpPr>
            <p:spPr>
              <a:xfrm>
                <a:off x="2371697" y="2868879"/>
                <a:ext cx="1586424" cy="33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Rhyme Score 1</a:t>
                </a:r>
                <a:endPara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4EE9E-F401-42EA-8B5F-7035BC00926F}"/>
                  </a:ext>
                </a:extLst>
              </p:cNvPr>
              <p:cNvSpPr txBox="1"/>
              <p:nvPr/>
            </p:nvSpPr>
            <p:spPr>
              <a:xfrm>
                <a:off x="2034500" y="4004917"/>
                <a:ext cx="1460656" cy="310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Rhyme Score 2</a:t>
                </a:r>
                <a:endPara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98574" y="1461897"/>
              <a:ext cx="4377126" cy="877141"/>
              <a:chOff x="269878" y="1253607"/>
              <a:chExt cx="4726559" cy="87714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0609B4B-8F16-460B-857D-986AA31061FD}"/>
                  </a:ext>
                </a:extLst>
              </p:cNvPr>
              <p:cNvSpPr/>
              <p:nvPr/>
            </p:nvSpPr>
            <p:spPr>
              <a:xfrm>
                <a:off x="269878" y="1253607"/>
                <a:ext cx="2349379" cy="630850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ADDC0-75C5-4529-96B9-F0C7A7B9A298}"/>
                  </a:ext>
                </a:extLst>
              </p:cNvPr>
              <p:cNvSpPr txBox="1"/>
              <p:nvPr/>
            </p:nvSpPr>
            <p:spPr>
              <a:xfrm>
                <a:off x="533854" y="1327914"/>
                <a:ext cx="1709122" cy="49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‘</a:t>
                </a:r>
                <a:r>
                  <a:rPr lang="ko-KR" altLang="en-US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다운돼있어</a:t>
                </a:r>
                <a:r>
                  <a:rPr lang="en-US" altLang="ko-KR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’</a:t>
                </a:r>
                <a:endParaRPr lang="ko-KR" altLang="en-US" sz="24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6" name="화살표: 아래쪽 45">
                <a:extLst>
                  <a:ext uri="{FF2B5EF4-FFF2-40B4-BE49-F238E27FC236}">
                    <a16:creationId xmlns:a16="http://schemas.microsoft.com/office/drawing/2014/main" id="{CF07AE7F-ECD1-4B6C-8ECF-17E758ACDE62}"/>
                  </a:ext>
                </a:extLst>
              </p:cNvPr>
              <p:cNvSpPr/>
              <p:nvPr/>
            </p:nvSpPr>
            <p:spPr>
              <a:xfrm>
                <a:off x="1295261" y="1826543"/>
                <a:ext cx="379228" cy="304205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C0F27A68-A498-4692-B75C-B14B982647E5}"/>
                  </a:ext>
                </a:extLst>
              </p:cNvPr>
              <p:cNvSpPr/>
              <p:nvPr/>
            </p:nvSpPr>
            <p:spPr>
              <a:xfrm>
                <a:off x="2716911" y="1260304"/>
                <a:ext cx="2279526" cy="630850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C2A3476-D5AF-4A8E-967E-B2CFB9A9272E}"/>
                  </a:ext>
                </a:extLst>
              </p:cNvPr>
              <p:cNvSpPr txBox="1"/>
              <p:nvPr/>
            </p:nvSpPr>
            <p:spPr>
              <a:xfrm>
                <a:off x="3142376" y="1324560"/>
                <a:ext cx="1428596" cy="49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‘</a:t>
                </a:r>
                <a:r>
                  <a:rPr lang="ko-KR" altLang="en-US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재미없어</a:t>
                </a:r>
                <a:r>
                  <a:rPr lang="en-US" altLang="ko-KR" sz="24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’</a:t>
                </a:r>
                <a:endParaRPr lang="ko-KR" altLang="en-US" sz="24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7" name="화살표: 아래쪽 76">
                <a:extLst>
                  <a:ext uri="{FF2B5EF4-FFF2-40B4-BE49-F238E27FC236}">
                    <a16:creationId xmlns:a16="http://schemas.microsoft.com/office/drawing/2014/main" id="{37613C8C-ADFD-4394-99EC-34A88B20308E}"/>
                  </a:ext>
                </a:extLst>
              </p:cNvPr>
              <p:cNvSpPr/>
              <p:nvPr/>
            </p:nvSpPr>
            <p:spPr>
              <a:xfrm>
                <a:off x="3667060" y="1814628"/>
                <a:ext cx="379228" cy="304205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CA0D730-37BA-41A7-A2B6-73ACBCB8032B}"/>
              </a:ext>
            </a:extLst>
          </p:cNvPr>
          <p:cNvSpPr txBox="1"/>
          <p:nvPr/>
        </p:nvSpPr>
        <p:spPr>
          <a:xfrm>
            <a:off x="4609265" y="2895335"/>
            <a:ext cx="51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0" i="0" dirty="0">
                <a:solidFill>
                  <a:srgbClr val="DE4228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⇒ </a:t>
            </a:r>
            <a:endParaRPr lang="en-US" altLang="ko-KR" sz="2800" i="1" dirty="0">
              <a:solidFill>
                <a:srgbClr val="DE4228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1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 txBox="1">
            <a:spLocks noGrp="1"/>
          </p:cNvSpPr>
          <p:nvPr>
            <p:ph type="title"/>
          </p:nvPr>
        </p:nvSpPr>
        <p:spPr>
          <a:xfrm>
            <a:off x="-124515" y="1866611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및 배경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85" name="Google Shape;785;p32"/>
          <p:cNvSpPr txBox="1">
            <a:spLocks noGrp="1"/>
          </p:cNvSpPr>
          <p:nvPr>
            <p:ph type="title" idx="2"/>
          </p:nvPr>
        </p:nvSpPr>
        <p:spPr>
          <a:xfrm>
            <a:off x="5040880" y="1866611"/>
            <a:ext cx="3813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작사 시스템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9" name="Google Shape;779;p32"/>
          <p:cNvSpPr txBox="1">
            <a:spLocks noGrp="1"/>
          </p:cNvSpPr>
          <p:nvPr>
            <p:ph type="title" idx="4"/>
          </p:nvPr>
        </p:nvSpPr>
        <p:spPr>
          <a:xfrm>
            <a:off x="1716471" y="103939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endParaRPr sz="7200" b="1" dirty="0">
              <a:solidFill>
                <a:schemeClr val="tx2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8" name="Google Shape;778;p32"/>
          <p:cNvSpPr txBox="1">
            <a:spLocks noGrp="1"/>
          </p:cNvSpPr>
          <p:nvPr>
            <p:ph type="title" idx="6"/>
          </p:nvPr>
        </p:nvSpPr>
        <p:spPr>
          <a:xfrm>
            <a:off x="5253149" y="103939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80" name="Google Shape;780;p32"/>
          <p:cNvSpPr txBox="1">
            <a:spLocks noGrp="1"/>
          </p:cNvSpPr>
          <p:nvPr>
            <p:ph type="title" idx="7"/>
          </p:nvPr>
        </p:nvSpPr>
        <p:spPr>
          <a:xfrm>
            <a:off x="5253155" y="2778248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FFAD2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en" b="1" dirty="0">
                <a:solidFill>
                  <a:srgbClr val="FFAD2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sz="7200" b="1" dirty="0">
              <a:solidFill>
                <a:srgbClr val="FFAD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 idx="8"/>
          </p:nvPr>
        </p:nvSpPr>
        <p:spPr>
          <a:xfrm>
            <a:off x="1711485" y="2778236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790" name="Google Shape;790;p32"/>
          <p:cNvGrpSpPr/>
          <p:nvPr/>
        </p:nvGrpSpPr>
        <p:grpSpPr>
          <a:xfrm>
            <a:off x="7139866" y="2630747"/>
            <a:ext cx="760931" cy="761040"/>
            <a:chOff x="4810900" y="3749900"/>
            <a:chExt cx="699000" cy="699100"/>
          </a:xfrm>
        </p:grpSpPr>
        <p:sp>
          <p:nvSpPr>
            <p:cNvPr id="791" name="Google Shape;791;p32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784;p32">
            <a:extLst>
              <a:ext uri="{FF2B5EF4-FFF2-40B4-BE49-F238E27FC236}">
                <a16:creationId xmlns:a16="http://schemas.microsoft.com/office/drawing/2014/main" id="{619BACE5-2391-439D-A2D3-12E1C5BD9FDF}"/>
              </a:ext>
            </a:extLst>
          </p:cNvPr>
          <p:cNvSpPr txBox="1">
            <a:spLocks/>
          </p:cNvSpPr>
          <p:nvPr/>
        </p:nvSpPr>
        <p:spPr>
          <a:xfrm>
            <a:off x="2281794" y="3589275"/>
            <a:ext cx="1646667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2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랩 할 시간</a:t>
            </a:r>
          </a:p>
        </p:txBody>
      </p:sp>
      <p:sp>
        <p:nvSpPr>
          <p:cNvPr id="61" name="Google Shape;785;p32">
            <a:extLst>
              <a:ext uri="{FF2B5EF4-FFF2-40B4-BE49-F238E27FC236}">
                <a16:creationId xmlns:a16="http://schemas.microsoft.com/office/drawing/2014/main" id="{FD57E070-C830-4617-A60D-491030AAD5B4}"/>
              </a:ext>
            </a:extLst>
          </p:cNvPr>
          <p:cNvSpPr txBox="1">
            <a:spLocks/>
          </p:cNvSpPr>
          <p:nvPr/>
        </p:nvSpPr>
        <p:spPr>
          <a:xfrm>
            <a:off x="5215541" y="3589275"/>
            <a:ext cx="3813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ton"/>
              <a:buNone/>
              <a:defRPr sz="24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ti One"/>
              <a:buNone/>
              <a:defRPr sz="1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05109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7570" y="1198052"/>
            <a:ext cx="9033583" cy="3633713"/>
            <a:chOff x="342665" y="1018411"/>
            <a:chExt cx="8868985" cy="3787677"/>
          </a:xfrm>
        </p:grpSpPr>
        <p:grpSp>
          <p:nvGrpSpPr>
            <p:cNvPr id="7" name="그룹 6"/>
            <p:cNvGrpSpPr/>
            <p:nvPr/>
          </p:nvGrpSpPr>
          <p:grpSpPr>
            <a:xfrm>
              <a:off x="3186531" y="1018411"/>
              <a:ext cx="2651261" cy="3787677"/>
              <a:chOff x="3186531" y="1018411"/>
              <a:chExt cx="2651261" cy="378767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7012488-5034-4488-ABDC-1E61D39C2FF5}"/>
                  </a:ext>
                </a:extLst>
              </p:cNvPr>
              <p:cNvSpPr/>
              <p:nvPr/>
            </p:nvSpPr>
            <p:spPr>
              <a:xfrm>
                <a:off x="3186531" y="1457476"/>
                <a:ext cx="2651261" cy="3348612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E7844D-E977-4F2B-858F-4B10BADF0003}"/>
                  </a:ext>
                </a:extLst>
              </p:cNvPr>
              <p:cNvSpPr txBox="1"/>
              <p:nvPr/>
            </p:nvSpPr>
            <p:spPr>
              <a:xfrm>
                <a:off x="3401737" y="1738997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악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1A9C93-A5CD-4FFB-BBD9-DABA8DF69132}"/>
                  </a:ext>
                </a:extLst>
              </p:cNvPr>
              <p:cNvSpPr txBox="1"/>
              <p:nvPr/>
            </p:nvSpPr>
            <p:spPr>
              <a:xfrm>
                <a:off x="4577944" y="1738996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향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EF6E1A-8348-4810-B6FD-809D9963657B}"/>
                  </a:ext>
                </a:extLst>
              </p:cNvPr>
              <p:cNvSpPr txBox="1"/>
              <p:nvPr/>
            </p:nvSpPr>
            <p:spPr>
              <a:xfrm>
                <a:off x="3757709" y="1018411"/>
                <a:ext cx="1640470" cy="78483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00B05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Good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06AB6-0040-44FC-9793-A16D97BADD09}"/>
                  </a:ext>
                </a:extLst>
              </p:cNvPr>
              <p:cNvSpPr txBox="1"/>
              <p:nvPr/>
            </p:nvSpPr>
            <p:spPr>
              <a:xfrm>
                <a:off x="3401737" y="2682897"/>
                <a:ext cx="2284257" cy="54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I. 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모음이 다르지만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 err="1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발음시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비슷한 입모양을 보임</a:t>
                </a:r>
                <a:endParaRPr lang="en-US" altLang="ko-KR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68C3C5-9683-43E8-BE2F-FF84E006BB26}"/>
                  </a:ext>
                </a:extLst>
              </p:cNvPr>
              <p:cNvSpPr txBox="1"/>
              <p:nvPr/>
            </p:nvSpPr>
            <p:spPr>
              <a:xfrm>
                <a:off x="3401736" y="3562553"/>
                <a:ext cx="2284257" cy="76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II. 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두 문자 모두 받침이 있지만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‘</a:t>
                </a:r>
                <a:r>
                  <a:rPr lang="ko-KR" altLang="en-US" dirty="0" err="1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ㄱ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’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은 안울림소리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‘</a:t>
                </a:r>
                <a:r>
                  <a:rPr lang="ko-KR" altLang="en-US" dirty="0" err="1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ㅇ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’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은 울림소리에 해당</a:t>
                </a:r>
                <a:endParaRPr lang="en-US" altLang="ko-KR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42665" y="1018411"/>
              <a:ext cx="2651261" cy="3787676"/>
              <a:chOff x="342665" y="1018411"/>
              <a:chExt cx="2651261" cy="378767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3070D78-D745-45A3-AD70-22054496970B}"/>
                  </a:ext>
                </a:extLst>
              </p:cNvPr>
              <p:cNvSpPr/>
              <p:nvPr/>
            </p:nvSpPr>
            <p:spPr>
              <a:xfrm>
                <a:off x="342665" y="1457476"/>
                <a:ext cx="2651261" cy="3348611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DB6E8-33B4-49E3-A74E-BD7A52D5F486}"/>
                  </a:ext>
                </a:extLst>
              </p:cNvPr>
              <p:cNvSpPr txBox="1"/>
              <p:nvPr/>
            </p:nvSpPr>
            <p:spPr>
              <a:xfrm>
                <a:off x="505045" y="1738996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엄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A5AE1-75FB-49E5-BCF4-29ABC7673906}"/>
                  </a:ext>
                </a:extLst>
              </p:cNvPr>
              <p:cNvSpPr txBox="1"/>
              <p:nvPr/>
            </p:nvSpPr>
            <p:spPr>
              <a:xfrm>
                <a:off x="1689537" y="1738996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검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F6005C-5E6A-47BF-96FA-44C6D13824A2}"/>
                  </a:ext>
                </a:extLst>
              </p:cNvPr>
              <p:cNvSpPr txBox="1"/>
              <p:nvPr/>
            </p:nvSpPr>
            <p:spPr>
              <a:xfrm>
                <a:off x="813841" y="1018411"/>
                <a:ext cx="1957587" cy="78483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00B0F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Great</a:t>
                </a: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44200" y="2834907"/>
                <a:ext cx="2290673" cy="1024497"/>
                <a:chOff x="487171" y="2707222"/>
                <a:chExt cx="2290673" cy="1024497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06413D9-4FED-41B1-8C86-DDC210C214EA}"/>
                    </a:ext>
                  </a:extLst>
                </p:cNvPr>
                <p:cNvSpPr txBox="1"/>
                <p:nvPr/>
              </p:nvSpPr>
              <p:spPr>
                <a:xfrm>
                  <a:off x="493587" y="2707222"/>
                  <a:ext cx="2284257" cy="320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I. </a:t>
                  </a:r>
                  <a:r>
                    <a:rPr lang="ko-KR" altLang="en-US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모음이 모두 </a:t>
                  </a:r>
                  <a:r>
                    <a:rPr lang="en-US" altLang="ko-KR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‘</a:t>
                  </a:r>
                  <a:r>
                    <a:rPr lang="ko-KR" altLang="en-US" dirty="0" err="1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ㅓ</a:t>
                  </a:r>
                  <a:r>
                    <a:rPr lang="en-US" altLang="ko-KR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’</a:t>
                  </a:r>
                  <a:r>
                    <a:rPr lang="ko-KR" altLang="en-US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로 일치</a:t>
                  </a:r>
                  <a:endPara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09D340D-7A63-4887-B298-924D88A97EEA}"/>
                    </a:ext>
                  </a:extLst>
                </p:cNvPr>
                <p:cNvSpPr txBox="1"/>
                <p:nvPr/>
              </p:nvSpPr>
              <p:spPr>
                <a:xfrm>
                  <a:off x="487171" y="3186330"/>
                  <a:ext cx="2284257" cy="545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II. </a:t>
                  </a:r>
                  <a:r>
                    <a:rPr lang="ko-KR" altLang="en-US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두 문자 모두 받침이 있고</a:t>
                  </a:r>
                  <a:r>
                    <a:rPr lang="en-US" altLang="ko-KR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, </a:t>
                  </a:r>
                  <a:r>
                    <a:rPr lang="ko-KR" altLang="en-US" dirty="0">
                      <a:solidFill>
                        <a:srgbClr val="FBB823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울림소리에 해당</a:t>
                  </a:r>
                  <a:endPara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5983745" y="1065059"/>
              <a:ext cx="3227905" cy="3741028"/>
              <a:chOff x="5983745" y="1065059"/>
              <a:chExt cx="3227905" cy="374102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FD3ACAD-0CE5-42E7-88FD-FF95A4420FB1}"/>
                  </a:ext>
                </a:extLst>
              </p:cNvPr>
              <p:cNvSpPr/>
              <p:nvPr/>
            </p:nvSpPr>
            <p:spPr>
              <a:xfrm>
                <a:off x="6030397" y="1457474"/>
                <a:ext cx="2651261" cy="3348613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D10805-60B9-4D01-8FEA-6E3504977B7A}"/>
                  </a:ext>
                </a:extLst>
              </p:cNvPr>
              <p:cNvSpPr txBox="1"/>
              <p:nvPr/>
            </p:nvSpPr>
            <p:spPr>
              <a:xfrm>
                <a:off x="6258124" y="1744472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하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BEF52-3BE1-4D9C-B97F-36B6ED055A9E}"/>
                  </a:ext>
                </a:extLst>
              </p:cNvPr>
              <p:cNvSpPr txBox="1"/>
              <p:nvPr/>
            </p:nvSpPr>
            <p:spPr>
              <a:xfrm>
                <a:off x="7434331" y="1744472"/>
                <a:ext cx="98360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역</a:t>
                </a:r>
                <a:r>
                  <a:rPr lang="en-US" altLang="ko-KR" sz="45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329CAE-2786-4C76-891C-708C4E9F33E2}"/>
                  </a:ext>
                </a:extLst>
              </p:cNvPr>
              <p:cNvSpPr txBox="1"/>
              <p:nvPr/>
            </p:nvSpPr>
            <p:spPr>
              <a:xfrm>
                <a:off x="6777463" y="1065059"/>
                <a:ext cx="1640470" cy="784830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solidFill>
                      <a:schemeClr val="accent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Bad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69328-CF48-4D95-959F-C68D14D626B1}"/>
                  </a:ext>
                </a:extLst>
              </p:cNvPr>
              <p:cNvSpPr txBox="1"/>
              <p:nvPr/>
            </p:nvSpPr>
            <p:spPr>
              <a:xfrm>
                <a:off x="5983745" y="4488385"/>
                <a:ext cx="32279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자세한 내용은 </a:t>
                </a:r>
                <a:r>
                  <a:rPr lang="en-US" altLang="ko-KR" sz="12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</a:t>
                </a:r>
                <a:r>
                  <a:rPr lang="ko-KR" altLang="en-US" sz="1200" dirty="0" err="1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깃허브링크</a:t>
                </a:r>
                <a:r>
                  <a:rPr lang="en-US" altLang="ko-KR" sz="12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  <a:r>
                  <a:rPr lang="ko-KR" altLang="en-US" sz="1200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참조하세요</a:t>
                </a:r>
                <a:endParaRPr lang="en-US" altLang="ko-KR" sz="1200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7A5ED0-EB6F-43A1-8283-F96F126A100C}"/>
                  </a:ext>
                </a:extLst>
              </p:cNvPr>
              <p:cNvSpPr txBox="1"/>
              <p:nvPr/>
            </p:nvSpPr>
            <p:spPr>
              <a:xfrm>
                <a:off x="6213898" y="2724060"/>
                <a:ext cx="2284257" cy="54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I. 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모음이 다르고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 err="1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발음시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입모양이 다름</a:t>
                </a:r>
                <a:endParaRPr lang="en-US" altLang="ko-KR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7624F8C-E6C3-4B15-9797-F4EEEEC82C75}"/>
                  </a:ext>
                </a:extLst>
              </p:cNvPr>
              <p:cNvSpPr txBox="1"/>
              <p:nvPr/>
            </p:nvSpPr>
            <p:spPr>
              <a:xfrm>
                <a:off x="6258124" y="3403473"/>
                <a:ext cx="2284257" cy="76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II. 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한 문자는 받침이 없는 반면</a:t>
                </a:r>
                <a:r>
                  <a:rPr lang="en-US" altLang="ko-KR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rgbClr val="FBB823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다른 한 문자는 받침이 있음</a:t>
                </a:r>
                <a:endParaRPr lang="en-US" altLang="ko-KR" dirty="0">
                  <a:solidFill>
                    <a:srgbClr val="FBB82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804313" y="87737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Scoring Rule</a:t>
            </a:r>
            <a:endParaRPr lang="ko-KR" altLang="en-US" sz="1800" dirty="0">
              <a:solidFill>
                <a:srgbClr val="FFCCC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37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9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97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677413" y="108184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성능 평가 지표</a:t>
            </a:r>
          </a:p>
        </p:txBody>
      </p:sp>
      <p:sp>
        <p:nvSpPr>
          <p:cNvPr id="32" name="Google Shape;851;p35"/>
          <p:cNvSpPr txBox="1">
            <a:spLocks noGrp="1"/>
          </p:cNvSpPr>
          <p:nvPr>
            <p:ph type="subTitle" idx="1"/>
          </p:nvPr>
        </p:nvSpPr>
        <p:spPr>
          <a:xfrm>
            <a:off x="2238524" y="3692410"/>
            <a:ext cx="2590800" cy="851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단어를 얼마나 </a:t>
            </a:r>
            <a:r>
              <a:rPr lang="ko-KR" altLang="en-US" sz="1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보존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하고 있는지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Google Shape;847;p35"/>
          <p:cNvSpPr/>
          <p:nvPr/>
        </p:nvSpPr>
        <p:spPr>
          <a:xfrm rot="5400000">
            <a:off x="3595063" y="6492997"/>
            <a:ext cx="917400" cy="7527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on" pitchFamily="2" charset="0"/>
            </a:endParaRPr>
          </a:p>
        </p:txBody>
      </p:sp>
      <p:sp>
        <p:nvSpPr>
          <p:cNvPr id="37" name="Google Shape;851;p35"/>
          <p:cNvSpPr txBox="1">
            <a:spLocks/>
          </p:cNvSpPr>
          <p:nvPr/>
        </p:nvSpPr>
        <p:spPr>
          <a:xfrm>
            <a:off x="4981903" y="3692410"/>
            <a:ext cx="2639566" cy="8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문장 내 단어의 라임들이 얼마나 일치하는지 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7297" y="1725260"/>
            <a:ext cx="5520374" cy="338025"/>
            <a:chOff x="1427567" y="2037293"/>
            <a:chExt cx="5655284" cy="338025"/>
          </a:xfrm>
        </p:grpSpPr>
        <p:grpSp>
          <p:nvGrpSpPr>
            <p:cNvPr id="20" name="그룹 19"/>
            <p:cNvGrpSpPr/>
            <p:nvPr/>
          </p:nvGrpSpPr>
          <p:grpSpPr>
            <a:xfrm>
              <a:off x="3882102" y="2048911"/>
              <a:ext cx="3200749" cy="324744"/>
              <a:chOff x="3882103" y="2048911"/>
              <a:chExt cx="2957276" cy="324744"/>
            </a:xfrm>
          </p:grpSpPr>
          <p:sp>
            <p:nvSpPr>
              <p:cNvPr id="38" name="Google Shape;1383;p44"/>
              <p:cNvSpPr/>
              <p:nvPr/>
            </p:nvSpPr>
            <p:spPr>
              <a:xfrm>
                <a:off x="3882103" y="2068205"/>
                <a:ext cx="2957276" cy="305450"/>
              </a:xfrm>
              <a:prstGeom prst="homePlate">
                <a:avLst>
                  <a:gd name="adj" fmla="val 50000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7150" dist="19050" dir="18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96;p44"/>
              <p:cNvSpPr txBox="1"/>
              <p:nvPr/>
            </p:nvSpPr>
            <p:spPr>
              <a:xfrm>
                <a:off x="4722898" y="2048911"/>
                <a:ext cx="1355812" cy="285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73150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ko-KR" altLang="en-US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Anton"/>
                    <a:sym typeface="Anton"/>
                  </a:rPr>
                  <a:t>라임 향상 점수</a:t>
                </a:r>
                <a:endParaRPr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nton"/>
                  <a:sym typeface="Anton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427567" y="2037293"/>
              <a:ext cx="2813672" cy="338025"/>
              <a:chOff x="1442311" y="1825417"/>
              <a:chExt cx="2558832" cy="338025"/>
            </a:xfrm>
          </p:grpSpPr>
          <p:sp>
            <p:nvSpPr>
              <p:cNvPr id="39" name="Google Shape;1395;p44"/>
              <p:cNvSpPr/>
              <p:nvPr/>
            </p:nvSpPr>
            <p:spPr>
              <a:xfrm>
                <a:off x="1442311" y="1854667"/>
                <a:ext cx="2558832" cy="308775"/>
              </a:xfrm>
              <a:prstGeom prst="homePlate">
                <a:avLst>
                  <a:gd name="adj" fmla="val 50000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7150" dist="19050" dir="18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97;p44"/>
              <p:cNvSpPr txBox="1"/>
              <p:nvPr/>
            </p:nvSpPr>
            <p:spPr>
              <a:xfrm>
                <a:off x="1522268" y="1825417"/>
                <a:ext cx="2454706" cy="308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73150" anchor="ctr" anchorCtr="0">
                <a:noAutofit/>
              </a:bodyPr>
              <a:lstStyle/>
              <a:p>
                <a:pPr marL="1270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ko-KR" altLang="en-US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Anton"/>
                    <a:sym typeface="Anton"/>
                  </a:rPr>
                  <a:t>단어 보존 점수</a:t>
                </a:r>
                <a:endParaRPr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nton"/>
                  <a:sym typeface="Anton"/>
                </a:endParaRPr>
              </a:p>
            </p:txBody>
          </p:sp>
        </p:grpSp>
      </p:grpSp>
      <p:pic>
        <p:nvPicPr>
          <p:cNvPr id="49" name="그림 48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587" y="2553174"/>
            <a:ext cx="1740199" cy="839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874" y="2615171"/>
            <a:ext cx="1438101" cy="839907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52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54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0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573792" y="2087022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꼭 </a:t>
            </a:r>
            <a:r>
              <a:rPr lang="ko-KR" altLang="en-US" dirty="0">
                <a:solidFill>
                  <a:srgbClr val="FFFFFF">
                    <a:alpha val="90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헤어지고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나면 남자들은 변해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계속 연락했더니 넌 번호를 </a:t>
            </a:r>
            <a:r>
              <a:rPr lang="ko-KR" altLang="en-US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바꿨어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Google Shape;1380;p44">
            <a:extLst>
              <a:ext uri="{FF2B5EF4-FFF2-40B4-BE49-F238E27FC236}">
                <a16:creationId xmlns:a16="http://schemas.microsoft.com/office/drawing/2014/main" id="{C2D689B9-0A3C-4F4A-A4AA-1769D7798769}"/>
              </a:ext>
            </a:extLst>
          </p:cNvPr>
          <p:cNvSpPr/>
          <p:nvPr/>
        </p:nvSpPr>
        <p:spPr>
          <a:xfrm>
            <a:off x="3406746" y="2609476"/>
            <a:ext cx="2896950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FA9D84-7447-4EFE-9713-680485C76B9F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꼭 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헤어지고 남자 변해 계속 연락했 넌 번호 바꿨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4C327-75F6-4B4F-B69C-CEB02D5959E4}"/>
              </a:ext>
            </a:extLst>
          </p:cNvPr>
          <p:cNvSpPr txBox="1"/>
          <p:nvPr/>
        </p:nvSpPr>
        <p:spPr>
          <a:xfrm>
            <a:off x="1363524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1" name="Picture 2" descr="How to code The Transformer in PyTorch">
            <a:extLst>
              <a:ext uri="{FF2B5EF4-FFF2-40B4-BE49-F238E27FC236}">
                <a16:creationId xmlns:a16="http://schemas.microsoft.com/office/drawing/2014/main" id="{FD945560-9919-4852-8B02-55C19EB8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34" y="1875183"/>
            <a:ext cx="1922487" cy="2090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039E63-E744-4C2B-9F67-24B5E3D21C36}"/>
              </a:ext>
            </a:extLst>
          </p:cNvPr>
          <p:cNvSpPr txBox="1"/>
          <p:nvPr/>
        </p:nvSpPr>
        <p:spPr>
          <a:xfrm>
            <a:off x="6946567" y="169849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876344" y="91510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 보존 점수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A18644-1411-4D4C-A750-24D7DFAFB04A}"/>
              </a:ext>
            </a:extLst>
          </p:cNvPr>
          <p:cNvSpPr txBox="1"/>
          <p:nvPr/>
        </p:nvSpPr>
        <p:spPr>
          <a:xfrm>
            <a:off x="936993" y="3985650"/>
            <a:ext cx="802140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작사된</a:t>
            </a:r>
            <a:r>
              <a:rPr lang="ko-KR" altLang="en-US" sz="20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문장이 핵심 키워드를 얼마나 보존하고 있는지</a:t>
            </a:r>
            <a:endParaRPr lang="en-US" altLang="ko-KR" sz="20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보여주는 평가 지표 </a:t>
            </a:r>
            <a:r>
              <a:rPr lang="en-US" altLang="ko-KR" sz="20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312891" y="2330162"/>
            <a:ext cx="526473" cy="2078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312891" y="2330162"/>
            <a:ext cx="526473" cy="2078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15877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</a:p>
        </p:txBody>
      </p:sp>
      <p:sp>
        <p:nvSpPr>
          <p:cNvPr id="18" name="Google Shape;1380;p44">
            <a:extLst>
              <a:ext uri="{FF2B5EF4-FFF2-40B4-BE49-F238E27FC236}">
                <a16:creationId xmlns:a16="http://schemas.microsoft.com/office/drawing/2014/main" id="{C2D689B9-0A3C-4F4A-A4AA-1769D7798769}"/>
              </a:ext>
            </a:extLst>
          </p:cNvPr>
          <p:cNvSpPr/>
          <p:nvPr/>
        </p:nvSpPr>
        <p:spPr>
          <a:xfrm>
            <a:off x="3406746" y="2609476"/>
            <a:ext cx="255070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FA9D84-7447-4EFE-9713-680485C76B9F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 같은 가사들 세상을 아름답게 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4C327-75F6-4B4F-B69C-CEB02D5959E4}"/>
              </a:ext>
            </a:extLst>
          </p:cNvPr>
          <p:cNvSpPr txBox="1"/>
          <p:nvPr/>
        </p:nvSpPr>
        <p:spPr>
          <a:xfrm>
            <a:off x="1363524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876344" y="91510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 향상 점수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51479" y="2123932"/>
            <a:ext cx="1397536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</a:t>
            </a: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26601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가사들</a:t>
            </a:r>
          </a:p>
        </p:txBody>
      </p:sp>
      <p:sp>
        <p:nvSpPr>
          <p:cNvPr id="28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42657" y="3732531"/>
            <a:ext cx="1406358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05CDCFC-6D3B-406A-8C86-B879975FC2D0}"/>
              </a:ext>
            </a:extLst>
          </p:cNvPr>
          <p:cNvSpPr/>
          <p:nvPr/>
        </p:nvSpPr>
        <p:spPr>
          <a:xfrm>
            <a:off x="7088641" y="3110551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0BC95D-BBA4-43A7-95AE-2B2CAF7D292D}"/>
              </a:ext>
            </a:extLst>
          </p:cNvPr>
          <p:cNvSpPr/>
          <p:nvPr/>
        </p:nvSpPr>
        <p:spPr>
          <a:xfrm>
            <a:off x="7088641" y="3317664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640341-38BC-4B66-8FAF-1B4FD93837D2}"/>
              </a:ext>
            </a:extLst>
          </p:cNvPr>
          <p:cNvSpPr/>
          <p:nvPr/>
        </p:nvSpPr>
        <p:spPr>
          <a:xfrm>
            <a:off x="7088641" y="3504102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8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15877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</a:p>
        </p:txBody>
      </p:sp>
      <p:sp>
        <p:nvSpPr>
          <p:cNvPr id="18" name="Google Shape;1380;p44">
            <a:extLst>
              <a:ext uri="{FF2B5EF4-FFF2-40B4-BE49-F238E27FC236}">
                <a16:creationId xmlns:a16="http://schemas.microsoft.com/office/drawing/2014/main" id="{C2D689B9-0A3C-4F4A-A4AA-1769D7798769}"/>
              </a:ext>
            </a:extLst>
          </p:cNvPr>
          <p:cNvSpPr/>
          <p:nvPr/>
        </p:nvSpPr>
        <p:spPr>
          <a:xfrm>
            <a:off x="3406746" y="2609476"/>
            <a:ext cx="255070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FA9D84-7447-4EFE-9713-680485C76B9F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 같은 가사들 세상을 아름답게 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4C327-75F6-4B4F-B69C-CEB02D5959E4}"/>
              </a:ext>
            </a:extLst>
          </p:cNvPr>
          <p:cNvSpPr txBox="1"/>
          <p:nvPr/>
        </p:nvSpPr>
        <p:spPr>
          <a:xfrm>
            <a:off x="1363524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876344" y="91510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 향상 점수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51479" y="2123932"/>
            <a:ext cx="1397536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</a:t>
            </a: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26601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가사들</a:t>
            </a:r>
          </a:p>
        </p:txBody>
      </p:sp>
      <p:sp>
        <p:nvSpPr>
          <p:cNvPr id="28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42657" y="3732531"/>
            <a:ext cx="1406358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05CDCFC-6D3B-406A-8C86-B879975FC2D0}"/>
              </a:ext>
            </a:extLst>
          </p:cNvPr>
          <p:cNvSpPr/>
          <p:nvPr/>
        </p:nvSpPr>
        <p:spPr>
          <a:xfrm>
            <a:off x="7088641" y="3110551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0BC95D-BBA4-43A7-95AE-2B2CAF7D292D}"/>
              </a:ext>
            </a:extLst>
          </p:cNvPr>
          <p:cNvSpPr/>
          <p:nvPr/>
        </p:nvSpPr>
        <p:spPr>
          <a:xfrm>
            <a:off x="7088641" y="3317664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640341-38BC-4B66-8FAF-1B4FD93837D2}"/>
              </a:ext>
            </a:extLst>
          </p:cNvPr>
          <p:cNvSpPr/>
          <p:nvPr/>
        </p:nvSpPr>
        <p:spPr>
          <a:xfrm>
            <a:off x="7088641" y="3504102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ACC50-11F3-4A26-B902-702914447A63}"/>
              </a:ext>
            </a:extLst>
          </p:cNvPr>
          <p:cNvSpPr txBox="1"/>
          <p:nvPr/>
        </p:nvSpPr>
        <p:spPr>
          <a:xfrm>
            <a:off x="7976263" y="367511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2.1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88CFA-2F86-4D4A-929A-E7FC80AD57F9}"/>
              </a:ext>
            </a:extLst>
          </p:cNvPr>
          <p:cNvSpPr txBox="1"/>
          <p:nvPr/>
        </p:nvSpPr>
        <p:spPr>
          <a:xfrm>
            <a:off x="7976263" y="2597554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1.4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C5C42-B97C-42EC-BC9E-CA9D6E8C1AD9}"/>
              </a:ext>
            </a:extLst>
          </p:cNvPr>
          <p:cNvSpPr txBox="1"/>
          <p:nvPr/>
        </p:nvSpPr>
        <p:spPr>
          <a:xfrm>
            <a:off x="7976263" y="207475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2.1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6A54E-BE3F-4087-BF2D-C9470A320A67}"/>
              </a:ext>
            </a:extLst>
          </p:cNvPr>
          <p:cNvSpPr txBox="1"/>
          <p:nvPr/>
        </p:nvSpPr>
        <p:spPr>
          <a:xfrm>
            <a:off x="7976263" y="152291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69048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15877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</a:p>
        </p:txBody>
      </p:sp>
      <p:sp>
        <p:nvSpPr>
          <p:cNvPr id="18" name="Google Shape;1380;p44">
            <a:extLst>
              <a:ext uri="{FF2B5EF4-FFF2-40B4-BE49-F238E27FC236}">
                <a16:creationId xmlns:a16="http://schemas.microsoft.com/office/drawing/2014/main" id="{C2D689B9-0A3C-4F4A-A4AA-1769D7798769}"/>
              </a:ext>
            </a:extLst>
          </p:cNvPr>
          <p:cNvSpPr/>
          <p:nvPr/>
        </p:nvSpPr>
        <p:spPr>
          <a:xfrm>
            <a:off x="3406746" y="2609476"/>
            <a:ext cx="255070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FA9D84-7447-4EFE-9713-680485C76B9F}"/>
              </a:ext>
            </a:extLst>
          </p:cNvPr>
          <p:cNvSpPr/>
          <p:nvPr/>
        </p:nvSpPr>
        <p:spPr>
          <a:xfrm>
            <a:off x="1043650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 같은 가사들 세상을 아름답게 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4C327-75F6-4B4F-B69C-CEB02D5959E4}"/>
              </a:ext>
            </a:extLst>
          </p:cNvPr>
          <p:cNvSpPr txBox="1"/>
          <p:nvPr/>
        </p:nvSpPr>
        <p:spPr>
          <a:xfrm>
            <a:off x="1363524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Sequence</a:t>
            </a:r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</a:t>
            </a:r>
            <a:endParaRPr lang="ko-KR" altLang="en-US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3876344" y="91510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 향상 점수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51479" y="2123932"/>
            <a:ext cx="1397536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</a:t>
            </a: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65333" y="2660132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가사들</a:t>
            </a:r>
          </a:p>
        </p:txBody>
      </p:sp>
      <p:sp>
        <p:nvSpPr>
          <p:cNvPr id="28" name="사각형: 둥근 모서리 16">
            <a:extLst>
              <a:ext uri="{FF2B5EF4-FFF2-40B4-BE49-F238E27FC236}">
                <a16:creationId xmlns:a16="http://schemas.microsoft.com/office/drawing/2014/main" id="{7C306AEF-CDC2-4A2E-91CD-3C706D5D22E2}"/>
              </a:ext>
            </a:extLst>
          </p:cNvPr>
          <p:cNvSpPr/>
          <p:nvPr/>
        </p:nvSpPr>
        <p:spPr>
          <a:xfrm>
            <a:off x="6442657" y="3732531"/>
            <a:ext cx="1406358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05CDCFC-6D3B-406A-8C86-B879975FC2D0}"/>
              </a:ext>
            </a:extLst>
          </p:cNvPr>
          <p:cNvSpPr/>
          <p:nvPr/>
        </p:nvSpPr>
        <p:spPr>
          <a:xfrm>
            <a:off x="7088641" y="3110551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0BC95D-BBA4-43A7-95AE-2B2CAF7D292D}"/>
              </a:ext>
            </a:extLst>
          </p:cNvPr>
          <p:cNvSpPr/>
          <p:nvPr/>
        </p:nvSpPr>
        <p:spPr>
          <a:xfrm>
            <a:off x="7088641" y="3317664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640341-38BC-4B66-8FAF-1B4FD93837D2}"/>
              </a:ext>
            </a:extLst>
          </p:cNvPr>
          <p:cNvSpPr/>
          <p:nvPr/>
        </p:nvSpPr>
        <p:spPr>
          <a:xfrm>
            <a:off x="7088641" y="3504102"/>
            <a:ext cx="114390" cy="139135"/>
          </a:xfrm>
          <a:prstGeom prst="ellipse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ACC50-11F3-4A26-B902-702914447A63}"/>
              </a:ext>
            </a:extLst>
          </p:cNvPr>
          <p:cNvSpPr txBox="1"/>
          <p:nvPr/>
        </p:nvSpPr>
        <p:spPr>
          <a:xfrm>
            <a:off x="7976263" y="367511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2.1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88CFA-2F86-4D4A-929A-E7FC80AD57F9}"/>
              </a:ext>
            </a:extLst>
          </p:cNvPr>
          <p:cNvSpPr txBox="1"/>
          <p:nvPr/>
        </p:nvSpPr>
        <p:spPr>
          <a:xfrm>
            <a:off x="7976263" y="2597554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1.4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C5C42-B97C-42EC-BC9E-CA9D6E8C1AD9}"/>
              </a:ext>
            </a:extLst>
          </p:cNvPr>
          <p:cNvSpPr txBox="1"/>
          <p:nvPr/>
        </p:nvSpPr>
        <p:spPr>
          <a:xfrm>
            <a:off x="7976263" y="207475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2.1</a:t>
            </a:r>
            <a:r>
              <a:rPr lang="ko-KR" altLang="en-US" sz="2400" b="1" dirty="0">
                <a:solidFill>
                  <a:srgbClr val="FFFF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6A54E-BE3F-4087-BF2D-C9470A320A67}"/>
              </a:ext>
            </a:extLst>
          </p:cNvPr>
          <p:cNvSpPr txBox="1"/>
          <p:nvPr/>
        </p:nvSpPr>
        <p:spPr>
          <a:xfrm>
            <a:off x="7976263" y="1522918"/>
            <a:ext cx="138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52755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2985938" y="915103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 내 유사한 단어들 파악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F3BE37-3819-4956-98B8-508D6FC126D8}"/>
              </a:ext>
            </a:extLst>
          </p:cNvPr>
          <p:cNvCxnSpPr>
            <a:cxnSpLocks/>
          </p:cNvCxnSpPr>
          <p:nvPr/>
        </p:nvCxnSpPr>
        <p:spPr>
          <a:xfrm>
            <a:off x="1007533" y="3763902"/>
            <a:ext cx="763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15FC72-8C27-4316-BC4D-5FD7DEA66DBD}"/>
              </a:ext>
            </a:extLst>
          </p:cNvPr>
          <p:cNvCxnSpPr>
            <a:cxnSpLocks/>
          </p:cNvCxnSpPr>
          <p:nvPr/>
        </p:nvCxnSpPr>
        <p:spPr>
          <a:xfrm flipV="1">
            <a:off x="1332650" y="1284435"/>
            <a:ext cx="0" cy="27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5F88E39-1E25-4E02-83DD-117A2FEAB2CC}"/>
              </a:ext>
            </a:extLst>
          </p:cNvPr>
          <p:cNvSpPr/>
          <p:nvPr/>
        </p:nvSpPr>
        <p:spPr>
          <a:xfrm flipH="1" flipV="1">
            <a:off x="4583562" y="185834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7C49E8-8B12-4B1A-BDA3-3AC8B2FF3935}"/>
              </a:ext>
            </a:extLst>
          </p:cNvPr>
          <p:cNvSpPr/>
          <p:nvPr/>
        </p:nvSpPr>
        <p:spPr>
          <a:xfrm flipH="1" flipV="1">
            <a:off x="5005387" y="2119244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638EB95-76DB-4E09-A29C-67DBF40501B1}"/>
              </a:ext>
            </a:extLst>
          </p:cNvPr>
          <p:cNvSpPr/>
          <p:nvPr/>
        </p:nvSpPr>
        <p:spPr>
          <a:xfrm flipH="1" flipV="1">
            <a:off x="4337538" y="2255513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6DCC33-4E54-4740-B81A-775127C62538}"/>
              </a:ext>
            </a:extLst>
          </p:cNvPr>
          <p:cNvSpPr/>
          <p:nvPr/>
        </p:nvSpPr>
        <p:spPr>
          <a:xfrm flipH="1" flipV="1">
            <a:off x="4729168" y="258431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97505F-6256-4551-8126-9E7DB89E638E}"/>
              </a:ext>
            </a:extLst>
          </p:cNvPr>
          <p:cNvSpPr/>
          <p:nvPr/>
        </p:nvSpPr>
        <p:spPr>
          <a:xfrm>
            <a:off x="4483144" y="1483024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이분의일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772746-77A1-4DF3-BD09-DCF06770ADCB}"/>
              </a:ext>
            </a:extLst>
          </p:cNvPr>
          <p:cNvSpPr/>
          <p:nvPr/>
        </p:nvSpPr>
        <p:spPr>
          <a:xfrm>
            <a:off x="4045263" y="1922336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동화와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D11A4E-20F8-4BEB-9C04-D7523E5E47A3}"/>
              </a:ext>
            </a:extLst>
          </p:cNvPr>
          <p:cNvSpPr/>
          <p:nvPr/>
        </p:nvSpPr>
        <p:spPr>
          <a:xfrm>
            <a:off x="4465418" y="268923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동화의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26FEEA-00E0-4E63-B565-CE7D2298F768}"/>
              </a:ext>
            </a:extLst>
          </p:cNvPr>
          <p:cNvSpPr/>
          <p:nvPr/>
        </p:nvSpPr>
        <p:spPr>
          <a:xfrm>
            <a:off x="5140603" y="1855774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동화를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A349DE9-FC06-4615-A1DB-1D63278E7894}"/>
              </a:ext>
            </a:extLst>
          </p:cNvPr>
          <p:cNvSpPr/>
          <p:nvPr/>
        </p:nvSpPr>
        <p:spPr>
          <a:xfrm flipH="1" flipV="1">
            <a:off x="5895496" y="2051334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F9B9FC6-AA7E-4394-8FD0-B23CE9BA30D2}"/>
              </a:ext>
            </a:extLst>
          </p:cNvPr>
          <p:cNvSpPr/>
          <p:nvPr/>
        </p:nvSpPr>
        <p:spPr>
          <a:xfrm>
            <a:off x="5771353" y="1701885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단백</a:t>
            </a:r>
            <a:endParaRPr lang="ko-KR" altLang="en-US" dirty="0"/>
          </a:p>
        </p:txBody>
      </p:sp>
      <p:pic>
        <p:nvPicPr>
          <p:cNvPr id="1026" name="Picture 2" descr="fastText">
            <a:extLst>
              <a:ext uri="{FF2B5EF4-FFF2-40B4-BE49-F238E27FC236}">
                <a16:creationId xmlns:a16="http://schemas.microsoft.com/office/drawing/2014/main" id="{23858E79-6FD5-408F-8596-6CAE7285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0" y="3516443"/>
            <a:ext cx="4337915" cy="19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3E2AFC87-EC63-4101-A733-AC15114CF39D}"/>
              </a:ext>
            </a:extLst>
          </p:cNvPr>
          <p:cNvSpPr/>
          <p:nvPr/>
        </p:nvSpPr>
        <p:spPr>
          <a:xfrm flipH="1" flipV="1">
            <a:off x="1782028" y="2553411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2EE417-BD42-4D0C-A370-3BB840FD4CFA}"/>
              </a:ext>
            </a:extLst>
          </p:cNvPr>
          <p:cNvSpPr/>
          <p:nvPr/>
        </p:nvSpPr>
        <p:spPr>
          <a:xfrm>
            <a:off x="1533710" y="218715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짜장면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A5F7453-77EE-4575-AD23-673189D198ED}"/>
              </a:ext>
            </a:extLst>
          </p:cNvPr>
          <p:cNvSpPr/>
          <p:nvPr/>
        </p:nvSpPr>
        <p:spPr>
          <a:xfrm flipH="1" flipV="1">
            <a:off x="1636422" y="286118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13B087-96EE-40ED-9168-02522571B504}"/>
              </a:ext>
            </a:extLst>
          </p:cNvPr>
          <p:cNvSpPr/>
          <p:nvPr/>
        </p:nvSpPr>
        <p:spPr>
          <a:xfrm>
            <a:off x="1493332" y="3083019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군만두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4096F93-55E6-47D3-A208-D562D0FEDE70}"/>
              </a:ext>
            </a:extLst>
          </p:cNvPr>
          <p:cNvSpPr/>
          <p:nvPr/>
        </p:nvSpPr>
        <p:spPr>
          <a:xfrm flipH="1" flipV="1">
            <a:off x="2099708" y="2800735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D96A5-DA6B-4B52-927B-CF7BAACC5A10}"/>
              </a:ext>
            </a:extLst>
          </p:cNvPr>
          <p:cNvSpPr/>
          <p:nvPr/>
        </p:nvSpPr>
        <p:spPr>
          <a:xfrm>
            <a:off x="1975565" y="2451286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물냉면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A8A0E-9F08-41B9-A6D1-BAC8F9CED58D}"/>
              </a:ext>
            </a:extLst>
          </p:cNvPr>
          <p:cNvSpPr txBox="1"/>
          <p:nvPr/>
        </p:nvSpPr>
        <p:spPr>
          <a:xfrm>
            <a:off x="5078190" y="4027373"/>
            <a:ext cx="36745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위키피디아 데이터로 학습된</a:t>
            </a:r>
            <a:endParaRPr lang="en-US" altLang="ko-KR" sz="18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pretrained</a:t>
            </a: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된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벡터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025EC8-D60B-4A9E-A9FD-CED682B24CAF}"/>
              </a:ext>
            </a:extLst>
          </p:cNvPr>
          <p:cNvSpPr/>
          <p:nvPr/>
        </p:nvSpPr>
        <p:spPr>
          <a:xfrm flipH="1" flipV="1">
            <a:off x="5478195" y="2459242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4E3A11-5D42-44AF-81BC-F08B18FFCD35}"/>
              </a:ext>
            </a:extLst>
          </p:cNvPr>
          <p:cNvSpPr/>
          <p:nvPr/>
        </p:nvSpPr>
        <p:spPr>
          <a:xfrm>
            <a:off x="5478195" y="265222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C4FE3C-6D1B-4CFD-8F65-72D7ED7004F5}"/>
              </a:ext>
            </a:extLst>
          </p:cNvPr>
          <p:cNvSpPr/>
          <p:nvPr/>
        </p:nvSpPr>
        <p:spPr>
          <a:xfrm>
            <a:off x="3970867" y="1363133"/>
            <a:ext cx="2675450" cy="1828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9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2885420" y="915103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 내 유사한 단어들 파악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F3BE37-3819-4956-98B8-508D6FC126D8}"/>
              </a:ext>
            </a:extLst>
          </p:cNvPr>
          <p:cNvCxnSpPr>
            <a:cxnSpLocks/>
          </p:cNvCxnSpPr>
          <p:nvPr/>
        </p:nvCxnSpPr>
        <p:spPr>
          <a:xfrm>
            <a:off x="1007533" y="3763902"/>
            <a:ext cx="763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15FC72-8C27-4316-BC4D-5FD7DEA66DBD}"/>
              </a:ext>
            </a:extLst>
          </p:cNvPr>
          <p:cNvCxnSpPr>
            <a:cxnSpLocks/>
          </p:cNvCxnSpPr>
          <p:nvPr/>
        </p:nvCxnSpPr>
        <p:spPr>
          <a:xfrm flipV="1">
            <a:off x="1332650" y="1284435"/>
            <a:ext cx="0" cy="27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5F88E39-1E25-4E02-83DD-117A2FEAB2CC}"/>
              </a:ext>
            </a:extLst>
          </p:cNvPr>
          <p:cNvSpPr/>
          <p:nvPr/>
        </p:nvSpPr>
        <p:spPr>
          <a:xfrm flipH="1" flipV="1">
            <a:off x="4583562" y="185834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7C49E8-8B12-4B1A-BDA3-3AC8B2FF3935}"/>
              </a:ext>
            </a:extLst>
          </p:cNvPr>
          <p:cNvSpPr/>
          <p:nvPr/>
        </p:nvSpPr>
        <p:spPr>
          <a:xfrm flipH="1" flipV="1">
            <a:off x="5005387" y="2119244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638EB95-76DB-4E09-A29C-67DBF40501B1}"/>
              </a:ext>
            </a:extLst>
          </p:cNvPr>
          <p:cNvSpPr/>
          <p:nvPr/>
        </p:nvSpPr>
        <p:spPr>
          <a:xfrm flipH="1" flipV="1">
            <a:off x="4337538" y="2255513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6DCC33-4E54-4740-B81A-775127C62538}"/>
              </a:ext>
            </a:extLst>
          </p:cNvPr>
          <p:cNvSpPr/>
          <p:nvPr/>
        </p:nvSpPr>
        <p:spPr>
          <a:xfrm flipH="1" flipV="1">
            <a:off x="4729168" y="258431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97505F-6256-4551-8126-9E7DB89E638E}"/>
              </a:ext>
            </a:extLst>
          </p:cNvPr>
          <p:cNvSpPr/>
          <p:nvPr/>
        </p:nvSpPr>
        <p:spPr>
          <a:xfrm>
            <a:off x="4483144" y="1483024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이분의일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772746-77A1-4DF3-BD09-DCF06770ADCB}"/>
              </a:ext>
            </a:extLst>
          </p:cNvPr>
          <p:cNvSpPr/>
          <p:nvPr/>
        </p:nvSpPr>
        <p:spPr>
          <a:xfrm>
            <a:off x="4045263" y="1922336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동화와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D11A4E-20F8-4BEB-9C04-D7523E5E47A3}"/>
              </a:ext>
            </a:extLst>
          </p:cNvPr>
          <p:cNvSpPr/>
          <p:nvPr/>
        </p:nvSpPr>
        <p:spPr>
          <a:xfrm>
            <a:off x="4465418" y="268923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동화의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26FEEA-00E0-4E63-B565-CE7D2298F768}"/>
              </a:ext>
            </a:extLst>
          </p:cNvPr>
          <p:cNvSpPr/>
          <p:nvPr/>
        </p:nvSpPr>
        <p:spPr>
          <a:xfrm>
            <a:off x="5140603" y="1855774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동화를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A349DE9-FC06-4615-A1DB-1D63278E7894}"/>
              </a:ext>
            </a:extLst>
          </p:cNvPr>
          <p:cNvSpPr/>
          <p:nvPr/>
        </p:nvSpPr>
        <p:spPr>
          <a:xfrm flipH="1" flipV="1">
            <a:off x="5895496" y="2051334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F9B9FC6-AA7E-4394-8FD0-B23CE9BA30D2}"/>
              </a:ext>
            </a:extLst>
          </p:cNvPr>
          <p:cNvSpPr/>
          <p:nvPr/>
        </p:nvSpPr>
        <p:spPr>
          <a:xfrm>
            <a:off x="5771353" y="1701885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단백</a:t>
            </a:r>
            <a:endParaRPr lang="ko-KR" altLang="en-US" dirty="0"/>
          </a:p>
        </p:txBody>
      </p:sp>
      <p:pic>
        <p:nvPicPr>
          <p:cNvPr id="1026" name="Picture 2" descr="fastText">
            <a:extLst>
              <a:ext uri="{FF2B5EF4-FFF2-40B4-BE49-F238E27FC236}">
                <a16:creationId xmlns:a16="http://schemas.microsoft.com/office/drawing/2014/main" id="{23858E79-6FD5-408F-8596-6CAE7285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0" y="3516443"/>
            <a:ext cx="4337915" cy="19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3E2AFC87-EC63-4101-A733-AC15114CF39D}"/>
              </a:ext>
            </a:extLst>
          </p:cNvPr>
          <p:cNvSpPr/>
          <p:nvPr/>
        </p:nvSpPr>
        <p:spPr>
          <a:xfrm flipH="1" flipV="1">
            <a:off x="1782028" y="2553411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2EE417-BD42-4D0C-A370-3BB840FD4CFA}"/>
              </a:ext>
            </a:extLst>
          </p:cNvPr>
          <p:cNvSpPr/>
          <p:nvPr/>
        </p:nvSpPr>
        <p:spPr>
          <a:xfrm>
            <a:off x="1533710" y="218715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짜장면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A5F7453-77EE-4575-AD23-673189D198ED}"/>
              </a:ext>
            </a:extLst>
          </p:cNvPr>
          <p:cNvSpPr/>
          <p:nvPr/>
        </p:nvSpPr>
        <p:spPr>
          <a:xfrm flipH="1" flipV="1">
            <a:off x="1636422" y="2861188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13B087-96EE-40ED-9168-02522571B504}"/>
              </a:ext>
            </a:extLst>
          </p:cNvPr>
          <p:cNvSpPr/>
          <p:nvPr/>
        </p:nvSpPr>
        <p:spPr>
          <a:xfrm>
            <a:off x="1493332" y="3083019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군만두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4096F93-55E6-47D3-A208-D562D0FEDE70}"/>
              </a:ext>
            </a:extLst>
          </p:cNvPr>
          <p:cNvSpPr/>
          <p:nvPr/>
        </p:nvSpPr>
        <p:spPr>
          <a:xfrm flipH="1" flipV="1">
            <a:off x="2099708" y="2800735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D96A5-DA6B-4B52-927B-CF7BAACC5A10}"/>
              </a:ext>
            </a:extLst>
          </p:cNvPr>
          <p:cNvSpPr/>
          <p:nvPr/>
        </p:nvSpPr>
        <p:spPr>
          <a:xfrm>
            <a:off x="1975565" y="2451286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물냉면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A8A0E-9F08-41B9-A6D1-BAC8F9CED58D}"/>
              </a:ext>
            </a:extLst>
          </p:cNvPr>
          <p:cNvSpPr txBox="1"/>
          <p:nvPr/>
        </p:nvSpPr>
        <p:spPr>
          <a:xfrm>
            <a:off x="5078190" y="4027373"/>
            <a:ext cx="36745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위키피디아 데이터로 학습된</a:t>
            </a:r>
            <a:endParaRPr lang="en-US" altLang="ko-KR" sz="18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pretrained</a:t>
            </a: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된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벡터</a:t>
            </a:r>
            <a:r>
              <a: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EC2C3D-C0DF-4413-BA5A-0B8148B50EF4}"/>
              </a:ext>
            </a:extLst>
          </p:cNvPr>
          <p:cNvSpPr/>
          <p:nvPr/>
        </p:nvSpPr>
        <p:spPr>
          <a:xfrm>
            <a:off x="7081175" y="1284435"/>
            <a:ext cx="1383682" cy="332038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비춰</a:t>
            </a:r>
            <a:r>
              <a:rPr lang="en-US" altLang="ko-KR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68FF8EE-F7C4-4E02-8EBE-1303C1932954}"/>
              </a:ext>
            </a:extLst>
          </p:cNvPr>
          <p:cNvSpPr/>
          <p:nvPr/>
        </p:nvSpPr>
        <p:spPr>
          <a:xfrm>
            <a:off x="6041399" y="1586260"/>
            <a:ext cx="1578595" cy="365600"/>
          </a:xfrm>
          <a:custGeom>
            <a:avLst/>
            <a:gdLst>
              <a:gd name="connsiteX0" fmla="*/ 1908801 w 1908801"/>
              <a:gd name="connsiteY0" fmla="*/ 0 h 393993"/>
              <a:gd name="connsiteX1" fmla="*/ 300134 w 1908801"/>
              <a:gd name="connsiteY1" fmla="*/ 364066 h 393993"/>
              <a:gd name="connsiteX2" fmla="*/ 3801 w 1908801"/>
              <a:gd name="connsiteY2" fmla="*/ 347133 h 39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8801" h="393993">
                <a:moveTo>
                  <a:pt x="1908801" y="0"/>
                </a:moveTo>
                <a:cubicBezTo>
                  <a:pt x="1263217" y="153105"/>
                  <a:pt x="617634" y="306211"/>
                  <a:pt x="300134" y="364066"/>
                </a:cubicBezTo>
                <a:cubicBezTo>
                  <a:pt x="-17366" y="421921"/>
                  <a:pt x="-6783" y="384527"/>
                  <a:pt x="3801" y="3471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C52666A-23C3-4E4D-9C3A-91B8ED6D170C}"/>
              </a:ext>
            </a:extLst>
          </p:cNvPr>
          <p:cNvSpPr/>
          <p:nvPr/>
        </p:nvSpPr>
        <p:spPr>
          <a:xfrm>
            <a:off x="5130800" y="1616473"/>
            <a:ext cx="2537930" cy="1417065"/>
          </a:xfrm>
          <a:custGeom>
            <a:avLst/>
            <a:gdLst>
              <a:gd name="connsiteX0" fmla="*/ 2921000 w 2921000"/>
              <a:gd name="connsiteY0" fmla="*/ 0 h 1467205"/>
              <a:gd name="connsiteX1" fmla="*/ 982133 w 2921000"/>
              <a:gd name="connsiteY1" fmla="*/ 1363134 h 1467205"/>
              <a:gd name="connsiteX2" fmla="*/ 0 w 2921000"/>
              <a:gd name="connsiteY2" fmla="*/ 1270000 h 146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0" h="1467205">
                <a:moveTo>
                  <a:pt x="2921000" y="0"/>
                </a:moveTo>
                <a:cubicBezTo>
                  <a:pt x="2194983" y="575733"/>
                  <a:pt x="1468966" y="1151467"/>
                  <a:pt x="982133" y="1363134"/>
                </a:cubicBezTo>
                <a:cubicBezTo>
                  <a:pt x="495300" y="1574801"/>
                  <a:pt x="247650" y="1422400"/>
                  <a:pt x="0" y="1270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F7A0E42-CC32-475F-88D2-5C9E050B2491}"/>
              </a:ext>
            </a:extLst>
          </p:cNvPr>
          <p:cNvSpPr/>
          <p:nvPr/>
        </p:nvSpPr>
        <p:spPr>
          <a:xfrm>
            <a:off x="4272213" y="1612857"/>
            <a:ext cx="3396516" cy="1910215"/>
          </a:xfrm>
          <a:custGeom>
            <a:avLst/>
            <a:gdLst>
              <a:gd name="connsiteX0" fmla="*/ 3745720 w 3745720"/>
              <a:gd name="connsiteY0" fmla="*/ 0 h 1914405"/>
              <a:gd name="connsiteX1" fmla="*/ 2179387 w 3745720"/>
              <a:gd name="connsiteY1" fmla="*/ 1778000 h 1914405"/>
              <a:gd name="connsiteX2" fmla="*/ 299787 w 3745720"/>
              <a:gd name="connsiteY2" fmla="*/ 1693333 h 1914405"/>
              <a:gd name="connsiteX3" fmla="*/ 28854 w 3745720"/>
              <a:gd name="connsiteY3" fmla="*/ 897466 h 191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5720" h="1914405">
                <a:moveTo>
                  <a:pt x="3745720" y="0"/>
                </a:moveTo>
                <a:cubicBezTo>
                  <a:pt x="3249714" y="747889"/>
                  <a:pt x="2753709" y="1495778"/>
                  <a:pt x="2179387" y="1778000"/>
                </a:cubicBezTo>
                <a:cubicBezTo>
                  <a:pt x="1605065" y="2060222"/>
                  <a:pt x="658209" y="1840089"/>
                  <a:pt x="299787" y="1693333"/>
                </a:cubicBezTo>
                <a:cubicBezTo>
                  <a:pt x="-58635" y="1546577"/>
                  <a:pt x="-14891" y="1222021"/>
                  <a:pt x="28854" y="8974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2169214-F891-44F0-9753-C3970D328A92}"/>
              </a:ext>
            </a:extLst>
          </p:cNvPr>
          <p:cNvSpPr/>
          <p:nvPr/>
        </p:nvSpPr>
        <p:spPr>
          <a:xfrm>
            <a:off x="5249339" y="1087970"/>
            <a:ext cx="2370655" cy="423885"/>
          </a:xfrm>
          <a:custGeom>
            <a:avLst/>
            <a:gdLst>
              <a:gd name="connsiteX0" fmla="*/ 2650066 w 2650066"/>
              <a:gd name="connsiteY0" fmla="*/ 232829 h 368296"/>
              <a:gd name="connsiteX1" fmla="*/ 2192866 w 2650066"/>
              <a:gd name="connsiteY1" fmla="*/ 4229 h 368296"/>
              <a:gd name="connsiteX2" fmla="*/ 1371600 w 2650066"/>
              <a:gd name="connsiteY2" fmla="*/ 105829 h 368296"/>
              <a:gd name="connsiteX3" fmla="*/ 0 w 2650066"/>
              <a:gd name="connsiteY3" fmla="*/ 368296 h 3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066" h="368296">
                <a:moveTo>
                  <a:pt x="2650066" y="232829"/>
                </a:moveTo>
                <a:cubicBezTo>
                  <a:pt x="2528005" y="129112"/>
                  <a:pt x="2405944" y="25396"/>
                  <a:pt x="2192866" y="4229"/>
                </a:cubicBezTo>
                <a:cubicBezTo>
                  <a:pt x="1979788" y="-16938"/>
                  <a:pt x="1737078" y="45151"/>
                  <a:pt x="1371600" y="105829"/>
                </a:cubicBezTo>
                <a:cubicBezTo>
                  <a:pt x="1006122" y="166507"/>
                  <a:pt x="503061" y="267401"/>
                  <a:pt x="0" y="368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BA954EA-1126-43F7-B226-2815A7C6EA3F}"/>
              </a:ext>
            </a:extLst>
          </p:cNvPr>
          <p:cNvSpPr/>
          <p:nvPr/>
        </p:nvSpPr>
        <p:spPr>
          <a:xfrm>
            <a:off x="4483144" y="1483024"/>
            <a:ext cx="833915" cy="320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89D48F-393C-4FE7-8B3C-E2F7DD90D80E}"/>
              </a:ext>
            </a:extLst>
          </p:cNvPr>
          <p:cNvSpPr/>
          <p:nvPr/>
        </p:nvSpPr>
        <p:spPr>
          <a:xfrm flipH="1" flipV="1">
            <a:off x="5478195" y="2459242"/>
            <a:ext cx="145606" cy="13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EB9CA54-6F24-4C6A-9770-9F559B6D3272}"/>
              </a:ext>
            </a:extLst>
          </p:cNvPr>
          <p:cNvSpPr/>
          <p:nvPr/>
        </p:nvSpPr>
        <p:spPr>
          <a:xfrm>
            <a:off x="5478195" y="265222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1A5D0-321E-425B-BFC2-09C002223887}"/>
              </a:ext>
            </a:extLst>
          </p:cNvPr>
          <p:cNvSpPr txBox="1"/>
          <p:nvPr/>
        </p:nvSpPr>
        <p:spPr>
          <a:xfrm>
            <a:off x="6830696" y="771181"/>
            <a:ext cx="1092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4.49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056D2-CD9F-43B6-944A-1AB3FDC7E8CE}"/>
              </a:ext>
            </a:extLst>
          </p:cNvPr>
          <p:cNvSpPr txBox="1"/>
          <p:nvPr/>
        </p:nvSpPr>
        <p:spPr>
          <a:xfrm>
            <a:off x="5952092" y="2861188"/>
            <a:ext cx="1092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2"/>
                </a:solidFill>
              </a:rPr>
              <a:t>2.09</a:t>
            </a:r>
            <a:endParaRPr lang="ko-KR" altLang="en-US" dirty="0">
              <a:solidFill>
                <a:srgbClr val="FFC00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24F64-E510-4A41-9B29-2875001B4B6E}"/>
              </a:ext>
            </a:extLst>
          </p:cNvPr>
          <p:cNvSpPr txBox="1"/>
          <p:nvPr/>
        </p:nvSpPr>
        <p:spPr>
          <a:xfrm>
            <a:off x="6377485" y="1583000"/>
            <a:ext cx="1092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2"/>
                </a:solidFill>
              </a:rPr>
              <a:t>0</a:t>
            </a:r>
            <a:endParaRPr lang="ko-KR" altLang="en-US" dirty="0">
              <a:solidFill>
                <a:srgbClr val="FFC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9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2885420" y="915103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 내 유사한 단어들 파악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3B2402-F9FC-4636-A52F-A57DECDEAA8C}"/>
              </a:ext>
            </a:extLst>
          </p:cNvPr>
          <p:cNvSpPr/>
          <p:nvPr/>
        </p:nvSpPr>
        <p:spPr>
          <a:xfrm>
            <a:off x="1258682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같은 가사들 세상을 아름답게 비춰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6BC67-BBD0-4444-8512-6097D2C28668}"/>
              </a:ext>
            </a:extLst>
          </p:cNvPr>
          <p:cNvSpPr txBox="1"/>
          <p:nvPr/>
        </p:nvSpPr>
        <p:spPr>
          <a:xfrm>
            <a:off x="1578556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라임향상 전 문장</a:t>
            </a:r>
          </a:p>
        </p:txBody>
      </p:sp>
      <p:sp>
        <p:nvSpPr>
          <p:cNvPr id="36" name="Google Shape;1380;p44">
            <a:extLst>
              <a:ext uri="{FF2B5EF4-FFF2-40B4-BE49-F238E27FC236}">
                <a16:creationId xmlns:a16="http://schemas.microsoft.com/office/drawing/2014/main" id="{F931BA07-ABD3-4107-9366-CA7A053013FC}"/>
              </a:ext>
            </a:extLst>
          </p:cNvPr>
          <p:cNvSpPr/>
          <p:nvPr/>
        </p:nvSpPr>
        <p:spPr>
          <a:xfrm>
            <a:off x="3703079" y="2609476"/>
            <a:ext cx="255070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E34EFB-D091-4A60-AAD0-42E3F0A2AD7F}"/>
              </a:ext>
            </a:extLst>
          </p:cNvPr>
          <p:cNvSpPr/>
          <p:nvPr/>
        </p:nvSpPr>
        <p:spPr>
          <a:xfrm>
            <a:off x="6398647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dirty="0" err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이분의일</a:t>
            </a:r>
            <a:r>
              <a:rPr lang="en-US" altLang="ko-KR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같은 가사들 세상을 아름답게 비춰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2F1E0-C539-44B7-A46D-A7EECA4AF451}"/>
              </a:ext>
            </a:extLst>
          </p:cNvPr>
          <p:cNvSpPr txBox="1"/>
          <p:nvPr/>
        </p:nvSpPr>
        <p:spPr>
          <a:xfrm>
            <a:off x="6718521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라임향상 후 문장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138FE-173E-46EF-9C91-617EF3D0E4A6}"/>
              </a:ext>
            </a:extLst>
          </p:cNvPr>
          <p:cNvSpPr txBox="1"/>
          <p:nvPr/>
        </p:nvSpPr>
        <p:spPr>
          <a:xfrm>
            <a:off x="1296379" y="3878482"/>
            <a:ext cx="7364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의미를 가지면서 라임을 가장 크게 향상시킬 수 있는 단어로 대체</a:t>
            </a:r>
            <a:r>
              <a:rPr lang="en-US" altLang="ko-KR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06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64F6BD-34A0-4199-A4E5-DB87033A3773}"/>
              </a:ext>
            </a:extLst>
          </p:cNvPr>
          <p:cNvSpPr txBox="1"/>
          <p:nvPr/>
        </p:nvSpPr>
        <p:spPr>
          <a:xfrm>
            <a:off x="2885420" y="915103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워드임베딩</a:t>
            </a:r>
            <a:r>
              <a:rPr lang="ko-KR" altLang="en-US" sz="1800" dirty="0">
                <a:solidFill>
                  <a:srgbClr val="FFCCC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 내 유사한 단어들 파악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180525" y="220693"/>
            <a:ext cx="7078618" cy="792600"/>
            <a:chOff x="1804736" y="386488"/>
            <a:chExt cx="7078618" cy="792600"/>
          </a:xfrm>
        </p:grpSpPr>
        <p:sp>
          <p:nvSpPr>
            <p:cNvPr id="29" name="Google Shape;959;p39"/>
            <p:cNvSpPr txBox="1">
              <a:spLocks/>
            </p:cNvSpPr>
            <p:nvPr/>
          </p:nvSpPr>
          <p:spPr>
            <a:xfrm>
              <a:off x="2667054" y="517288"/>
              <a:ext cx="6216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Anton"/>
                <a:buNone/>
                <a:defRPr sz="1800" b="0" i="0" u="none" strike="noStrike" cap="none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39F"/>
                </a:buClr>
                <a:buSzPts val="1800"/>
                <a:buFont typeface="Joti One"/>
                <a:buNone/>
                <a:defRPr sz="1800" b="0" i="0" u="none" strike="noStrike" cap="none">
                  <a:solidFill>
                    <a:srgbClr val="FFC39F"/>
                  </a:solidFill>
                  <a:latin typeface="Joti One"/>
                  <a:ea typeface="Joti One"/>
                  <a:cs typeface="Joti One"/>
                  <a:sym typeface="Joti One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Rhyme Score </a:t>
              </a:r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라임 향상 알고리즘 적용</a:t>
              </a:r>
              <a:r>
                <a:rPr 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804736" y="386488"/>
              <a:ext cx="674306" cy="792600"/>
              <a:chOff x="1933328" y="1288856"/>
              <a:chExt cx="674306" cy="792600"/>
            </a:xfrm>
          </p:grpSpPr>
          <p:sp>
            <p:nvSpPr>
              <p:cNvPr id="31" name="Google Shape;1556;p50"/>
              <p:cNvSpPr/>
              <p:nvPr/>
            </p:nvSpPr>
            <p:spPr>
              <a:xfrm rot="5400000">
                <a:off x="1862228" y="1359956"/>
                <a:ext cx="792600" cy="650400"/>
              </a:xfrm>
              <a:prstGeom prst="homePlate">
                <a:avLst>
                  <a:gd name="adj" fmla="val 24899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7320000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53288" y="145604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Step 3</a:t>
                </a:r>
                <a:endParaRPr lang="ko-KR" alt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3B2402-F9FC-4636-A52F-A57DECDEAA8C}"/>
              </a:ext>
            </a:extLst>
          </p:cNvPr>
          <p:cNvSpPr/>
          <p:nvPr/>
        </p:nvSpPr>
        <p:spPr>
          <a:xfrm>
            <a:off x="1258682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동화 같은 가사들 세상을 아름답게 비춰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6BC67-BBD0-4444-8512-6097D2C28668}"/>
              </a:ext>
            </a:extLst>
          </p:cNvPr>
          <p:cNvSpPr txBox="1"/>
          <p:nvPr/>
        </p:nvSpPr>
        <p:spPr>
          <a:xfrm>
            <a:off x="1578556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라임향상 전 문장</a:t>
            </a:r>
          </a:p>
        </p:txBody>
      </p:sp>
      <p:sp>
        <p:nvSpPr>
          <p:cNvPr id="36" name="Google Shape;1380;p44">
            <a:extLst>
              <a:ext uri="{FF2B5EF4-FFF2-40B4-BE49-F238E27FC236}">
                <a16:creationId xmlns:a16="http://schemas.microsoft.com/office/drawing/2014/main" id="{F931BA07-ABD3-4107-9366-CA7A053013FC}"/>
              </a:ext>
            </a:extLst>
          </p:cNvPr>
          <p:cNvSpPr/>
          <p:nvPr/>
        </p:nvSpPr>
        <p:spPr>
          <a:xfrm>
            <a:off x="3556001" y="2609476"/>
            <a:ext cx="2697788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E34EFB-D091-4A60-AAD0-42E3F0A2AD7F}"/>
              </a:ext>
            </a:extLst>
          </p:cNvPr>
          <p:cNvSpPr/>
          <p:nvPr/>
        </p:nvSpPr>
        <p:spPr>
          <a:xfrm>
            <a:off x="6398647" y="2118950"/>
            <a:ext cx="2146158" cy="1402071"/>
          </a:xfrm>
          <a:prstGeom prst="roundRect">
            <a:avLst/>
          </a:prstGeom>
          <a:solidFill>
            <a:srgbClr val="2C2C2C"/>
          </a:solidFill>
          <a:ln>
            <a:solidFill>
              <a:srgbClr val="A37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이분의일</a:t>
            </a:r>
            <a:r>
              <a:rPr lang="ko-KR" altLang="en-US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같은 가사들 세상을 아름답게 비춰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2F1E0-C539-44B7-A46D-A7EECA4AF451}"/>
              </a:ext>
            </a:extLst>
          </p:cNvPr>
          <p:cNvSpPr txBox="1"/>
          <p:nvPr/>
        </p:nvSpPr>
        <p:spPr>
          <a:xfrm>
            <a:off x="6718521" y="1753751"/>
            <a:ext cx="26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라임향상 후 문장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138FE-173E-46EF-9C91-617EF3D0E4A6}"/>
              </a:ext>
            </a:extLst>
          </p:cNvPr>
          <p:cNvSpPr txBox="1"/>
          <p:nvPr/>
        </p:nvSpPr>
        <p:spPr>
          <a:xfrm>
            <a:off x="1296379" y="3878482"/>
            <a:ext cx="7364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의미를 가지면서 라임을 가장 크게 향상시킬 수 있는 단어로 대체</a:t>
            </a:r>
            <a:r>
              <a:rPr lang="en-US" altLang="ko-KR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씨네21">
            <a:extLst>
              <a:ext uri="{FF2B5EF4-FFF2-40B4-BE49-F238E27FC236}">
                <a16:creationId xmlns:a16="http://schemas.microsoft.com/office/drawing/2014/main" id="{3323B2AE-472E-4FC6-80CC-F62B6760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40" y="1492630"/>
            <a:ext cx="2262537" cy="22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E439B-54EA-4F96-B380-58142917CACA}"/>
              </a:ext>
            </a:extLst>
          </p:cNvPr>
          <p:cNvSpPr txBox="1"/>
          <p:nvPr/>
        </p:nvSpPr>
        <p:spPr>
          <a:xfrm>
            <a:off x="6047280" y="1283933"/>
            <a:ext cx="70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642810" y="3273490"/>
            <a:ext cx="261781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3717093" y="663659"/>
            <a:ext cx="4543533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br>
              <a:rPr lang="en" sz="5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및 배경</a:t>
            </a:r>
            <a:endParaRPr sz="5400" dirty="0">
              <a:solidFill>
                <a:srgbClr val="FFAD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4880677" y="3473640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 and Background of the theme</a:t>
            </a:r>
            <a:endParaRPr dirty="0"/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642810" y="3273490"/>
            <a:ext cx="261781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3717093" y="663659"/>
            <a:ext cx="4543533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br>
              <a:rPr lang="en" sz="5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랩 할 시간</a:t>
            </a:r>
            <a:endParaRPr sz="5400" dirty="0">
              <a:solidFill>
                <a:srgbClr val="FFAD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4279548" y="3456915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el" panose="020B0600000101010101" charset="0"/>
                <a:ea typeface="나눔스퀘어라운드 Bold" panose="020B0600000101010101" pitchFamily="50" charset="-127"/>
              </a:rPr>
              <a:t>It’s time to RAP</a:t>
            </a:r>
            <a:endParaRPr dirty="0">
              <a:latin typeface="Abel" panose="020B0600000101010101" charset="0"/>
              <a:ea typeface="나눔스퀘어라운드 Bold" panose="020B0600000101010101" pitchFamily="50" charset="-127"/>
            </a:endParaRP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9680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9;p39"/>
          <p:cNvSpPr txBox="1">
            <a:spLocks/>
          </p:cNvSpPr>
          <p:nvPr/>
        </p:nvSpPr>
        <p:spPr>
          <a:xfrm>
            <a:off x="3084165" y="510428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적용 최종 결과</a:t>
            </a:r>
            <a:endParaRPr 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69512" y="1730786"/>
            <a:ext cx="3037949" cy="2790803"/>
            <a:chOff x="764898" y="1594730"/>
            <a:chExt cx="3037949" cy="2790803"/>
          </a:xfrm>
        </p:grpSpPr>
        <p:grpSp>
          <p:nvGrpSpPr>
            <p:cNvPr id="43" name="그룹 42"/>
            <p:cNvGrpSpPr/>
            <p:nvPr/>
          </p:nvGrpSpPr>
          <p:grpSpPr>
            <a:xfrm>
              <a:off x="764898" y="1594730"/>
              <a:ext cx="931946" cy="1280898"/>
              <a:chOff x="796568" y="1626136"/>
              <a:chExt cx="931946" cy="1280898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568" y="1626136"/>
                <a:ext cx="931946" cy="93194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994386" y="2599257"/>
                <a:ext cx="529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LDA</a:t>
                </a:r>
                <a:endParaRPr lang="ko-KR" altLang="en-US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542567" y="1669155"/>
              <a:ext cx="1260280" cy="1185405"/>
              <a:chOff x="2444461" y="1681551"/>
              <a:chExt cx="1260280" cy="118540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044" y="1681551"/>
                <a:ext cx="821115" cy="8211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2444461" y="2559179"/>
                <a:ext cx="1260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Transformer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536486" y="3304695"/>
              <a:ext cx="1306768" cy="1080838"/>
              <a:chOff x="1513240" y="3132025"/>
              <a:chExt cx="1306768" cy="1080838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6224" y="3132025"/>
                <a:ext cx="840801" cy="840801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513240" y="3905086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Rhyme Score</a:t>
                </a:r>
              </a:p>
            </p:txBody>
          </p:sp>
        </p:grpSp>
        <p:cxnSp>
          <p:nvCxnSpPr>
            <p:cNvPr id="45" name="직선 연결선 44"/>
            <p:cNvCxnSpPr/>
            <p:nvPr/>
          </p:nvCxnSpPr>
          <p:spPr>
            <a:xfrm>
              <a:off x="1712342" y="2060703"/>
              <a:ext cx="93786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249974" y="2877749"/>
              <a:ext cx="446870" cy="46289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8" idx="2"/>
            </p:cNvCxnSpPr>
            <p:nvPr/>
          </p:nvCxnSpPr>
          <p:spPr>
            <a:xfrm flipH="1">
              <a:off x="2634714" y="2854560"/>
              <a:ext cx="537993" cy="48097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Google Shape;1380;p44">
            <a:extLst>
              <a:ext uri="{FF2B5EF4-FFF2-40B4-BE49-F238E27FC236}">
                <a16:creationId xmlns:a16="http://schemas.microsoft.com/office/drawing/2014/main" id="{2EA37E4B-B377-4767-9F89-242D4B192B27}"/>
              </a:ext>
            </a:extLst>
          </p:cNvPr>
          <p:cNvSpPr/>
          <p:nvPr/>
        </p:nvSpPr>
        <p:spPr>
          <a:xfrm>
            <a:off x="3936426" y="3011684"/>
            <a:ext cx="557529" cy="34647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그룹 8"/>
          <p:cNvGrpSpPr/>
          <p:nvPr/>
        </p:nvGrpSpPr>
        <p:grpSpPr>
          <a:xfrm>
            <a:off x="4766239" y="1294819"/>
            <a:ext cx="3992036" cy="3286662"/>
            <a:chOff x="4215604" y="1193536"/>
            <a:chExt cx="3992036" cy="3286662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5604" y="1212421"/>
              <a:ext cx="2684988" cy="326777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45562" y="1193536"/>
              <a:ext cx="1262078" cy="3286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347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642810" y="3273490"/>
            <a:ext cx="261781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3717093" y="663659"/>
            <a:ext cx="4543533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br>
              <a:rPr lang="en" sz="54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  <a:endParaRPr sz="5400" dirty="0">
              <a:solidFill>
                <a:srgbClr val="FFAD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4414459" y="3456915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el" panose="020B0600000101010101" charset="0"/>
                <a:ea typeface="나눔스퀘어라운드 Bold" panose="020B0600000101010101" pitchFamily="50" charset="-127"/>
              </a:rPr>
              <a:t>Expectancy Effects</a:t>
            </a:r>
            <a:endParaRPr dirty="0">
              <a:latin typeface="Abel" panose="020B0600000101010101" charset="0"/>
              <a:ea typeface="나눔스퀘어라운드 Bold" panose="020B0600000101010101" pitchFamily="50" charset="-127"/>
            </a:endParaRP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983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59;p39"/>
          <p:cNvSpPr txBox="1">
            <a:spLocks/>
          </p:cNvSpPr>
          <p:nvPr/>
        </p:nvSpPr>
        <p:spPr>
          <a:xfrm>
            <a:off x="2927700" y="479529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Text2Hip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기대 효과</a:t>
            </a:r>
            <a:endParaRPr 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46920" y="1115563"/>
            <a:ext cx="6808290" cy="3646945"/>
            <a:chOff x="1256979" y="1235484"/>
            <a:chExt cx="6808290" cy="3646945"/>
          </a:xfrm>
        </p:grpSpPr>
        <p:grpSp>
          <p:nvGrpSpPr>
            <p:cNvPr id="15" name="그룹 14"/>
            <p:cNvGrpSpPr/>
            <p:nvPr/>
          </p:nvGrpSpPr>
          <p:grpSpPr>
            <a:xfrm>
              <a:off x="1256979" y="1235484"/>
              <a:ext cx="6587076" cy="1093884"/>
              <a:chOff x="1256979" y="1235484"/>
              <a:chExt cx="6587076" cy="109388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979" y="1235484"/>
                <a:ext cx="1037452" cy="1037452"/>
              </a:xfrm>
              <a:prstGeom prst="rect">
                <a:avLst/>
              </a:prstGeom>
            </p:spPr>
          </p:pic>
          <p:grpSp>
            <p:nvGrpSpPr>
              <p:cNvPr id="14" name="그룹 13"/>
              <p:cNvGrpSpPr/>
              <p:nvPr/>
            </p:nvGrpSpPr>
            <p:grpSpPr>
              <a:xfrm>
                <a:off x="2540832" y="1298637"/>
                <a:ext cx="5303223" cy="1030731"/>
                <a:chOff x="2540832" y="1298637"/>
                <a:chExt cx="5303223" cy="1030731"/>
              </a:xfrm>
            </p:grpSpPr>
            <p:sp>
              <p:nvSpPr>
                <p:cNvPr id="57" name="Google Shape;1380;p44">
                  <a:extLst>
                    <a:ext uri="{FF2B5EF4-FFF2-40B4-BE49-F238E27FC236}">
                      <a16:creationId xmlns:a16="http://schemas.microsoft.com/office/drawing/2014/main" id="{2EA37E4B-B377-4767-9F89-242D4B192B27}"/>
                    </a:ext>
                  </a:extLst>
                </p:cNvPr>
                <p:cNvSpPr/>
                <p:nvPr/>
              </p:nvSpPr>
              <p:spPr>
                <a:xfrm>
                  <a:off x="2540832" y="1640766"/>
                  <a:ext cx="557529" cy="34647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>
                  <a:gsLst>
                    <a:gs pos="0">
                      <a:srgbClr val="DE4223"/>
                    </a:gs>
                    <a:gs pos="100000">
                      <a:srgbClr val="B6404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57150" dist="19050" dir="18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462727" y="1298637"/>
                  <a:ext cx="4381328" cy="1030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작사를 어려워 하던 </a:t>
                  </a:r>
                  <a:r>
                    <a:rPr lang="ko-KR" altLang="en-US" dirty="0" err="1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힙찔이</a:t>
                  </a:r>
                  <a:r>
                    <a:rPr lang="ko-KR" altLang="en-US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</a:t>
                  </a:r>
                  <a:r>
                    <a:rPr lang="en-US" altLang="ko-KR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(</a:t>
                  </a:r>
                  <a:r>
                    <a:rPr lang="ko-KR" altLang="en-US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배모씨</a:t>
                  </a:r>
                  <a:r>
                    <a:rPr lang="en-US" altLang="ko-KR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) </a:t>
                  </a:r>
                  <a:r>
                    <a:rPr lang="ko-KR" altLang="en-US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와 힙합 꿈나무들에게</a:t>
                  </a:r>
                  <a:endPara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다양한 키워드와 주제를 보여줌으로써</a:t>
                  </a:r>
                  <a:r>
                    <a:rPr lang="en-US" altLang="ko-KR" dirty="0">
                      <a:solidFill>
                        <a:srgbClr val="FFFFFF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solidFill>
                        <a:schemeClr val="tx2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새로운 영감을 줄 수 있다</a:t>
                  </a:r>
                  <a:endParaRPr lang="en-US" altLang="ko-KR" dirty="0">
                    <a:solidFill>
                      <a:schemeClr val="tx2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>
              <a:off x="1300575" y="2595036"/>
              <a:ext cx="5976017" cy="950260"/>
              <a:chOff x="1300575" y="2595036"/>
              <a:chExt cx="5976017" cy="95026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0575" y="2595036"/>
                <a:ext cx="950260" cy="95026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462727" y="2700192"/>
                <a:ext cx="3813865" cy="707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막상 주제는 생각했지만</a:t>
                </a:r>
                <a:endParaRPr lang="en-US" altLang="ko-KR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가사를 쓰는 데에 걸리는</a:t>
                </a:r>
                <a:r>
                  <a:rPr lang="en-US" altLang="ko-KR" dirty="0">
                    <a:solidFill>
                      <a:schemeClr val="tx2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2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시간을 단축해 줄 수 있다</a:t>
                </a:r>
                <a:endParaRPr lang="en-US" altLang="ko-KR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" name="Google Shape;1380;p44">
                <a:extLst>
                  <a:ext uri="{FF2B5EF4-FFF2-40B4-BE49-F238E27FC236}">
                    <a16:creationId xmlns:a16="http://schemas.microsoft.com/office/drawing/2014/main" id="{2EA37E4B-B377-4767-9F89-242D4B192B27}"/>
                  </a:ext>
                </a:extLst>
              </p:cNvPr>
              <p:cNvSpPr/>
              <p:nvPr/>
            </p:nvSpPr>
            <p:spPr>
              <a:xfrm>
                <a:off x="2540832" y="2896929"/>
                <a:ext cx="557529" cy="34647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7150" dist="19050" dir="18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268188" y="3867396"/>
              <a:ext cx="6797081" cy="1015033"/>
              <a:chOff x="1268188" y="3867396"/>
              <a:chExt cx="6797081" cy="101503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188" y="3867396"/>
                <a:ext cx="1015033" cy="1015033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462727" y="4011104"/>
                <a:ext cx="4602542" cy="707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똑똑한 인공지능 </a:t>
                </a:r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“ </a:t>
                </a:r>
                <a:r>
                  <a:rPr lang="en-US" altLang="ko-KR" dirty="0" err="1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TextToHip</a:t>
                </a:r>
                <a:r>
                  <a:rPr lang="en-US" altLang="ko-KR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“ </a:t>
                </a:r>
                <a:r>
                  <a:rPr lang="ko-KR" altLang="en-US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통해</a:t>
                </a:r>
                <a:endParaRPr lang="en-US" altLang="ko-KR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2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비슷한 뜻을 가지며 라임 있는 단어를 단 번에 파악 할 수 있다</a:t>
                </a:r>
                <a:endParaRPr lang="en-US" altLang="ko-KR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Google Shape;1380;p44">
                <a:extLst>
                  <a:ext uri="{FF2B5EF4-FFF2-40B4-BE49-F238E27FC236}">
                    <a16:creationId xmlns:a16="http://schemas.microsoft.com/office/drawing/2014/main" id="{2EA37E4B-B377-4767-9F89-242D4B192B27}"/>
                  </a:ext>
                </a:extLst>
              </p:cNvPr>
              <p:cNvSpPr/>
              <p:nvPr/>
            </p:nvSpPr>
            <p:spPr>
              <a:xfrm>
                <a:off x="2540832" y="4191650"/>
                <a:ext cx="557529" cy="34647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>
                <a:gsLst>
                  <a:gs pos="0">
                    <a:srgbClr val="DE4223"/>
                  </a:gs>
                  <a:gs pos="100000">
                    <a:srgbClr val="B6404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7150" dist="19050" dir="18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317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607;p28"/>
          <p:cNvSpPr/>
          <p:nvPr/>
        </p:nvSpPr>
        <p:spPr>
          <a:xfrm>
            <a:off x="3384558" y="1210701"/>
            <a:ext cx="3753769" cy="3753924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702;p55"/>
          <p:cNvGrpSpPr/>
          <p:nvPr/>
        </p:nvGrpSpPr>
        <p:grpSpPr>
          <a:xfrm>
            <a:off x="5555772" y="672641"/>
            <a:ext cx="1227793" cy="1227969"/>
            <a:chOff x="4810900" y="3749900"/>
            <a:chExt cx="699000" cy="699100"/>
          </a:xfrm>
        </p:grpSpPr>
        <p:sp>
          <p:nvSpPr>
            <p:cNvPr id="25" name="Google Shape;1703;p55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04;p55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5;p55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6;p55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7;p55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08;p55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09;p55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10;p55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11;p55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12;p55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13;p55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14;p55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15;p55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6;p55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17;p55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18;p55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19;p55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0;p55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721;p55"/>
          <p:cNvSpPr/>
          <p:nvPr/>
        </p:nvSpPr>
        <p:spPr>
          <a:xfrm>
            <a:off x="1617150" y="2913390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753;p55"/>
          <p:cNvGrpSpPr/>
          <p:nvPr/>
        </p:nvGrpSpPr>
        <p:grpSpPr>
          <a:xfrm rot="9831382">
            <a:off x="4199610" y="471878"/>
            <a:ext cx="432906" cy="441359"/>
            <a:chOff x="4810900" y="3749900"/>
            <a:chExt cx="699000" cy="699100"/>
          </a:xfrm>
        </p:grpSpPr>
        <p:sp>
          <p:nvSpPr>
            <p:cNvPr id="57" name="Google Shape;1754;p55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5;p55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6;p55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7;p55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8;p55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9;p55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60;p55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61;p55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2;p55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3;p55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4;p55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5;p55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6;p55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7;p55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68;p55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9;p55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0;p55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;p55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772;p55"/>
          <p:cNvGrpSpPr/>
          <p:nvPr/>
        </p:nvGrpSpPr>
        <p:grpSpPr>
          <a:xfrm>
            <a:off x="2528261" y="3853806"/>
            <a:ext cx="600470" cy="123922"/>
            <a:chOff x="2584706" y="3853806"/>
            <a:chExt cx="600470" cy="123922"/>
          </a:xfrm>
        </p:grpSpPr>
        <p:sp>
          <p:nvSpPr>
            <p:cNvPr id="76" name="Google Shape;1773;p55"/>
            <p:cNvSpPr/>
            <p:nvPr/>
          </p:nvSpPr>
          <p:spPr>
            <a:xfrm>
              <a:off x="2584706" y="3853806"/>
              <a:ext cx="600470" cy="30206"/>
            </a:xfrm>
            <a:custGeom>
              <a:avLst/>
              <a:gdLst/>
              <a:ahLst/>
              <a:cxnLst/>
              <a:rect l="l" t="t" r="r" b="b"/>
              <a:pathLst>
                <a:path w="15506" h="780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1"/>
                    <a:pt x="1046" y="527"/>
                  </a:cubicBezTo>
                  <a:cubicBezTo>
                    <a:pt x="1332" y="653"/>
                    <a:pt x="1633" y="780"/>
                    <a:pt x="2214" y="780"/>
                  </a:cubicBezTo>
                  <a:cubicBezTo>
                    <a:pt x="2799" y="780"/>
                    <a:pt x="3099" y="653"/>
                    <a:pt x="3385" y="527"/>
                  </a:cubicBezTo>
                  <a:cubicBezTo>
                    <a:pt x="3651" y="411"/>
                    <a:pt x="3908" y="300"/>
                    <a:pt x="4430" y="300"/>
                  </a:cubicBezTo>
                  <a:cubicBezTo>
                    <a:pt x="4953" y="300"/>
                    <a:pt x="5210" y="411"/>
                    <a:pt x="5476" y="527"/>
                  </a:cubicBezTo>
                  <a:cubicBezTo>
                    <a:pt x="5762" y="653"/>
                    <a:pt x="6061" y="780"/>
                    <a:pt x="6642" y="780"/>
                  </a:cubicBezTo>
                  <a:cubicBezTo>
                    <a:pt x="7228" y="780"/>
                    <a:pt x="7523" y="653"/>
                    <a:pt x="7813" y="527"/>
                  </a:cubicBezTo>
                  <a:cubicBezTo>
                    <a:pt x="8081" y="411"/>
                    <a:pt x="8336" y="300"/>
                    <a:pt x="8859" y="300"/>
                  </a:cubicBezTo>
                  <a:cubicBezTo>
                    <a:pt x="9382" y="300"/>
                    <a:pt x="9639" y="411"/>
                    <a:pt x="9905" y="527"/>
                  </a:cubicBezTo>
                  <a:cubicBezTo>
                    <a:pt x="10190" y="653"/>
                    <a:pt x="10491" y="780"/>
                    <a:pt x="11072" y="780"/>
                  </a:cubicBezTo>
                  <a:cubicBezTo>
                    <a:pt x="11658" y="780"/>
                    <a:pt x="11958" y="653"/>
                    <a:pt x="12243" y="527"/>
                  </a:cubicBezTo>
                  <a:cubicBezTo>
                    <a:pt x="12509" y="411"/>
                    <a:pt x="12766" y="300"/>
                    <a:pt x="13289" y="300"/>
                  </a:cubicBezTo>
                  <a:cubicBezTo>
                    <a:pt x="13812" y="300"/>
                    <a:pt x="14068" y="411"/>
                    <a:pt x="14339" y="527"/>
                  </a:cubicBezTo>
                  <a:cubicBezTo>
                    <a:pt x="14625" y="653"/>
                    <a:pt x="14920" y="780"/>
                    <a:pt x="15506" y="780"/>
                  </a:cubicBezTo>
                  <a:lnTo>
                    <a:pt x="15506" y="479"/>
                  </a:lnTo>
                  <a:cubicBezTo>
                    <a:pt x="14983" y="479"/>
                    <a:pt x="14726" y="367"/>
                    <a:pt x="14455" y="251"/>
                  </a:cubicBezTo>
                  <a:cubicBezTo>
                    <a:pt x="14170" y="125"/>
                    <a:pt x="13874" y="0"/>
                    <a:pt x="13289" y="0"/>
                  </a:cubicBezTo>
                  <a:cubicBezTo>
                    <a:pt x="12703" y="0"/>
                    <a:pt x="12408" y="125"/>
                    <a:pt x="12122" y="251"/>
                  </a:cubicBezTo>
                  <a:cubicBezTo>
                    <a:pt x="11851" y="367"/>
                    <a:pt x="11595" y="479"/>
                    <a:pt x="11072" y="479"/>
                  </a:cubicBezTo>
                  <a:cubicBezTo>
                    <a:pt x="10554" y="479"/>
                    <a:pt x="10297" y="367"/>
                    <a:pt x="10027" y="251"/>
                  </a:cubicBezTo>
                  <a:cubicBezTo>
                    <a:pt x="9741" y="125"/>
                    <a:pt x="9446" y="0"/>
                    <a:pt x="8859" y="0"/>
                  </a:cubicBezTo>
                  <a:cubicBezTo>
                    <a:pt x="8273" y="0"/>
                    <a:pt x="7978" y="125"/>
                    <a:pt x="7693" y="251"/>
                  </a:cubicBezTo>
                  <a:cubicBezTo>
                    <a:pt x="7422" y="367"/>
                    <a:pt x="7165" y="479"/>
                    <a:pt x="6642" y="479"/>
                  </a:cubicBezTo>
                  <a:cubicBezTo>
                    <a:pt x="6124" y="479"/>
                    <a:pt x="5867" y="367"/>
                    <a:pt x="5597" y="251"/>
                  </a:cubicBezTo>
                  <a:cubicBezTo>
                    <a:pt x="5311" y="125"/>
                    <a:pt x="5016" y="0"/>
                    <a:pt x="4430" y="0"/>
                  </a:cubicBezTo>
                  <a:cubicBezTo>
                    <a:pt x="3845" y="0"/>
                    <a:pt x="3550" y="125"/>
                    <a:pt x="3264" y="251"/>
                  </a:cubicBezTo>
                  <a:cubicBezTo>
                    <a:pt x="2992" y="367"/>
                    <a:pt x="2736" y="479"/>
                    <a:pt x="2214" y="479"/>
                  </a:cubicBezTo>
                  <a:cubicBezTo>
                    <a:pt x="1695" y="479"/>
                    <a:pt x="1439" y="367"/>
                    <a:pt x="1168" y="251"/>
                  </a:cubicBezTo>
                  <a:cubicBezTo>
                    <a:pt x="882" y="125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4;p55"/>
            <p:cNvSpPr/>
            <p:nvPr/>
          </p:nvSpPr>
          <p:spPr>
            <a:xfrm>
              <a:off x="2584706" y="3947329"/>
              <a:ext cx="600470" cy="30399"/>
            </a:xfrm>
            <a:custGeom>
              <a:avLst/>
              <a:gdLst/>
              <a:ahLst/>
              <a:cxnLst/>
              <a:rect l="l" t="t" r="r" b="b"/>
              <a:pathLst>
                <a:path w="15506" h="785" extrusionOk="0">
                  <a:moveTo>
                    <a:pt x="0" y="0"/>
                  </a:moveTo>
                  <a:lnTo>
                    <a:pt x="0" y="300"/>
                  </a:lnTo>
                  <a:cubicBezTo>
                    <a:pt x="523" y="300"/>
                    <a:pt x="780" y="412"/>
                    <a:pt x="1046" y="528"/>
                  </a:cubicBezTo>
                  <a:cubicBezTo>
                    <a:pt x="1332" y="653"/>
                    <a:pt x="1633" y="785"/>
                    <a:pt x="2214" y="785"/>
                  </a:cubicBezTo>
                  <a:cubicBezTo>
                    <a:pt x="2799" y="785"/>
                    <a:pt x="3099" y="653"/>
                    <a:pt x="3385" y="528"/>
                  </a:cubicBezTo>
                  <a:cubicBezTo>
                    <a:pt x="3651" y="412"/>
                    <a:pt x="3908" y="300"/>
                    <a:pt x="4430" y="300"/>
                  </a:cubicBezTo>
                  <a:cubicBezTo>
                    <a:pt x="4953" y="300"/>
                    <a:pt x="5210" y="412"/>
                    <a:pt x="5476" y="528"/>
                  </a:cubicBezTo>
                  <a:cubicBezTo>
                    <a:pt x="5762" y="653"/>
                    <a:pt x="6061" y="785"/>
                    <a:pt x="6642" y="785"/>
                  </a:cubicBezTo>
                  <a:cubicBezTo>
                    <a:pt x="7228" y="785"/>
                    <a:pt x="7523" y="653"/>
                    <a:pt x="7813" y="528"/>
                  </a:cubicBezTo>
                  <a:cubicBezTo>
                    <a:pt x="8081" y="412"/>
                    <a:pt x="8336" y="300"/>
                    <a:pt x="8859" y="300"/>
                  </a:cubicBezTo>
                  <a:cubicBezTo>
                    <a:pt x="9382" y="300"/>
                    <a:pt x="9639" y="412"/>
                    <a:pt x="9905" y="528"/>
                  </a:cubicBezTo>
                  <a:cubicBezTo>
                    <a:pt x="10190" y="653"/>
                    <a:pt x="10491" y="785"/>
                    <a:pt x="11072" y="785"/>
                  </a:cubicBezTo>
                  <a:cubicBezTo>
                    <a:pt x="11658" y="785"/>
                    <a:pt x="11958" y="653"/>
                    <a:pt x="12243" y="528"/>
                  </a:cubicBezTo>
                  <a:cubicBezTo>
                    <a:pt x="12509" y="412"/>
                    <a:pt x="12766" y="300"/>
                    <a:pt x="13289" y="300"/>
                  </a:cubicBezTo>
                  <a:cubicBezTo>
                    <a:pt x="13812" y="300"/>
                    <a:pt x="14068" y="412"/>
                    <a:pt x="14339" y="528"/>
                  </a:cubicBezTo>
                  <a:cubicBezTo>
                    <a:pt x="14625" y="653"/>
                    <a:pt x="14920" y="785"/>
                    <a:pt x="15506" y="785"/>
                  </a:cubicBezTo>
                  <a:lnTo>
                    <a:pt x="15506" y="485"/>
                  </a:lnTo>
                  <a:cubicBezTo>
                    <a:pt x="14983" y="485"/>
                    <a:pt x="14726" y="373"/>
                    <a:pt x="14455" y="252"/>
                  </a:cubicBezTo>
                  <a:cubicBezTo>
                    <a:pt x="14170" y="130"/>
                    <a:pt x="13874" y="0"/>
                    <a:pt x="13289" y="0"/>
                  </a:cubicBezTo>
                  <a:cubicBezTo>
                    <a:pt x="12703" y="0"/>
                    <a:pt x="12408" y="130"/>
                    <a:pt x="12122" y="252"/>
                  </a:cubicBezTo>
                  <a:cubicBezTo>
                    <a:pt x="11851" y="373"/>
                    <a:pt x="11595" y="485"/>
                    <a:pt x="11072" y="485"/>
                  </a:cubicBezTo>
                  <a:cubicBezTo>
                    <a:pt x="10554" y="485"/>
                    <a:pt x="10297" y="373"/>
                    <a:pt x="10027" y="252"/>
                  </a:cubicBezTo>
                  <a:cubicBezTo>
                    <a:pt x="9741" y="130"/>
                    <a:pt x="9446" y="0"/>
                    <a:pt x="8859" y="0"/>
                  </a:cubicBezTo>
                  <a:cubicBezTo>
                    <a:pt x="8273" y="0"/>
                    <a:pt x="7978" y="130"/>
                    <a:pt x="7693" y="252"/>
                  </a:cubicBezTo>
                  <a:cubicBezTo>
                    <a:pt x="7422" y="373"/>
                    <a:pt x="7165" y="485"/>
                    <a:pt x="6642" y="485"/>
                  </a:cubicBezTo>
                  <a:cubicBezTo>
                    <a:pt x="6124" y="485"/>
                    <a:pt x="5867" y="373"/>
                    <a:pt x="5597" y="252"/>
                  </a:cubicBezTo>
                  <a:cubicBezTo>
                    <a:pt x="5311" y="130"/>
                    <a:pt x="5016" y="0"/>
                    <a:pt x="4430" y="0"/>
                  </a:cubicBezTo>
                  <a:cubicBezTo>
                    <a:pt x="3845" y="0"/>
                    <a:pt x="3550" y="130"/>
                    <a:pt x="3264" y="252"/>
                  </a:cubicBezTo>
                  <a:cubicBezTo>
                    <a:pt x="2992" y="373"/>
                    <a:pt x="2736" y="485"/>
                    <a:pt x="2214" y="485"/>
                  </a:cubicBezTo>
                  <a:cubicBezTo>
                    <a:pt x="1695" y="485"/>
                    <a:pt x="1439" y="373"/>
                    <a:pt x="1168" y="252"/>
                  </a:cubicBezTo>
                  <a:cubicBezTo>
                    <a:pt x="882" y="130"/>
                    <a:pt x="58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775;p55"/>
          <p:cNvSpPr/>
          <p:nvPr/>
        </p:nvSpPr>
        <p:spPr>
          <a:xfrm>
            <a:off x="2298622" y="726406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776;p55"/>
          <p:cNvSpPr/>
          <p:nvPr/>
        </p:nvSpPr>
        <p:spPr>
          <a:xfrm rot="10800000" flipH="1">
            <a:off x="2371489" y="2722813"/>
            <a:ext cx="4369700" cy="1400800"/>
          </a:xfrm>
          <a:prstGeom prst="flowChartManualInput">
            <a:avLst/>
          </a:prstGeom>
          <a:solidFill>
            <a:srgbClr val="20202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788;p55"/>
          <p:cNvSpPr txBox="1">
            <a:spLocks noGrp="1"/>
          </p:cNvSpPr>
          <p:nvPr>
            <p:ph type="title"/>
          </p:nvPr>
        </p:nvSpPr>
        <p:spPr>
          <a:xfrm>
            <a:off x="1834300" y="1629523"/>
            <a:ext cx="5362500" cy="95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THANKS!</a:t>
            </a:r>
            <a:endParaRPr sz="7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1" name="Google Shape;1851;p55"/>
          <p:cNvSpPr/>
          <p:nvPr/>
        </p:nvSpPr>
        <p:spPr>
          <a:xfrm>
            <a:off x="6273642" y="3622878"/>
            <a:ext cx="288170" cy="28848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1852;p55"/>
          <p:cNvGrpSpPr/>
          <p:nvPr/>
        </p:nvGrpSpPr>
        <p:grpSpPr>
          <a:xfrm>
            <a:off x="6273606" y="3209207"/>
            <a:ext cx="288507" cy="288188"/>
            <a:chOff x="3303268" y="3817349"/>
            <a:chExt cx="346056" cy="345674"/>
          </a:xfrm>
        </p:grpSpPr>
        <p:sp>
          <p:nvSpPr>
            <p:cNvPr id="83" name="Google Shape;1853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54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55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56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857;p55"/>
          <p:cNvGrpSpPr/>
          <p:nvPr/>
        </p:nvGrpSpPr>
        <p:grpSpPr>
          <a:xfrm>
            <a:off x="6273654" y="2795531"/>
            <a:ext cx="288480" cy="288188"/>
            <a:chOff x="4201447" y="3817349"/>
            <a:chExt cx="346024" cy="345674"/>
          </a:xfrm>
        </p:grpSpPr>
        <p:sp>
          <p:nvSpPr>
            <p:cNvPr id="88" name="Google Shape;1858;p55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59;p55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1850;p55"/>
          <p:cNvSpPr txBox="1">
            <a:spLocks/>
          </p:cNvSpPr>
          <p:nvPr/>
        </p:nvSpPr>
        <p:spPr>
          <a:xfrm flipH="1">
            <a:off x="2969437" y="2898620"/>
            <a:ext cx="32880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1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비타민 프로젝트 </a:t>
            </a:r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altLang="ko-KR" sz="1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고지형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김상희  </a:t>
            </a:r>
            <a:r>
              <a:rPr lang="ko-KR" altLang="en-US" sz="1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배진수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황호진</a:t>
            </a:r>
            <a:endParaRPr lang="en-US" sz="1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2" name="Google Shape;1722;p55"/>
          <p:cNvGrpSpPr/>
          <p:nvPr/>
        </p:nvGrpSpPr>
        <p:grpSpPr>
          <a:xfrm>
            <a:off x="391379" y="4444541"/>
            <a:ext cx="1587098" cy="344234"/>
            <a:chOff x="834898" y="4444541"/>
            <a:chExt cx="1587098" cy="344234"/>
          </a:xfrm>
        </p:grpSpPr>
        <p:sp>
          <p:nvSpPr>
            <p:cNvPr id="93" name="Google Shape;1723;p55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24;p55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25;p55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26;p55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27;p55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28;p55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29;p55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30;p55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31;p55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32;p55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33;p55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34;p55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5;p55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6;p55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7;p55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8;p55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39;p55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40;p55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1;p55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2;p55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3;p55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4;p55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5;p55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6;p55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7;p55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8;p55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9;p55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50;p55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51;p55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2;p55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777;p55"/>
          <p:cNvGrpSpPr/>
          <p:nvPr/>
        </p:nvGrpSpPr>
        <p:grpSpPr>
          <a:xfrm>
            <a:off x="7166604" y="285591"/>
            <a:ext cx="1587098" cy="38299"/>
            <a:chOff x="834898" y="4444541"/>
            <a:chExt cx="1587098" cy="38299"/>
          </a:xfrm>
        </p:grpSpPr>
        <p:sp>
          <p:nvSpPr>
            <p:cNvPr id="124" name="Google Shape;1778;p55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9;p55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80;p55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81;p55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82;p55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83;p55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84;p55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85;p55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86;p55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87;p55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789;p55"/>
          <p:cNvGrpSpPr/>
          <p:nvPr/>
        </p:nvGrpSpPr>
        <p:grpSpPr>
          <a:xfrm>
            <a:off x="1129125" y="2465503"/>
            <a:ext cx="452722" cy="447909"/>
            <a:chOff x="3732525" y="3850525"/>
            <a:chExt cx="420550" cy="476550"/>
          </a:xfrm>
        </p:grpSpPr>
        <p:sp>
          <p:nvSpPr>
            <p:cNvPr id="135" name="Google Shape;1790;p55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91;p55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92;p55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93;p55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94;p55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95;p55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96;p55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97;p55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98;p55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99;p55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00;p55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01;p55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02;p55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03;p55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04;p55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05;p55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06;p55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07;p55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08;p55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09;p55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10;p55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11;p55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12;p55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13;p55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14;p55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15;p55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16;p55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17;p55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18;p55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19;p55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20;p55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21;p55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22;p55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23;p55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24;p55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25;p55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26;p55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27;p55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28;p55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29;p55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30;p55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31;p55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32;p55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33;p55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34;p55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5;p55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36;p55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37;p55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8;p55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39;p55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40;p55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41;p55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42;p55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43;p55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44;p55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45;p55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46;p55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47;p55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48;p55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49;p55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98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57;p53"/>
          <p:cNvSpPr/>
          <p:nvPr/>
        </p:nvSpPr>
        <p:spPr>
          <a:xfrm rot="10800000">
            <a:off x="2418348" y="292388"/>
            <a:ext cx="3537284" cy="1373713"/>
          </a:xfrm>
          <a:prstGeom prst="homePlate">
            <a:avLst>
              <a:gd name="adj" fmla="val 53405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3115068" y="463229"/>
            <a:ext cx="26361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힙합 작사가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solidFill>
                  <a:srgbClr val="F7B02C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Text2Hip</a:t>
            </a:r>
            <a:endParaRPr dirty="0">
              <a:solidFill>
                <a:srgbClr val="F7B0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1"/>
          </p:nvPr>
        </p:nvSpPr>
        <p:spPr>
          <a:xfrm>
            <a:off x="874597" y="1878574"/>
            <a:ext cx="3876300" cy="4887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 힙합 대중화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누구나 힙합을 하고 싶다면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Tx/>
              <a:buChar char="-"/>
            </a:pPr>
            <a:endParaRPr sz="2000" b="1" dirty="0">
              <a:solidFill>
                <a:srgbClr val="F3F3F3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8C95E-23FD-40C7-9E39-D9741F858D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>
            <a:off x="4599831" y="3291793"/>
            <a:ext cx="1928085" cy="1542091"/>
          </a:xfrm>
          <a:prstGeom prst="rect">
            <a:avLst/>
          </a:prstGeom>
        </p:spPr>
      </p:pic>
      <p:pic>
        <p:nvPicPr>
          <p:cNvPr id="6" name="Picture 4" descr="2PAC PNG에 대한 이미지 검색결과">
            <a:extLst>
              <a:ext uri="{FF2B5EF4-FFF2-40B4-BE49-F238E27FC236}">
                <a16:creationId xmlns:a16="http://schemas.microsoft.com/office/drawing/2014/main" id="{18F41B77-2D25-4867-BAAA-C6B123F9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090" y="2095533"/>
            <a:ext cx="2006199" cy="30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0E7BB2-AFED-4587-9949-A7D324D9D3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32201">
            <a:off x="7428694" y="2932887"/>
            <a:ext cx="1900906" cy="2345243"/>
          </a:xfrm>
          <a:prstGeom prst="rect">
            <a:avLst/>
          </a:prstGeom>
        </p:spPr>
      </p:pic>
      <p:pic>
        <p:nvPicPr>
          <p:cNvPr id="9" name="Picture 2" descr="쇼미더머니 7&gt; 방영 확정, 오늘부터 래퍼 모집 시작해 - 국내 뉴스 ...">
            <a:extLst>
              <a:ext uri="{FF2B5EF4-FFF2-40B4-BE49-F238E27FC236}">
                <a16:creationId xmlns:a16="http://schemas.microsoft.com/office/drawing/2014/main" id="{7C90B653-D2E7-465F-81CB-0B2AA0F6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63" y="3351327"/>
            <a:ext cx="1828944" cy="1148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굿걸', 언더에서 메이저 여성 힙합 뮤지션 총출동..5월 14일 첫 방송[공식]">
            <a:extLst>
              <a:ext uri="{FF2B5EF4-FFF2-40B4-BE49-F238E27FC236}">
                <a16:creationId xmlns:a16="http://schemas.microsoft.com/office/drawing/2014/main" id="{EBEC0F71-2027-4925-A279-89968DD1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0" y="3351327"/>
            <a:ext cx="2016528" cy="11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Lets Text2Hip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68836" y="643408"/>
            <a:ext cx="4554100" cy="4011962"/>
            <a:chOff x="2468836" y="643408"/>
            <a:chExt cx="4554100" cy="401196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787ABD-0E81-49EB-A64C-E86997E3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44" b="92324" l="9912" r="89868">
                          <a14:foregroundMark x1="61233" y1="5544" x2="61233" y2="5544"/>
                          <a14:foregroundMark x1="89868" y1="41151" x2="89868" y2="41151"/>
                          <a14:foregroundMark x1="69163" y1="51812" x2="69163" y2="51812"/>
                          <a14:foregroundMark x1="43612" y1="54584" x2="43612" y2="54584"/>
                          <a14:foregroundMark x1="54185" y1="39232" x2="54185" y2="39232"/>
                          <a14:foregroundMark x1="42511" y1="92324" x2="42511" y2="92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30" y="2504902"/>
              <a:ext cx="815912" cy="842869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6D451B-71D3-4C52-A79A-648928C8F347}"/>
                </a:ext>
              </a:extLst>
            </p:cNvPr>
            <p:cNvSpPr txBox="1"/>
            <p:nvPr/>
          </p:nvSpPr>
          <p:spPr>
            <a:xfrm>
              <a:off x="2468836" y="4009039"/>
              <a:ext cx="455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err="1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</a:t>
              </a:r>
              <a:r>
                <a:rPr lang="ko-KR" altLang="en-US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알 못 </a:t>
              </a:r>
              <a:r>
                <a:rPr lang="en-US" altLang="ko-KR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배모씨</a:t>
              </a:r>
              <a:r>
                <a:rPr lang="en-US" altLang="ko-KR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</a:t>
              </a:r>
              <a:r>
                <a:rPr lang="ko-KR" altLang="en-US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도 </a:t>
              </a:r>
              <a:endParaRPr lang="en-US" altLang="ko-KR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/>
              <a:r>
                <a:rPr lang="ko-KR" altLang="en-US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힙합 작사가</a:t>
              </a:r>
              <a:r>
                <a:rPr lang="en-US" altLang="ko-KR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가능하다 </a:t>
              </a:r>
              <a:r>
                <a:rPr lang="en-US" altLang="ko-KR" sz="1800" b="1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  <a:endParaRPr lang="ko-KR" altLang="en-US" sz="18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55861" y="643408"/>
              <a:ext cx="3648756" cy="1560409"/>
              <a:chOff x="1364311" y="1898080"/>
              <a:chExt cx="4244648" cy="1804708"/>
            </a:xfrm>
          </p:grpSpPr>
          <p:grpSp>
            <p:nvGrpSpPr>
              <p:cNvPr id="15" name="Google Shape;11291;p68">
                <a:extLst>
                  <a:ext uri="{FF2B5EF4-FFF2-40B4-BE49-F238E27FC236}">
                    <a16:creationId xmlns:a16="http://schemas.microsoft.com/office/drawing/2014/main" id="{35409783-6563-4D71-95FA-309848761A05}"/>
                  </a:ext>
                </a:extLst>
              </p:cNvPr>
              <p:cNvGrpSpPr/>
              <p:nvPr/>
            </p:nvGrpSpPr>
            <p:grpSpPr>
              <a:xfrm>
                <a:off x="2848122" y="2039079"/>
                <a:ext cx="1150606" cy="1060976"/>
                <a:chOff x="5771483" y="1515787"/>
                <a:chExt cx="357359" cy="357391"/>
              </a:xfrm>
            </p:grpSpPr>
            <p:sp>
              <p:nvSpPr>
                <p:cNvPr id="16" name="Google Shape;11292;p68">
                  <a:extLst>
                    <a:ext uri="{FF2B5EF4-FFF2-40B4-BE49-F238E27FC236}">
                      <a16:creationId xmlns:a16="http://schemas.microsoft.com/office/drawing/2014/main" id="{2A5313E8-7E58-42AD-BC16-8C26411C89F0}"/>
                    </a:ext>
                  </a:extLst>
                </p:cNvPr>
                <p:cNvSpPr/>
                <p:nvPr/>
              </p:nvSpPr>
              <p:spPr>
                <a:xfrm>
                  <a:off x="5771483" y="1515787"/>
                  <a:ext cx="357359" cy="35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8" h="11229" extrusionOk="0">
                      <a:moveTo>
                        <a:pt x="6334" y="346"/>
                      </a:moveTo>
                      <a:cubicBezTo>
                        <a:pt x="6334" y="346"/>
                        <a:pt x="6346" y="346"/>
                        <a:pt x="6346" y="358"/>
                      </a:cubicBezTo>
                      <a:lnTo>
                        <a:pt x="6346" y="822"/>
                      </a:lnTo>
                      <a:cubicBezTo>
                        <a:pt x="6346" y="989"/>
                        <a:pt x="6454" y="1120"/>
                        <a:pt x="6608" y="1156"/>
                      </a:cubicBezTo>
                      <a:cubicBezTo>
                        <a:pt x="7132" y="1275"/>
                        <a:pt x="7644" y="1477"/>
                        <a:pt x="8097" y="1763"/>
                      </a:cubicBezTo>
                      <a:cubicBezTo>
                        <a:pt x="8157" y="1798"/>
                        <a:pt x="8225" y="1817"/>
                        <a:pt x="8290" y="1817"/>
                      </a:cubicBezTo>
                      <a:cubicBezTo>
                        <a:pt x="8377" y="1817"/>
                        <a:pt x="8459" y="1784"/>
                        <a:pt x="8513" y="1715"/>
                      </a:cubicBezTo>
                      <a:lnTo>
                        <a:pt x="8847" y="1394"/>
                      </a:lnTo>
                      <a:lnTo>
                        <a:pt x="8859" y="1394"/>
                      </a:lnTo>
                      <a:lnTo>
                        <a:pt x="9859" y="2382"/>
                      </a:lnTo>
                      <a:lnTo>
                        <a:pt x="9859" y="2406"/>
                      </a:lnTo>
                      <a:lnTo>
                        <a:pt x="9525" y="2727"/>
                      </a:lnTo>
                      <a:cubicBezTo>
                        <a:pt x="9406" y="2846"/>
                        <a:pt x="9394" y="3013"/>
                        <a:pt x="9490" y="3144"/>
                      </a:cubicBezTo>
                      <a:cubicBezTo>
                        <a:pt x="9787" y="3608"/>
                        <a:pt x="9978" y="4097"/>
                        <a:pt x="10097" y="4632"/>
                      </a:cubicBezTo>
                      <a:cubicBezTo>
                        <a:pt x="10121" y="4799"/>
                        <a:pt x="10264" y="4906"/>
                        <a:pt x="10418" y="4906"/>
                      </a:cubicBezTo>
                      <a:lnTo>
                        <a:pt x="10883" y="4906"/>
                      </a:lnTo>
                      <a:cubicBezTo>
                        <a:pt x="10883" y="4906"/>
                        <a:pt x="10895" y="4906"/>
                        <a:pt x="10895" y="4918"/>
                      </a:cubicBezTo>
                      <a:lnTo>
                        <a:pt x="10883" y="6335"/>
                      </a:lnTo>
                      <a:lnTo>
                        <a:pt x="10418" y="6335"/>
                      </a:lnTo>
                      <a:cubicBezTo>
                        <a:pt x="10264" y="6335"/>
                        <a:pt x="10121" y="6430"/>
                        <a:pt x="10097" y="6597"/>
                      </a:cubicBezTo>
                      <a:cubicBezTo>
                        <a:pt x="9978" y="7121"/>
                        <a:pt x="9763" y="7621"/>
                        <a:pt x="9490" y="8085"/>
                      </a:cubicBezTo>
                      <a:cubicBezTo>
                        <a:pt x="9394" y="8216"/>
                        <a:pt x="9406" y="8407"/>
                        <a:pt x="9525" y="8502"/>
                      </a:cubicBezTo>
                      <a:lnTo>
                        <a:pt x="9859" y="8835"/>
                      </a:lnTo>
                      <a:lnTo>
                        <a:pt x="9859" y="8847"/>
                      </a:lnTo>
                      <a:lnTo>
                        <a:pt x="8859" y="9847"/>
                      </a:lnTo>
                      <a:lnTo>
                        <a:pt x="8847" y="9847"/>
                      </a:lnTo>
                      <a:lnTo>
                        <a:pt x="8513" y="9514"/>
                      </a:lnTo>
                      <a:cubicBezTo>
                        <a:pt x="8447" y="9448"/>
                        <a:pt x="8370" y="9415"/>
                        <a:pt x="8290" y="9415"/>
                      </a:cubicBezTo>
                      <a:cubicBezTo>
                        <a:pt x="8226" y="9415"/>
                        <a:pt x="8160" y="9436"/>
                        <a:pt x="8097" y="9478"/>
                      </a:cubicBezTo>
                      <a:cubicBezTo>
                        <a:pt x="7644" y="9776"/>
                        <a:pt x="7144" y="9966"/>
                        <a:pt x="6608" y="10085"/>
                      </a:cubicBezTo>
                      <a:cubicBezTo>
                        <a:pt x="6454" y="10109"/>
                        <a:pt x="6346" y="10252"/>
                        <a:pt x="6346" y="10407"/>
                      </a:cubicBezTo>
                      <a:lnTo>
                        <a:pt x="6346" y="10871"/>
                      </a:lnTo>
                      <a:cubicBezTo>
                        <a:pt x="6346" y="10871"/>
                        <a:pt x="6346" y="10883"/>
                        <a:pt x="6334" y="10883"/>
                      </a:cubicBezTo>
                      <a:lnTo>
                        <a:pt x="4930" y="10883"/>
                      </a:lnTo>
                      <a:cubicBezTo>
                        <a:pt x="4930" y="10883"/>
                        <a:pt x="4918" y="10883"/>
                        <a:pt x="4918" y="10871"/>
                      </a:cubicBezTo>
                      <a:lnTo>
                        <a:pt x="4918" y="10407"/>
                      </a:lnTo>
                      <a:cubicBezTo>
                        <a:pt x="4918" y="10252"/>
                        <a:pt x="4810" y="10109"/>
                        <a:pt x="4644" y="10085"/>
                      </a:cubicBezTo>
                      <a:cubicBezTo>
                        <a:pt x="4132" y="9966"/>
                        <a:pt x="3620" y="9752"/>
                        <a:pt x="3156" y="9478"/>
                      </a:cubicBezTo>
                      <a:cubicBezTo>
                        <a:pt x="3096" y="9442"/>
                        <a:pt x="3036" y="9419"/>
                        <a:pt x="2977" y="9419"/>
                      </a:cubicBezTo>
                      <a:cubicBezTo>
                        <a:pt x="2894" y="9419"/>
                        <a:pt x="2798" y="9442"/>
                        <a:pt x="2739" y="9514"/>
                      </a:cubicBezTo>
                      <a:lnTo>
                        <a:pt x="2417" y="9847"/>
                      </a:lnTo>
                      <a:lnTo>
                        <a:pt x="2405" y="9847"/>
                      </a:lnTo>
                      <a:lnTo>
                        <a:pt x="1405" y="8847"/>
                      </a:lnTo>
                      <a:lnTo>
                        <a:pt x="1405" y="8835"/>
                      </a:lnTo>
                      <a:lnTo>
                        <a:pt x="1727" y="8502"/>
                      </a:lnTo>
                      <a:cubicBezTo>
                        <a:pt x="1846" y="8383"/>
                        <a:pt x="1870" y="8228"/>
                        <a:pt x="1774" y="8085"/>
                      </a:cubicBezTo>
                      <a:cubicBezTo>
                        <a:pt x="1477" y="7621"/>
                        <a:pt x="1286" y="7133"/>
                        <a:pt x="1167" y="6597"/>
                      </a:cubicBezTo>
                      <a:cubicBezTo>
                        <a:pt x="1131" y="6430"/>
                        <a:pt x="1000" y="6335"/>
                        <a:pt x="834" y="6335"/>
                      </a:cubicBezTo>
                      <a:lnTo>
                        <a:pt x="381" y="6335"/>
                      </a:lnTo>
                      <a:cubicBezTo>
                        <a:pt x="381" y="6335"/>
                        <a:pt x="358" y="6335"/>
                        <a:pt x="358" y="6311"/>
                      </a:cubicBezTo>
                      <a:lnTo>
                        <a:pt x="358" y="4918"/>
                      </a:lnTo>
                      <a:cubicBezTo>
                        <a:pt x="358" y="4918"/>
                        <a:pt x="358" y="4906"/>
                        <a:pt x="381" y="4906"/>
                      </a:cubicBezTo>
                      <a:lnTo>
                        <a:pt x="834" y="4906"/>
                      </a:lnTo>
                      <a:cubicBezTo>
                        <a:pt x="1000" y="4906"/>
                        <a:pt x="1131" y="4799"/>
                        <a:pt x="1167" y="4632"/>
                      </a:cubicBezTo>
                      <a:cubicBezTo>
                        <a:pt x="1286" y="4108"/>
                        <a:pt x="1489" y="3608"/>
                        <a:pt x="1774" y="3144"/>
                      </a:cubicBezTo>
                      <a:cubicBezTo>
                        <a:pt x="1870" y="3013"/>
                        <a:pt x="1846" y="2834"/>
                        <a:pt x="1727" y="2727"/>
                      </a:cubicBezTo>
                      <a:lnTo>
                        <a:pt x="1405" y="2406"/>
                      </a:lnTo>
                      <a:lnTo>
                        <a:pt x="1405" y="2382"/>
                      </a:lnTo>
                      <a:lnTo>
                        <a:pt x="2405" y="1394"/>
                      </a:lnTo>
                      <a:lnTo>
                        <a:pt x="2417" y="1394"/>
                      </a:lnTo>
                      <a:lnTo>
                        <a:pt x="2739" y="1715"/>
                      </a:lnTo>
                      <a:cubicBezTo>
                        <a:pt x="2807" y="1784"/>
                        <a:pt x="2891" y="1817"/>
                        <a:pt x="2975" y="1817"/>
                      </a:cubicBezTo>
                      <a:cubicBezTo>
                        <a:pt x="3037" y="1817"/>
                        <a:pt x="3100" y="1798"/>
                        <a:pt x="3156" y="1763"/>
                      </a:cubicBezTo>
                      <a:cubicBezTo>
                        <a:pt x="3620" y="1465"/>
                        <a:pt x="4108" y="1275"/>
                        <a:pt x="4644" y="1156"/>
                      </a:cubicBezTo>
                      <a:cubicBezTo>
                        <a:pt x="4810" y="1120"/>
                        <a:pt x="4918" y="989"/>
                        <a:pt x="4918" y="822"/>
                      </a:cubicBezTo>
                      <a:lnTo>
                        <a:pt x="4918" y="358"/>
                      </a:lnTo>
                      <a:cubicBezTo>
                        <a:pt x="4918" y="358"/>
                        <a:pt x="4918" y="346"/>
                        <a:pt x="4930" y="346"/>
                      </a:cubicBezTo>
                      <a:close/>
                      <a:moveTo>
                        <a:pt x="4918" y="1"/>
                      </a:moveTo>
                      <a:cubicBezTo>
                        <a:pt x="4727" y="1"/>
                        <a:pt x="4572" y="156"/>
                        <a:pt x="4572" y="346"/>
                      </a:cubicBezTo>
                      <a:lnTo>
                        <a:pt x="4572" y="810"/>
                      </a:lnTo>
                      <a:cubicBezTo>
                        <a:pt x="4572" y="810"/>
                        <a:pt x="4572" y="822"/>
                        <a:pt x="4560" y="822"/>
                      </a:cubicBezTo>
                      <a:cubicBezTo>
                        <a:pt x="3989" y="941"/>
                        <a:pt x="3453" y="1168"/>
                        <a:pt x="2965" y="1477"/>
                      </a:cubicBezTo>
                      <a:lnTo>
                        <a:pt x="2953" y="1477"/>
                      </a:lnTo>
                      <a:lnTo>
                        <a:pt x="2620" y="1156"/>
                      </a:lnTo>
                      <a:cubicBezTo>
                        <a:pt x="2554" y="1090"/>
                        <a:pt x="2471" y="1057"/>
                        <a:pt x="2386" y="1057"/>
                      </a:cubicBezTo>
                      <a:cubicBezTo>
                        <a:pt x="2301" y="1057"/>
                        <a:pt x="2215" y="1090"/>
                        <a:pt x="2143" y="1156"/>
                      </a:cubicBezTo>
                      <a:lnTo>
                        <a:pt x="1155" y="2144"/>
                      </a:lnTo>
                      <a:cubicBezTo>
                        <a:pt x="1012" y="2287"/>
                        <a:pt x="1012" y="2489"/>
                        <a:pt x="1155" y="2620"/>
                      </a:cubicBezTo>
                      <a:lnTo>
                        <a:pt x="1477" y="2954"/>
                      </a:lnTo>
                      <a:lnTo>
                        <a:pt x="1477" y="2965"/>
                      </a:lnTo>
                      <a:cubicBezTo>
                        <a:pt x="1167" y="3454"/>
                        <a:pt x="941" y="3989"/>
                        <a:pt x="822" y="4561"/>
                      </a:cubicBezTo>
                      <a:cubicBezTo>
                        <a:pt x="822" y="4561"/>
                        <a:pt x="822" y="4573"/>
                        <a:pt x="810" y="4573"/>
                      </a:cubicBezTo>
                      <a:lnTo>
                        <a:pt x="346" y="4573"/>
                      </a:lnTo>
                      <a:cubicBezTo>
                        <a:pt x="155" y="4573"/>
                        <a:pt x="0" y="4728"/>
                        <a:pt x="0" y="4918"/>
                      </a:cubicBezTo>
                      <a:lnTo>
                        <a:pt x="0" y="6311"/>
                      </a:lnTo>
                      <a:cubicBezTo>
                        <a:pt x="0" y="6513"/>
                        <a:pt x="155" y="6656"/>
                        <a:pt x="346" y="6656"/>
                      </a:cubicBezTo>
                      <a:lnTo>
                        <a:pt x="810" y="6656"/>
                      </a:lnTo>
                      <a:cubicBezTo>
                        <a:pt x="810" y="6656"/>
                        <a:pt x="822" y="6656"/>
                        <a:pt x="822" y="6680"/>
                      </a:cubicBezTo>
                      <a:cubicBezTo>
                        <a:pt x="941" y="7240"/>
                        <a:pt x="1167" y="7776"/>
                        <a:pt x="1477" y="8264"/>
                      </a:cubicBezTo>
                      <a:lnTo>
                        <a:pt x="1477" y="8288"/>
                      </a:lnTo>
                      <a:lnTo>
                        <a:pt x="1155" y="8609"/>
                      </a:lnTo>
                      <a:cubicBezTo>
                        <a:pt x="1012" y="8740"/>
                        <a:pt x="1012" y="8954"/>
                        <a:pt x="1155" y="9085"/>
                      </a:cubicBezTo>
                      <a:lnTo>
                        <a:pt x="2143" y="10085"/>
                      </a:lnTo>
                      <a:cubicBezTo>
                        <a:pt x="2215" y="10151"/>
                        <a:pt x="2301" y="10184"/>
                        <a:pt x="2386" y="10184"/>
                      </a:cubicBezTo>
                      <a:cubicBezTo>
                        <a:pt x="2471" y="10184"/>
                        <a:pt x="2554" y="10151"/>
                        <a:pt x="2620" y="10085"/>
                      </a:cubicBezTo>
                      <a:lnTo>
                        <a:pt x="2953" y="9752"/>
                      </a:lnTo>
                      <a:lnTo>
                        <a:pt x="2965" y="9752"/>
                      </a:lnTo>
                      <a:cubicBezTo>
                        <a:pt x="3453" y="10073"/>
                        <a:pt x="3989" y="10288"/>
                        <a:pt x="4560" y="10407"/>
                      </a:cubicBezTo>
                      <a:cubicBezTo>
                        <a:pt x="4560" y="10407"/>
                        <a:pt x="4572" y="10407"/>
                        <a:pt x="4572" y="10431"/>
                      </a:cubicBezTo>
                      <a:lnTo>
                        <a:pt x="4572" y="10883"/>
                      </a:lnTo>
                      <a:cubicBezTo>
                        <a:pt x="4572" y="11085"/>
                        <a:pt x="4727" y="11228"/>
                        <a:pt x="4918" y="11228"/>
                      </a:cubicBezTo>
                      <a:lnTo>
                        <a:pt x="6311" y="11228"/>
                      </a:lnTo>
                      <a:cubicBezTo>
                        <a:pt x="6513" y="11228"/>
                        <a:pt x="6656" y="11085"/>
                        <a:pt x="6656" y="10883"/>
                      </a:cubicBezTo>
                      <a:lnTo>
                        <a:pt x="6656" y="10431"/>
                      </a:lnTo>
                      <a:cubicBezTo>
                        <a:pt x="6656" y="10431"/>
                        <a:pt x="6656" y="10407"/>
                        <a:pt x="6668" y="10407"/>
                      </a:cubicBezTo>
                      <a:cubicBezTo>
                        <a:pt x="7239" y="10288"/>
                        <a:pt x="7775" y="10062"/>
                        <a:pt x="8263" y="9752"/>
                      </a:cubicBezTo>
                      <a:lnTo>
                        <a:pt x="8275" y="9752"/>
                      </a:lnTo>
                      <a:lnTo>
                        <a:pt x="8609" y="10085"/>
                      </a:lnTo>
                      <a:cubicBezTo>
                        <a:pt x="8674" y="10151"/>
                        <a:pt x="8760" y="10184"/>
                        <a:pt x="8847" y="10184"/>
                      </a:cubicBezTo>
                      <a:cubicBezTo>
                        <a:pt x="8933" y="10184"/>
                        <a:pt x="9019" y="10151"/>
                        <a:pt x="9085" y="10085"/>
                      </a:cubicBezTo>
                      <a:lnTo>
                        <a:pt x="10085" y="9085"/>
                      </a:lnTo>
                      <a:cubicBezTo>
                        <a:pt x="10216" y="8954"/>
                        <a:pt x="10216" y="8740"/>
                        <a:pt x="10085" y="8609"/>
                      </a:cubicBezTo>
                      <a:lnTo>
                        <a:pt x="9752" y="8288"/>
                      </a:lnTo>
                      <a:lnTo>
                        <a:pt x="9752" y="8264"/>
                      </a:lnTo>
                      <a:cubicBezTo>
                        <a:pt x="10061" y="7776"/>
                        <a:pt x="10287" y="7240"/>
                        <a:pt x="10406" y="6680"/>
                      </a:cubicBezTo>
                      <a:cubicBezTo>
                        <a:pt x="10406" y="6680"/>
                        <a:pt x="10406" y="6656"/>
                        <a:pt x="10418" y="6656"/>
                      </a:cubicBezTo>
                      <a:lnTo>
                        <a:pt x="10883" y="6656"/>
                      </a:lnTo>
                      <a:cubicBezTo>
                        <a:pt x="11073" y="6656"/>
                        <a:pt x="11228" y="6513"/>
                        <a:pt x="11228" y="6311"/>
                      </a:cubicBezTo>
                      <a:lnTo>
                        <a:pt x="11228" y="4918"/>
                      </a:lnTo>
                      <a:cubicBezTo>
                        <a:pt x="11228" y="4728"/>
                        <a:pt x="11073" y="4573"/>
                        <a:pt x="10883" y="4573"/>
                      </a:cubicBezTo>
                      <a:lnTo>
                        <a:pt x="10418" y="4573"/>
                      </a:lnTo>
                      <a:cubicBezTo>
                        <a:pt x="10418" y="4573"/>
                        <a:pt x="10406" y="4573"/>
                        <a:pt x="10406" y="4561"/>
                      </a:cubicBezTo>
                      <a:cubicBezTo>
                        <a:pt x="10287" y="3989"/>
                        <a:pt x="10061" y="3454"/>
                        <a:pt x="9752" y="2965"/>
                      </a:cubicBezTo>
                      <a:lnTo>
                        <a:pt x="9752" y="2954"/>
                      </a:lnTo>
                      <a:lnTo>
                        <a:pt x="10085" y="2620"/>
                      </a:lnTo>
                      <a:cubicBezTo>
                        <a:pt x="10216" y="2489"/>
                        <a:pt x="10216" y="2287"/>
                        <a:pt x="10085" y="2144"/>
                      </a:cubicBezTo>
                      <a:lnTo>
                        <a:pt x="9085" y="1156"/>
                      </a:lnTo>
                      <a:cubicBezTo>
                        <a:pt x="9019" y="1090"/>
                        <a:pt x="8933" y="1057"/>
                        <a:pt x="8847" y="1057"/>
                      </a:cubicBezTo>
                      <a:cubicBezTo>
                        <a:pt x="8760" y="1057"/>
                        <a:pt x="8674" y="1090"/>
                        <a:pt x="8609" y="1156"/>
                      </a:cubicBezTo>
                      <a:lnTo>
                        <a:pt x="8275" y="1477"/>
                      </a:lnTo>
                      <a:lnTo>
                        <a:pt x="8263" y="1477"/>
                      </a:lnTo>
                      <a:cubicBezTo>
                        <a:pt x="7775" y="1168"/>
                        <a:pt x="7239" y="941"/>
                        <a:pt x="6668" y="822"/>
                      </a:cubicBezTo>
                      <a:cubicBezTo>
                        <a:pt x="6668" y="822"/>
                        <a:pt x="6656" y="822"/>
                        <a:pt x="6656" y="810"/>
                      </a:cubicBezTo>
                      <a:lnTo>
                        <a:pt x="6656" y="346"/>
                      </a:lnTo>
                      <a:cubicBezTo>
                        <a:pt x="6656" y="156"/>
                        <a:pt x="6513" y="1"/>
                        <a:pt x="631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293;p68">
                  <a:extLst>
                    <a:ext uri="{FF2B5EF4-FFF2-40B4-BE49-F238E27FC236}">
                      <a16:creationId xmlns:a16="http://schemas.microsoft.com/office/drawing/2014/main" id="{831BF06F-087D-4E2E-992F-72F40746E596}"/>
                    </a:ext>
                  </a:extLst>
                </p:cNvPr>
                <p:cNvSpPr/>
                <p:nvPr/>
              </p:nvSpPr>
              <p:spPr>
                <a:xfrm>
                  <a:off x="5837429" y="1583070"/>
                  <a:ext cx="185713" cy="18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5769" extrusionOk="0">
                      <a:moveTo>
                        <a:pt x="3566" y="1"/>
                      </a:moveTo>
                      <a:cubicBezTo>
                        <a:pt x="3505" y="1"/>
                        <a:pt x="3443" y="3"/>
                        <a:pt x="3381" y="6"/>
                      </a:cubicBezTo>
                      <a:cubicBezTo>
                        <a:pt x="2512" y="54"/>
                        <a:pt x="1703" y="411"/>
                        <a:pt x="1072" y="1030"/>
                      </a:cubicBezTo>
                      <a:cubicBezTo>
                        <a:pt x="464" y="1649"/>
                        <a:pt x="95" y="2459"/>
                        <a:pt x="48" y="3340"/>
                      </a:cubicBezTo>
                      <a:cubicBezTo>
                        <a:pt x="0" y="4209"/>
                        <a:pt x="286" y="5054"/>
                        <a:pt x="822" y="5709"/>
                      </a:cubicBezTo>
                      <a:cubicBezTo>
                        <a:pt x="845" y="5757"/>
                        <a:pt x="893" y="5769"/>
                        <a:pt x="953" y="5769"/>
                      </a:cubicBezTo>
                      <a:cubicBezTo>
                        <a:pt x="988" y="5769"/>
                        <a:pt x="1024" y="5745"/>
                        <a:pt x="1060" y="5733"/>
                      </a:cubicBezTo>
                      <a:cubicBezTo>
                        <a:pt x="1131" y="5673"/>
                        <a:pt x="1131" y="5566"/>
                        <a:pt x="1084" y="5495"/>
                      </a:cubicBezTo>
                      <a:cubicBezTo>
                        <a:pt x="595" y="4888"/>
                        <a:pt x="345" y="4126"/>
                        <a:pt x="393" y="3352"/>
                      </a:cubicBezTo>
                      <a:cubicBezTo>
                        <a:pt x="429" y="2566"/>
                        <a:pt x="762" y="1816"/>
                        <a:pt x="1310" y="1268"/>
                      </a:cubicBezTo>
                      <a:cubicBezTo>
                        <a:pt x="1857" y="720"/>
                        <a:pt x="2608" y="399"/>
                        <a:pt x="3393" y="351"/>
                      </a:cubicBezTo>
                      <a:cubicBezTo>
                        <a:pt x="3456" y="348"/>
                        <a:pt x="3518" y="346"/>
                        <a:pt x="3580" y="346"/>
                      </a:cubicBezTo>
                      <a:cubicBezTo>
                        <a:pt x="4291" y="346"/>
                        <a:pt x="4989" y="593"/>
                        <a:pt x="5536" y="1042"/>
                      </a:cubicBezTo>
                      <a:cubicBezTo>
                        <a:pt x="5567" y="1068"/>
                        <a:pt x="5605" y="1080"/>
                        <a:pt x="5642" y="1080"/>
                      </a:cubicBezTo>
                      <a:cubicBezTo>
                        <a:pt x="5692" y="1080"/>
                        <a:pt x="5741" y="1059"/>
                        <a:pt x="5775" y="1018"/>
                      </a:cubicBezTo>
                      <a:cubicBezTo>
                        <a:pt x="5834" y="947"/>
                        <a:pt x="5822" y="840"/>
                        <a:pt x="5751" y="780"/>
                      </a:cubicBezTo>
                      <a:cubicBezTo>
                        <a:pt x="5121" y="283"/>
                        <a:pt x="4358" y="1"/>
                        <a:pt x="3566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1294;p68">
                  <a:extLst>
                    <a:ext uri="{FF2B5EF4-FFF2-40B4-BE49-F238E27FC236}">
                      <a16:creationId xmlns:a16="http://schemas.microsoft.com/office/drawing/2014/main" id="{31AD3062-48F1-45F5-9004-838FE1206EB4}"/>
                    </a:ext>
                  </a:extLst>
                </p:cNvPr>
                <p:cNvSpPr/>
                <p:nvPr/>
              </p:nvSpPr>
              <p:spPr>
                <a:xfrm>
                  <a:off x="5876068" y="1616584"/>
                  <a:ext cx="186859" cy="189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5954" extrusionOk="0">
                      <a:moveTo>
                        <a:pt x="3406" y="322"/>
                      </a:moveTo>
                      <a:lnTo>
                        <a:pt x="3406" y="1013"/>
                      </a:lnTo>
                      <a:cubicBezTo>
                        <a:pt x="3406" y="1108"/>
                        <a:pt x="3370" y="1227"/>
                        <a:pt x="3322" y="1322"/>
                      </a:cubicBezTo>
                      <a:lnTo>
                        <a:pt x="3239" y="1489"/>
                      </a:lnTo>
                      <a:cubicBezTo>
                        <a:pt x="3227" y="1513"/>
                        <a:pt x="3227" y="1525"/>
                        <a:pt x="3227" y="1561"/>
                      </a:cubicBezTo>
                      <a:lnTo>
                        <a:pt x="3227" y="1918"/>
                      </a:lnTo>
                      <a:cubicBezTo>
                        <a:pt x="3227" y="2156"/>
                        <a:pt x="3132" y="2382"/>
                        <a:pt x="2953" y="2561"/>
                      </a:cubicBezTo>
                      <a:cubicBezTo>
                        <a:pt x="2775" y="2715"/>
                        <a:pt x="2548" y="2811"/>
                        <a:pt x="2310" y="2811"/>
                      </a:cubicBezTo>
                      <a:cubicBezTo>
                        <a:pt x="1834" y="2799"/>
                        <a:pt x="1453" y="2370"/>
                        <a:pt x="1453" y="1882"/>
                      </a:cubicBezTo>
                      <a:lnTo>
                        <a:pt x="1453" y="1572"/>
                      </a:lnTo>
                      <a:cubicBezTo>
                        <a:pt x="1453" y="1549"/>
                        <a:pt x="1453" y="1525"/>
                        <a:pt x="1441" y="1501"/>
                      </a:cubicBezTo>
                      <a:lnTo>
                        <a:pt x="1334" y="1287"/>
                      </a:lnTo>
                      <a:cubicBezTo>
                        <a:pt x="1298" y="1215"/>
                        <a:pt x="1274" y="1132"/>
                        <a:pt x="1274" y="1049"/>
                      </a:cubicBezTo>
                      <a:lnTo>
                        <a:pt x="1274" y="1037"/>
                      </a:lnTo>
                      <a:cubicBezTo>
                        <a:pt x="1274" y="644"/>
                        <a:pt x="1584" y="322"/>
                        <a:pt x="1989" y="322"/>
                      </a:cubicBezTo>
                      <a:close/>
                      <a:moveTo>
                        <a:pt x="1989" y="3073"/>
                      </a:moveTo>
                      <a:cubicBezTo>
                        <a:pt x="2084" y="3108"/>
                        <a:pt x="2191" y="3132"/>
                        <a:pt x="2310" y="3132"/>
                      </a:cubicBezTo>
                      <a:lnTo>
                        <a:pt x="2358" y="3132"/>
                      </a:lnTo>
                      <a:cubicBezTo>
                        <a:pt x="2477" y="3132"/>
                        <a:pt x="2608" y="3120"/>
                        <a:pt x="2715" y="3073"/>
                      </a:cubicBezTo>
                      <a:lnTo>
                        <a:pt x="2715" y="3073"/>
                      </a:lnTo>
                      <a:cubicBezTo>
                        <a:pt x="2703" y="3132"/>
                        <a:pt x="2715" y="3180"/>
                        <a:pt x="2727" y="3227"/>
                      </a:cubicBezTo>
                      <a:lnTo>
                        <a:pt x="2596" y="3358"/>
                      </a:lnTo>
                      <a:cubicBezTo>
                        <a:pt x="2525" y="3430"/>
                        <a:pt x="2429" y="3466"/>
                        <a:pt x="2346" y="3466"/>
                      </a:cubicBezTo>
                      <a:cubicBezTo>
                        <a:pt x="2251" y="3466"/>
                        <a:pt x="2144" y="3418"/>
                        <a:pt x="2084" y="3358"/>
                      </a:cubicBezTo>
                      <a:lnTo>
                        <a:pt x="1953" y="3227"/>
                      </a:lnTo>
                      <a:cubicBezTo>
                        <a:pt x="1965" y="3180"/>
                        <a:pt x="1989" y="3120"/>
                        <a:pt x="1989" y="3073"/>
                      </a:cubicBezTo>
                      <a:close/>
                      <a:moveTo>
                        <a:pt x="2953" y="3489"/>
                      </a:moveTo>
                      <a:cubicBezTo>
                        <a:pt x="3001" y="3525"/>
                        <a:pt x="3048" y="3537"/>
                        <a:pt x="3108" y="3549"/>
                      </a:cubicBezTo>
                      <a:lnTo>
                        <a:pt x="3703" y="3716"/>
                      </a:lnTo>
                      <a:cubicBezTo>
                        <a:pt x="3846" y="3763"/>
                        <a:pt x="3965" y="3906"/>
                        <a:pt x="3965" y="4061"/>
                      </a:cubicBezTo>
                      <a:lnTo>
                        <a:pt x="3965" y="5192"/>
                      </a:lnTo>
                      <a:lnTo>
                        <a:pt x="3941" y="5192"/>
                      </a:lnTo>
                      <a:cubicBezTo>
                        <a:pt x="3822" y="5263"/>
                        <a:pt x="3703" y="5323"/>
                        <a:pt x="3560" y="5371"/>
                      </a:cubicBezTo>
                      <a:lnTo>
                        <a:pt x="3560" y="4370"/>
                      </a:lnTo>
                      <a:cubicBezTo>
                        <a:pt x="3560" y="4287"/>
                        <a:pt x="3489" y="4204"/>
                        <a:pt x="3406" y="4204"/>
                      </a:cubicBezTo>
                      <a:cubicBezTo>
                        <a:pt x="3310" y="4204"/>
                        <a:pt x="3239" y="4287"/>
                        <a:pt x="3239" y="4370"/>
                      </a:cubicBezTo>
                      <a:lnTo>
                        <a:pt x="3239" y="5490"/>
                      </a:lnTo>
                      <a:cubicBezTo>
                        <a:pt x="3001" y="5561"/>
                        <a:pt x="2763" y="5597"/>
                        <a:pt x="2513" y="5609"/>
                      </a:cubicBezTo>
                      <a:lnTo>
                        <a:pt x="2346" y="5609"/>
                      </a:lnTo>
                      <a:cubicBezTo>
                        <a:pt x="2048" y="5609"/>
                        <a:pt x="1751" y="5561"/>
                        <a:pt x="1453" y="5478"/>
                      </a:cubicBezTo>
                      <a:lnTo>
                        <a:pt x="1453" y="4359"/>
                      </a:lnTo>
                      <a:cubicBezTo>
                        <a:pt x="1453" y="4263"/>
                        <a:pt x="1382" y="4192"/>
                        <a:pt x="1286" y="4192"/>
                      </a:cubicBezTo>
                      <a:cubicBezTo>
                        <a:pt x="1203" y="4192"/>
                        <a:pt x="1120" y="4263"/>
                        <a:pt x="1120" y="4359"/>
                      </a:cubicBezTo>
                      <a:lnTo>
                        <a:pt x="1120" y="5359"/>
                      </a:lnTo>
                      <a:cubicBezTo>
                        <a:pt x="989" y="5299"/>
                        <a:pt x="870" y="5240"/>
                        <a:pt x="751" y="5180"/>
                      </a:cubicBezTo>
                      <a:lnTo>
                        <a:pt x="751" y="4061"/>
                      </a:lnTo>
                      <a:cubicBezTo>
                        <a:pt x="751" y="3894"/>
                        <a:pt x="858" y="3763"/>
                        <a:pt x="1024" y="3716"/>
                      </a:cubicBezTo>
                      <a:lnTo>
                        <a:pt x="1620" y="3549"/>
                      </a:lnTo>
                      <a:cubicBezTo>
                        <a:pt x="1655" y="3537"/>
                        <a:pt x="1715" y="3513"/>
                        <a:pt x="1763" y="3489"/>
                      </a:cubicBezTo>
                      <a:lnTo>
                        <a:pt x="1870" y="3597"/>
                      </a:lnTo>
                      <a:cubicBezTo>
                        <a:pt x="2001" y="3727"/>
                        <a:pt x="2179" y="3811"/>
                        <a:pt x="2358" y="3811"/>
                      </a:cubicBezTo>
                      <a:cubicBezTo>
                        <a:pt x="2537" y="3811"/>
                        <a:pt x="2715" y="3727"/>
                        <a:pt x="2846" y="3597"/>
                      </a:cubicBezTo>
                      <a:lnTo>
                        <a:pt x="2953" y="3489"/>
                      </a:lnTo>
                      <a:close/>
                      <a:moveTo>
                        <a:pt x="1953" y="1"/>
                      </a:moveTo>
                      <a:cubicBezTo>
                        <a:pt x="1382" y="1"/>
                        <a:pt x="917" y="453"/>
                        <a:pt x="917" y="1037"/>
                      </a:cubicBezTo>
                      <a:lnTo>
                        <a:pt x="917" y="1049"/>
                      </a:lnTo>
                      <a:cubicBezTo>
                        <a:pt x="917" y="1191"/>
                        <a:pt x="941" y="1322"/>
                        <a:pt x="1001" y="1441"/>
                      </a:cubicBezTo>
                      <a:lnTo>
                        <a:pt x="1096" y="1608"/>
                      </a:lnTo>
                      <a:lnTo>
                        <a:pt x="1096" y="1870"/>
                      </a:lnTo>
                      <a:cubicBezTo>
                        <a:pt x="1096" y="2299"/>
                        <a:pt x="1298" y="2680"/>
                        <a:pt x="1620" y="2918"/>
                      </a:cubicBezTo>
                      <a:lnTo>
                        <a:pt x="1620" y="3061"/>
                      </a:lnTo>
                      <a:cubicBezTo>
                        <a:pt x="1620" y="3156"/>
                        <a:pt x="1548" y="3227"/>
                        <a:pt x="1477" y="3239"/>
                      </a:cubicBezTo>
                      <a:lnTo>
                        <a:pt x="882" y="3406"/>
                      </a:lnTo>
                      <a:cubicBezTo>
                        <a:pt x="584" y="3489"/>
                        <a:pt x="381" y="3763"/>
                        <a:pt x="381" y="4073"/>
                      </a:cubicBezTo>
                      <a:lnTo>
                        <a:pt x="381" y="4966"/>
                      </a:lnTo>
                      <a:cubicBezTo>
                        <a:pt x="346" y="4954"/>
                        <a:pt x="334" y="4918"/>
                        <a:pt x="298" y="4906"/>
                      </a:cubicBezTo>
                      <a:cubicBezTo>
                        <a:pt x="268" y="4881"/>
                        <a:pt x="232" y="4869"/>
                        <a:pt x="196" y="4869"/>
                      </a:cubicBezTo>
                      <a:cubicBezTo>
                        <a:pt x="146" y="4869"/>
                        <a:pt x="95" y="4893"/>
                        <a:pt x="60" y="4942"/>
                      </a:cubicBezTo>
                      <a:cubicBezTo>
                        <a:pt x="0" y="5013"/>
                        <a:pt x="24" y="5121"/>
                        <a:pt x="96" y="5180"/>
                      </a:cubicBezTo>
                      <a:cubicBezTo>
                        <a:pt x="727" y="5680"/>
                        <a:pt x="1501" y="5954"/>
                        <a:pt x="2298" y="5954"/>
                      </a:cubicBezTo>
                      <a:lnTo>
                        <a:pt x="2477" y="5954"/>
                      </a:lnTo>
                      <a:cubicBezTo>
                        <a:pt x="3334" y="5906"/>
                        <a:pt x="4156" y="5549"/>
                        <a:pt x="4787" y="4918"/>
                      </a:cubicBezTo>
                      <a:cubicBezTo>
                        <a:pt x="5394" y="4311"/>
                        <a:pt x="5763" y="3489"/>
                        <a:pt x="5811" y="2620"/>
                      </a:cubicBezTo>
                      <a:cubicBezTo>
                        <a:pt x="5870" y="1763"/>
                        <a:pt x="5596" y="918"/>
                        <a:pt x="5049" y="251"/>
                      </a:cubicBezTo>
                      <a:cubicBezTo>
                        <a:pt x="5014" y="209"/>
                        <a:pt x="4967" y="192"/>
                        <a:pt x="4917" y="192"/>
                      </a:cubicBezTo>
                      <a:cubicBezTo>
                        <a:pt x="4882" y="192"/>
                        <a:pt x="4845" y="200"/>
                        <a:pt x="4811" y="215"/>
                      </a:cubicBezTo>
                      <a:cubicBezTo>
                        <a:pt x="4739" y="275"/>
                        <a:pt x="4739" y="382"/>
                        <a:pt x="4787" y="453"/>
                      </a:cubicBezTo>
                      <a:cubicBezTo>
                        <a:pt x="5275" y="1072"/>
                        <a:pt x="5525" y="1822"/>
                        <a:pt x="5489" y="2596"/>
                      </a:cubicBezTo>
                      <a:cubicBezTo>
                        <a:pt x="5442" y="3394"/>
                        <a:pt x="5108" y="4132"/>
                        <a:pt x="4561" y="4680"/>
                      </a:cubicBezTo>
                      <a:cubicBezTo>
                        <a:pt x="4453" y="4787"/>
                        <a:pt x="4358" y="4882"/>
                        <a:pt x="4239" y="4966"/>
                      </a:cubicBezTo>
                      <a:lnTo>
                        <a:pt x="4239" y="4073"/>
                      </a:lnTo>
                      <a:cubicBezTo>
                        <a:pt x="4239" y="3763"/>
                        <a:pt x="4025" y="3489"/>
                        <a:pt x="3727" y="3406"/>
                      </a:cubicBezTo>
                      <a:lnTo>
                        <a:pt x="3132" y="3239"/>
                      </a:lnTo>
                      <a:cubicBezTo>
                        <a:pt x="3060" y="3216"/>
                        <a:pt x="3001" y="3144"/>
                        <a:pt x="3001" y="3061"/>
                      </a:cubicBezTo>
                      <a:lnTo>
                        <a:pt x="3001" y="2930"/>
                      </a:lnTo>
                      <a:cubicBezTo>
                        <a:pt x="3060" y="2882"/>
                        <a:pt x="3108" y="2858"/>
                        <a:pt x="3156" y="2799"/>
                      </a:cubicBezTo>
                      <a:cubicBezTo>
                        <a:pt x="3394" y="2561"/>
                        <a:pt x="3537" y="2263"/>
                        <a:pt x="3537" y="1918"/>
                      </a:cubicBezTo>
                      <a:lnTo>
                        <a:pt x="3537" y="1608"/>
                      </a:lnTo>
                      <a:lnTo>
                        <a:pt x="3596" y="1465"/>
                      </a:lnTo>
                      <a:cubicBezTo>
                        <a:pt x="3668" y="1322"/>
                        <a:pt x="3703" y="1168"/>
                        <a:pt x="3703" y="1013"/>
                      </a:cubicBezTo>
                      <a:lnTo>
                        <a:pt x="3703" y="156"/>
                      </a:lnTo>
                      <a:cubicBezTo>
                        <a:pt x="3703" y="72"/>
                        <a:pt x="3620" y="1"/>
                        <a:pt x="353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1295;p68">
                  <a:extLst>
                    <a:ext uri="{FF2B5EF4-FFF2-40B4-BE49-F238E27FC236}">
                      <a16:creationId xmlns:a16="http://schemas.microsoft.com/office/drawing/2014/main" id="{DD8A654D-3C49-442B-88B4-DF85C08E0F17}"/>
                    </a:ext>
                  </a:extLst>
                </p:cNvPr>
                <p:cNvSpPr/>
                <p:nvPr/>
              </p:nvSpPr>
              <p:spPr>
                <a:xfrm>
                  <a:off x="5928360" y="1644624"/>
                  <a:ext cx="45131" cy="16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513" extrusionOk="0">
                      <a:moveTo>
                        <a:pt x="167" y="1"/>
                      </a:moveTo>
                      <a:cubicBezTo>
                        <a:pt x="72" y="1"/>
                        <a:pt x="1" y="84"/>
                        <a:pt x="1" y="168"/>
                      </a:cubicBezTo>
                      <a:cubicBezTo>
                        <a:pt x="1" y="263"/>
                        <a:pt x="72" y="334"/>
                        <a:pt x="167" y="334"/>
                      </a:cubicBezTo>
                      <a:cubicBezTo>
                        <a:pt x="346" y="334"/>
                        <a:pt x="882" y="370"/>
                        <a:pt x="1144" y="501"/>
                      </a:cubicBezTo>
                      <a:cubicBezTo>
                        <a:pt x="1179" y="513"/>
                        <a:pt x="1191" y="513"/>
                        <a:pt x="1227" y="513"/>
                      </a:cubicBezTo>
                      <a:cubicBezTo>
                        <a:pt x="1286" y="513"/>
                        <a:pt x="1346" y="489"/>
                        <a:pt x="1370" y="430"/>
                      </a:cubicBezTo>
                      <a:cubicBezTo>
                        <a:pt x="1417" y="334"/>
                        <a:pt x="1370" y="227"/>
                        <a:pt x="1298" y="203"/>
                      </a:cubicBezTo>
                      <a:cubicBezTo>
                        <a:pt x="905" y="1"/>
                        <a:pt x="191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11306;p68">
                <a:extLst>
                  <a:ext uri="{FF2B5EF4-FFF2-40B4-BE49-F238E27FC236}">
                    <a16:creationId xmlns:a16="http://schemas.microsoft.com/office/drawing/2014/main" id="{A8F0E2F9-38C3-4AA9-B0A4-6AF3AD220797}"/>
                  </a:ext>
                </a:extLst>
              </p:cNvPr>
              <p:cNvGrpSpPr/>
              <p:nvPr/>
            </p:nvGrpSpPr>
            <p:grpSpPr>
              <a:xfrm>
                <a:off x="1385996" y="2029678"/>
                <a:ext cx="1067487" cy="1087403"/>
                <a:chOff x="6259175" y="1559008"/>
                <a:chExt cx="271743" cy="272093"/>
              </a:xfrm>
            </p:grpSpPr>
            <p:sp>
              <p:nvSpPr>
                <p:cNvPr id="21" name="Google Shape;11307;p68">
                  <a:extLst>
                    <a:ext uri="{FF2B5EF4-FFF2-40B4-BE49-F238E27FC236}">
                      <a16:creationId xmlns:a16="http://schemas.microsoft.com/office/drawing/2014/main" id="{5D6F813E-64B5-4FF9-B2C3-5119E5E8E494}"/>
                    </a:ext>
                  </a:extLst>
                </p:cNvPr>
                <p:cNvSpPr/>
                <p:nvPr/>
              </p:nvSpPr>
              <p:spPr>
                <a:xfrm>
                  <a:off x="6259175" y="1559008"/>
                  <a:ext cx="271743" cy="27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8549" extrusionOk="0">
                      <a:moveTo>
                        <a:pt x="4263" y="0"/>
                      </a:moveTo>
                      <a:cubicBezTo>
                        <a:pt x="3120" y="0"/>
                        <a:pt x="2049" y="453"/>
                        <a:pt x="1251" y="1250"/>
                      </a:cubicBezTo>
                      <a:cubicBezTo>
                        <a:pt x="441" y="2060"/>
                        <a:pt x="1" y="3131"/>
                        <a:pt x="1" y="4274"/>
                      </a:cubicBezTo>
                      <a:cubicBezTo>
                        <a:pt x="1" y="5417"/>
                        <a:pt x="441" y="6489"/>
                        <a:pt x="1251" y="7299"/>
                      </a:cubicBezTo>
                      <a:cubicBezTo>
                        <a:pt x="2049" y="8096"/>
                        <a:pt x="3120" y="8549"/>
                        <a:pt x="4263" y="8549"/>
                      </a:cubicBezTo>
                      <a:cubicBezTo>
                        <a:pt x="5418" y="8549"/>
                        <a:pt x="6490" y="8096"/>
                        <a:pt x="7287" y="7299"/>
                      </a:cubicBezTo>
                      <a:cubicBezTo>
                        <a:pt x="8097" y="6489"/>
                        <a:pt x="8537" y="5417"/>
                        <a:pt x="8537" y="4274"/>
                      </a:cubicBezTo>
                      <a:cubicBezTo>
                        <a:pt x="8526" y="4179"/>
                        <a:pt x="8526" y="4108"/>
                        <a:pt x="8526" y="4036"/>
                      </a:cubicBezTo>
                      <a:cubicBezTo>
                        <a:pt x="8526" y="3965"/>
                        <a:pt x="8466" y="3917"/>
                        <a:pt x="8383" y="3917"/>
                      </a:cubicBezTo>
                      <a:cubicBezTo>
                        <a:pt x="8311" y="3917"/>
                        <a:pt x="8276" y="3977"/>
                        <a:pt x="8276" y="4048"/>
                      </a:cubicBezTo>
                      <a:lnTo>
                        <a:pt x="8276" y="4274"/>
                      </a:lnTo>
                      <a:cubicBezTo>
                        <a:pt x="8276" y="5346"/>
                        <a:pt x="7859" y="6358"/>
                        <a:pt x="7097" y="7120"/>
                      </a:cubicBezTo>
                      <a:cubicBezTo>
                        <a:pt x="6335" y="7882"/>
                        <a:pt x="5323" y="8287"/>
                        <a:pt x="4251" y="8287"/>
                      </a:cubicBezTo>
                      <a:cubicBezTo>
                        <a:pt x="3180" y="8287"/>
                        <a:pt x="2168" y="7870"/>
                        <a:pt x="1406" y="7120"/>
                      </a:cubicBezTo>
                      <a:cubicBezTo>
                        <a:pt x="656" y="6358"/>
                        <a:pt x="239" y="5346"/>
                        <a:pt x="239" y="4274"/>
                      </a:cubicBezTo>
                      <a:cubicBezTo>
                        <a:pt x="239" y="3203"/>
                        <a:pt x="644" y="2191"/>
                        <a:pt x="1406" y="1429"/>
                      </a:cubicBezTo>
                      <a:cubicBezTo>
                        <a:pt x="2168" y="667"/>
                        <a:pt x="3180" y="250"/>
                        <a:pt x="4251" y="250"/>
                      </a:cubicBezTo>
                      <a:cubicBezTo>
                        <a:pt x="5204" y="250"/>
                        <a:pt x="6121" y="595"/>
                        <a:pt x="6847" y="1203"/>
                      </a:cubicBezTo>
                      <a:cubicBezTo>
                        <a:pt x="7561" y="1822"/>
                        <a:pt x="8049" y="2655"/>
                        <a:pt x="8216" y="3560"/>
                      </a:cubicBezTo>
                      <a:cubicBezTo>
                        <a:pt x="8227" y="3624"/>
                        <a:pt x="8276" y="3669"/>
                        <a:pt x="8337" y="3669"/>
                      </a:cubicBezTo>
                      <a:cubicBezTo>
                        <a:pt x="8344" y="3669"/>
                        <a:pt x="8352" y="3668"/>
                        <a:pt x="8359" y="3667"/>
                      </a:cubicBezTo>
                      <a:cubicBezTo>
                        <a:pt x="8430" y="3643"/>
                        <a:pt x="8478" y="3584"/>
                        <a:pt x="8466" y="3512"/>
                      </a:cubicBezTo>
                      <a:cubicBezTo>
                        <a:pt x="8287" y="2548"/>
                        <a:pt x="7775" y="1655"/>
                        <a:pt x="7025" y="1012"/>
                      </a:cubicBezTo>
                      <a:cubicBezTo>
                        <a:pt x="6251" y="357"/>
                        <a:pt x="5275" y="0"/>
                        <a:pt x="426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1308;p68">
                  <a:extLst>
                    <a:ext uri="{FF2B5EF4-FFF2-40B4-BE49-F238E27FC236}">
                      <a16:creationId xmlns:a16="http://schemas.microsoft.com/office/drawing/2014/main" id="{3A712D28-B49A-4747-8A62-058316DEBB81}"/>
                    </a:ext>
                  </a:extLst>
                </p:cNvPr>
                <p:cNvSpPr/>
                <p:nvPr/>
              </p:nvSpPr>
              <p:spPr>
                <a:xfrm>
                  <a:off x="6278145" y="1577946"/>
                  <a:ext cx="231927" cy="23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7" h="7299" extrusionOk="0">
                      <a:moveTo>
                        <a:pt x="3643" y="0"/>
                      </a:moveTo>
                      <a:cubicBezTo>
                        <a:pt x="3119" y="0"/>
                        <a:pt x="2631" y="108"/>
                        <a:pt x="2155" y="322"/>
                      </a:cubicBezTo>
                      <a:cubicBezTo>
                        <a:pt x="1703" y="524"/>
                        <a:pt x="1310" y="810"/>
                        <a:pt x="964" y="1179"/>
                      </a:cubicBezTo>
                      <a:cubicBezTo>
                        <a:pt x="917" y="1227"/>
                        <a:pt x="917" y="1310"/>
                        <a:pt x="964" y="1358"/>
                      </a:cubicBezTo>
                      <a:cubicBezTo>
                        <a:pt x="988" y="1382"/>
                        <a:pt x="1021" y="1393"/>
                        <a:pt x="1054" y="1393"/>
                      </a:cubicBezTo>
                      <a:cubicBezTo>
                        <a:pt x="1086" y="1393"/>
                        <a:pt x="1119" y="1382"/>
                        <a:pt x="1143" y="1358"/>
                      </a:cubicBezTo>
                      <a:cubicBezTo>
                        <a:pt x="1453" y="1012"/>
                        <a:pt x="1822" y="750"/>
                        <a:pt x="2262" y="560"/>
                      </a:cubicBezTo>
                      <a:cubicBezTo>
                        <a:pt x="2691" y="358"/>
                        <a:pt x="3167" y="262"/>
                        <a:pt x="3643" y="262"/>
                      </a:cubicBezTo>
                      <a:cubicBezTo>
                        <a:pt x="5513" y="262"/>
                        <a:pt x="7037" y="1774"/>
                        <a:pt x="7037" y="3656"/>
                      </a:cubicBezTo>
                      <a:cubicBezTo>
                        <a:pt x="7037" y="5525"/>
                        <a:pt x="5513" y="7049"/>
                        <a:pt x="3643" y="7049"/>
                      </a:cubicBezTo>
                      <a:cubicBezTo>
                        <a:pt x="1762" y="7049"/>
                        <a:pt x="250" y="5525"/>
                        <a:pt x="250" y="3656"/>
                      </a:cubicBezTo>
                      <a:cubicBezTo>
                        <a:pt x="250" y="2977"/>
                        <a:pt x="441" y="2322"/>
                        <a:pt x="810" y="1774"/>
                      </a:cubicBezTo>
                      <a:cubicBezTo>
                        <a:pt x="857" y="1727"/>
                        <a:pt x="845" y="1655"/>
                        <a:pt x="786" y="1608"/>
                      </a:cubicBezTo>
                      <a:cubicBezTo>
                        <a:pt x="766" y="1596"/>
                        <a:pt x="743" y="1591"/>
                        <a:pt x="721" y="1591"/>
                      </a:cubicBezTo>
                      <a:cubicBezTo>
                        <a:pt x="676" y="1591"/>
                        <a:pt x="631" y="1612"/>
                        <a:pt x="607" y="1643"/>
                      </a:cubicBezTo>
                      <a:cubicBezTo>
                        <a:pt x="202" y="2239"/>
                        <a:pt x="0" y="2941"/>
                        <a:pt x="0" y="3656"/>
                      </a:cubicBezTo>
                      <a:cubicBezTo>
                        <a:pt x="0" y="4632"/>
                        <a:pt x="381" y="5537"/>
                        <a:pt x="1072" y="6227"/>
                      </a:cubicBezTo>
                      <a:cubicBezTo>
                        <a:pt x="1750" y="6906"/>
                        <a:pt x="2679" y="7299"/>
                        <a:pt x="3643" y="7299"/>
                      </a:cubicBezTo>
                      <a:cubicBezTo>
                        <a:pt x="4620" y="7299"/>
                        <a:pt x="5536" y="6906"/>
                        <a:pt x="6215" y="6227"/>
                      </a:cubicBezTo>
                      <a:cubicBezTo>
                        <a:pt x="6894" y="5537"/>
                        <a:pt x="7287" y="4620"/>
                        <a:pt x="7287" y="3656"/>
                      </a:cubicBezTo>
                      <a:cubicBezTo>
                        <a:pt x="7287" y="2679"/>
                        <a:pt x="6906" y="1763"/>
                        <a:pt x="6215" y="1072"/>
                      </a:cubicBezTo>
                      <a:cubicBezTo>
                        <a:pt x="5536" y="393"/>
                        <a:pt x="4608" y="0"/>
                        <a:pt x="364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1309;p68">
                  <a:extLst>
                    <a:ext uri="{FF2B5EF4-FFF2-40B4-BE49-F238E27FC236}">
                      <a16:creationId xmlns:a16="http://schemas.microsoft.com/office/drawing/2014/main" id="{1D74F5A5-0603-4AE6-91D5-003767EB44EB}"/>
                    </a:ext>
                  </a:extLst>
                </p:cNvPr>
                <p:cNvSpPr/>
                <p:nvPr/>
              </p:nvSpPr>
              <p:spPr>
                <a:xfrm>
                  <a:off x="6297846" y="1690870"/>
                  <a:ext cx="13272" cy="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39" extrusionOk="0">
                      <a:moveTo>
                        <a:pt x="119" y="0"/>
                      </a:moveTo>
                      <a:cubicBezTo>
                        <a:pt x="48" y="0"/>
                        <a:pt x="0" y="36"/>
                        <a:pt x="0" y="120"/>
                      </a:cubicBezTo>
                      <a:cubicBezTo>
                        <a:pt x="0" y="191"/>
                        <a:pt x="60" y="239"/>
                        <a:pt x="119" y="239"/>
                      </a:cubicBezTo>
                      <a:lnTo>
                        <a:pt x="298" y="239"/>
                      </a:lnTo>
                      <a:cubicBezTo>
                        <a:pt x="369" y="239"/>
                        <a:pt x="417" y="179"/>
                        <a:pt x="417" y="120"/>
                      </a:cubicBezTo>
                      <a:cubicBezTo>
                        <a:pt x="417" y="60"/>
                        <a:pt x="357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1310;p68">
                  <a:extLst>
                    <a:ext uri="{FF2B5EF4-FFF2-40B4-BE49-F238E27FC236}">
                      <a16:creationId xmlns:a16="http://schemas.microsoft.com/office/drawing/2014/main" id="{9901772F-EBCA-4336-95A8-974EB6D529D1}"/>
                    </a:ext>
                  </a:extLst>
                </p:cNvPr>
                <p:cNvSpPr/>
                <p:nvPr/>
              </p:nvSpPr>
              <p:spPr>
                <a:xfrm>
                  <a:off x="6390687" y="1598029"/>
                  <a:ext cx="100448" cy="10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3156" extrusionOk="0">
                      <a:moveTo>
                        <a:pt x="119" y="0"/>
                      </a:moveTo>
                      <a:cubicBezTo>
                        <a:pt x="60" y="0"/>
                        <a:pt x="0" y="60"/>
                        <a:pt x="0" y="119"/>
                      </a:cubicBezTo>
                      <a:lnTo>
                        <a:pt x="0" y="3037"/>
                      </a:lnTo>
                      <a:cubicBezTo>
                        <a:pt x="0" y="3108"/>
                        <a:pt x="60" y="3156"/>
                        <a:pt x="119" y="3156"/>
                      </a:cubicBezTo>
                      <a:lnTo>
                        <a:pt x="3036" y="3156"/>
                      </a:lnTo>
                      <a:cubicBezTo>
                        <a:pt x="3108" y="3156"/>
                        <a:pt x="3155" y="3096"/>
                        <a:pt x="3155" y="3037"/>
                      </a:cubicBezTo>
                      <a:cubicBezTo>
                        <a:pt x="3155" y="2977"/>
                        <a:pt x="3096" y="2917"/>
                        <a:pt x="3036" y="2917"/>
                      </a:cubicBezTo>
                      <a:lnTo>
                        <a:pt x="250" y="2917"/>
                      </a:lnTo>
                      <a:lnTo>
                        <a:pt x="250" y="119"/>
                      </a:lnTo>
                      <a:lnTo>
                        <a:pt x="238" y="119"/>
                      </a:lnTo>
                      <a:cubicBezTo>
                        <a:pt x="238" y="48"/>
                        <a:pt x="179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1311;p68">
                  <a:extLst>
                    <a:ext uri="{FF2B5EF4-FFF2-40B4-BE49-F238E27FC236}">
                      <a16:creationId xmlns:a16="http://schemas.microsoft.com/office/drawing/2014/main" id="{B3028DE6-33B6-4C97-94FF-CBC9F5E29026}"/>
                    </a:ext>
                  </a:extLst>
                </p:cNvPr>
                <p:cNvSpPr/>
                <p:nvPr/>
              </p:nvSpPr>
              <p:spPr>
                <a:xfrm>
                  <a:off x="6390305" y="1778013"/>
                  <a:ext cx="7607" cy="1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18" extrusionOk="0">
                      <a:moveTo>
                        <a:pt x="119" y="1"/>
                      </a:moveTo>
                      <a:cubicBezTo>
                        <a:pt x="60" y="1"/>
                        <a:pt x="0" y="60"/>
                        <a:pt x="0" y="120"/>
                      </a:cubicBezTo>
                      <a:lnTo>
                        <a:pt x="0" y="299"/>
                      </a:lnTo>
                      <a:cubicBezTo>
                        <a:pt x="0" y="370"/>
                        <a:pt x="60" y="418"/>
                        <a:pt x="119" y="418"/>
                      </a:cubicBezTo>
                      <a:cubicBezTo>
                        <a:pt x="179" y="418"/>
                        <a:pt x="238" y="358"/>
                        <a:pt x="238" y="299"/>
                      </a:cubicBezTo>
                      <a:lnTo>
                        <a:pt x="238" y="120"/>
                      </a:lnTo>
                      <a:cubicBezTo>
                        <a:pt x="238" y="49"/>
                        <a:pt x="179" y="1"/>
                        <a:pt x="119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312;p68">
                  <a:extLst>
                    <a:ext uri="{FF2B5EF4-FFF2-40B4-BE49-F238E27FC236}">
                      <a16:creationId xmlns:a16="http://schemas.microsoft.com/office/drawing/2014/main" id="{DB8D2BEA-E76B-49C3-B53E-88B4FE298AE1}"/>
                    </a:ext>
                  </a:extLst>
                </p:cNvPr>
                <p:cNvSpPr/>
                <p:nvPr/>
              </p:nvSpPr>
              <p:spPr>
                <a:xfrm>
                  <a:off x="6324358" y="1624923"/>
                  <a:ext cx="12922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0" extrusionOk="0">
                      <a:moveTo>
                        <a:pt x="133" y="1"/>
                      </a:moveTo>
                      <a:cubicBezTo>
                        <a:pt x="99" y="1"/>
                        <a:pt x="66" y="13"/>
                        <a:pt x="48" y="36"/>
                      </a:cubicBezTo>
                      <a:cubicBezTo>
                        <a:pt x="1" y="72"/>
                        <a:pt x="1" y="167"/>
                        <a:pt x="48" y="215"/>
                      </a:cubicBezTo>
                      <a:lnTo>
                        <a:pt x="179" y="346"/>
                      </a:lnTo>
                      <a:cubicBezTo>
                        <a:pt x="215" y="370"/>
                        <a:pt x="239" y="370"/>
                        <a:pt x="274" y="370"/>
                      </a:cubicBezTo>
                      <a:cubicBezTo>
                        <a:pt x="298" y="370"/>
                        <a:pt x="334" y="358"/>
                        <a:pt x="358" y="346"/>
                      </a:cubicBezTo>
                      <a:cubicBezTo>
                        <a:pt x="405" y="298"/>
                        <a:pt x="405" y="215"/>
                        <a:pt x="358" y="167"/>
                      </a:cubicBezTo>
                      <a:lnTo>
                        <a:pt x="227" y="36"/>
                      </a:lnTo>
                      <a:cubicBezTo>
                        <a:pt x="203" y="13"/>
                        <a:pt x="167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313;p68">
                  <a:extLst>
                    <a:ext uri="{FF2B5EF4-FFF2-40B4-BE49-F238E27FC236}">
                      <a16:creationId xmlns:a16="http://schemas.microsoft.com/office/drawing/2014/main" id="{04438895-8ED9-44FE-8EE3-AAB9DA597C41}"/>
                    </a:ext>
                  </a:extLst>
                </p:cNvPr>
                <p:cNvSpPr/>
                <p:nvPr/>
              </p:nvSpPr>
              <p:spPr>
                <a:xfrm>
                  <a:off x="6451700" y="1752265"/>
                  <a:ext cx="12890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70" extrusionOk="0">
                      <a:moveTo>
                        <a:pt x="133" y="0"/>
                      </a:moveTo>
                      <a:cubicBezTo>
                        <a:pt x="101" y="0"/>
                        <a:pt x="72" y="12"/>
                        <a:pt x="48" y="36"/>
                      </a:cubicBezTo>
                      <a:cubicBezTo>
                        <a:pt x="0" y="84"/>
                        <a:pt x="0" y="167"/>
                        <a:pt x="48" y="215"/>
                      </a:cubicBezTo>
                      <a:lnTo>
                        <a:pt x="179" y="346"/>
                      </a:lnTo>
                      <a:cubicBezTo>
                        <a:pt x="214" y="369"/>
                        <a:pt x="238" y="369"/>
                        <a:pt x="274" y="369"/>
                      </a:cubicBezTo>
                      <a:cubicBezTo>
                        <a:pt x="298" y="369"/>
                        <a:pt x="333" y="357"/>
                        <a:pt x="357" y="346"/>
                      </a:cubicBezTo>
                      <a:cubicBezTo>
                        <a:pt x="405" y="298"/>
                        <a:pt x="405" y="215"/>
                        <a:pt x="357" y="167"/>
                      </a:cubicBezTo>
                      <a:lnTo>
                        <a:pt x="226" y="36"/>
                      </a:lnTo>
                      <a:cubicBezTo>
                        <a:pt x="197" y="12"/>
                        <a:pt x="164" y="0"/>
                        <a:pt x="13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314;p68">
                  <a:extLst>
                    <a:ext uri="{FF2B5EF4-FFF2-40B4-BE49-F238E27FC236}">
                      <a16:creationId xmlns:a16="http://schemas.microsoft.com/office/drawing/2014/main" id="{C3DA43F7-75AA-4066-9A71-C7E4198F2DF5}"/>
                    </a:ext>
                  </a:extLst>
                </p:cNvPr>
                <p:cNvSpPr/>
                <p:nvPr/>
              </p:nvSpPr>
              <p:spPr>
                <a:xfrm>
                  <a:off x="6451700" y="1624923"/>
                  <a:ext cx="12890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70" extrusionOk="0">
                      <a:moveTo>
                        <a:pt x="272" y="1"/>
                      </a:moveTo>
                      <a:cubicBezTo>
                        <a:pt x="238" y="1"/>
                        <a:pt x="202" y="13"/>
                        <a:pt x="179" y="36"/>
                      </a:cubicBezTo>
                      <a:lnTo>
                        <a:pt x="48" y="167"/>
                      </a:lnTo>
                      <a:cubicBezTo>
                        <a:pt x="0" y="215"/>
                        <a:pt x="0" y="298"/>
                        <a:pt x="48" y="346"/>
                      </a:cubicBezTo>
                      <a:cubicBezTo>
                        <a:pt x="83" y="370"/>
                        <a:pt x="107" y="370"/>
                        <a:pt x="143" y="370"/>
                      </a:cubicBezTo>
                      <a:cubicBezTo>
                        <a:pt x="167" y="370"/>
                        <a:pt x="202" y="370"/>
                        <a:pt x="226" y="346"/>
                      </a:cubicBezTo>
                      <a:lnTo>
                        <a:pt x="357" y="215"/>
                      </a:lnTo>
                      <a:cubicBezTo>
                        <a:pt x="405" y="167"/>
                        <a:pt x="405" y="72"/>
                        <a:pt x="357" y="36"/>
                      </a:cubicBezTo>
                      <a:cubicBezTo>
                        <a:pt x="339" y="13"/>
                        <a:pt x="307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315;p68">
                  <a:extLst>
                    <a:ext uri="{FF2B5EF4-FFF2-40B4-BE49-F238E27FC236}">
                      <a16:creationId xmlns:a16="http://schemas.microsoft.com/office/drawing/2014/main" id="{44248E92-AF47-4C05-8A44-8C312E39A015}"/>
                    </a:ext>
                  </a:extLst>
                </p:cNvPr>
                <p:cNvSpPr/>
                <p:nvPr/>
              </p:nvSpPr>
              <p:spPr>
                <a:xfrm>
                  <a:off x="6324358" y="1751883"/>
                  <a:ext cx="12922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0" extrusionOk="0">
                      <a:moveTo>
                        <a:pt x="268" y="0"/>
                      </a:moveTo>
                      <a:cubicBezTo>
                        <a:pt x="236" y="0"/>
                        <a:pt x="203" y="12"/>
                        <a:pt x="179" y="36"/>
                      </a:cubicBezTo>
                      <a:lnTo>
                        <a:pt x="48" y="167"/>
                      </a:lnTo>
                      <a:cubicBezTo>
                        <a:pt x="1" y="227"/>
                        <a:pt x="1" y="298"/>
                        <a:pt x="48" y="346"/>
                      </a:cubicBezTo>
                      <a:cubicBezTo>
                        <a:pt x="72" y="369"/>
                        <a:pt x="108" y="369"/>
                        <a:pt x="132" y="369"/>
                      </a:cubicBezTo>
                      <a:cubicBezTo>
                        <a:pt x="167" y="369"/>
                        <a:pt x="191" y="358"/>
                        <a:pt x="227" y="346"/>
                      </a:cubicBezTo>
                      <a:lnTo>
                        <a:pt x="358" y="215"/>
                      </a:lnTo>
                      <a:cubicBezTo>
                        <a:pt x="405" y="167"/>
                        <a:pt x="405" y="72"/>
                        <a:pt x="358" y="36"/>
                      </a:cubicBezTo>
                      <a:cubicBezTo>
                        <a:pt x="334" y="12"/>
                        <a:pt x="301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1316;p68">
                  <a:extLst>
                    <a:ext uri="{FF2B5EF4-FFF2-40B4-BE49-F238E27FC236}">
                      <a16:creationId xmlns:a16="http://schemas.microsoft.com/office/drawing/2014/main" id="{919C030B-598E-4D7B-9539-86824F9195F3}"/>
                    </a:ext>
                  </a:extLst>
                </p:cNvPr>
                <p:cNvSpPr/>
                <p:nvPr/>
              </p:nvSpPr>
              <p:spPr>
                <a:xfrm>
                  <a:off x="6304657" y="1653823"/>
                  <a:ext cx="14036" cy="1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2" extrusionOk="0">
                      <a:moveTo>
                        <a:pt x="143" y="0"/>
                      </a:moveTo>
                      <a:cubicBezTo>
                        <a:pt x="97" y="0"/>
                        <a:pt x="51" y="25"/>
                        <a:pt x="24" y="69"/>
                      </a:cubicBezTo>
                      <a:cubicBezTo>
                        <a:pt x="0" y="129"/>
                        <a:pt x="24" y="212"/>
                        <a:pt x="84" y="236"/>
                      </a:cubicBezTo>
                      <a:lnTo>
                        <a:pt x="250" y="307"/>
                      </a:lnTo>
                      <a:cubicBezTo>
                        <a:pt x="262" y="307"/>
                        <a:pt x="274" y="331"/>
                        <a:pt x="298" y="331"/>
                      </a:cubicBezTo>
                      <a:cubicBezTo>
                        <a:pt x="334" y="331"/>
                        <a:pt x="381" y="295"/>
                        <a:pt x="417" y="260"/>
                      </a:cubicBezTo>
                      <a:cubicBezTo>
                        <a:pt x="441" y="200"/>
                        <a:pt x="417" y="117"/>
                        <a:pt x="358" y="93"/>
                      </a:cubicBezTo>
                      <a:lnTo>
                        <a:pt x="191" y="10"/>
                      </a:lnTo>
                      <a:cubicBezTo>
                        <a:pt x="176" y="3"/>
                        <a:pt x="159" y="0"/>
                        <a:pt x="14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317;p68">
                  <a:extLst>
                    <a:ext uri="{FF2B5EF4-FFF2-40B4-BE49-F238E27FC236}">
                      <a16:creationId xmlns:a16="http://schemas.microsoft.com/office/drawing/2014/main" id="{11564E73-58B4-4C15-A2F0-997345278627}"/>
                    </a:ext>
                  </a:extLst>
                </p:cNvPr>
                <p:cNvSpPr/>
                <p:nvPr/>
              </p:nvSpPr>
              <p:spPr>
                <a:xfrm>
                  <a:off x="6469874" y="1724511"/>
                  <a:ext cx="14068" cy="10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325" extrusionOk="0">
                      <a:moveTo>
                        <a:pt x="140" y="1"/>
                      </a:moveTo>
                      <a:cubicBezTo>
                        <a:pt x="95" y="1"/>
                        <a:pt x="50" y="31"/>
                        <a:pt x="24" y="75"/>
                      </a:cubicBezTo>
                      <a:cubicBezTo>
                        <a:pt x="1" y="134"/>
                        <a:pt x="24" y="206"/>
                        <a:pt x="84" y="241"/>
                      </a:cubicBezTo>
                      <a:lnTo>
                        <a:pt x="251" y="313"/>
                      </a:lnTo>
                      <a:cubicBezTo>
                        <a:pt x="263" y="313"/>
                        <a:pt x="286" y="325"/>
                        <a:pt x="298" y="325"/>
                      </a:cubicBezTo>
                      <a:cubicBezTo>
                        <a:pt x="346" y="325"/>
                        <a:pt x="382" y="301"/>
                        <a:pt x="417" y="253"/>
                      </a:cubicBezTo>
                      <a:cubicBezTo>
                        <a:pt x="441" y="194"/>
                        <a:pt x="417" y="122"/>
                        <a:pt x="358" y="86"/>
                      </a:cubicBezTo>
                      <a:lnTo>
                        <a:pt x="191" y="15"/>
                      </a:lnTo>
                      <a:cubicBezTo>
                        <a:pt x="175" y="5"/>
                        <a:pt x="157" y="1"/>
                        <a:pt x="14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318;p68">
                  <a:extLst>
                    <a:ext uri="{FF2B5EF4-FFF2-40B4-BE49-F238E27FC236}">
                      <a16:creationId xmlns:a16="http://schemas.microsoft.com/office/drawing/2014/main" id="{007CB3B2-5D67-4674-9B2E-0D876142CC8F}"/>
                    </a:ext>
                  </a:extLst>
                </p:cNvPr>
                <p:cNvSpPr/>
                <p:nvPr/>
              </p:nvSpPr>
              <p:spPr>
                <a:xfrm>
                  <a:off x="6424392" y="1605158"/>
                  <a:ext cx="11394" cy="1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420" extrusionOk="0">
                      <a:moveTo>
                        <a:pt x="212" y="0"/>
                      </a:moveTo>
                      <a:cubicBezTo>
                        <a:pt x="168" y="0"/>
                        <a:pt x="125" y="31"/>
                        <a:pt x="108" y="74"/>
                      </a:cubicBezTo>
                      <a:lnTo>
                        <a:pt x="25" y="229"/>
                      </a:lnTo>
                      <a:cubicBezTo>
                        <a:pt x="1" y="288"/>
                        <a:pt x="25" y="372"/>
                        <a:pt x="84" y="396"/>
                      </a:cubicBezTo>
                      <a:cubicBezTo>
                        <a:pt x="108" y="419"/>
                        <a:pt x="120" y="419"/>
                        <a:pt x="132" y="419"/>
                      </a:cubicBezTo>
                      <a:cubicBezTo>
                        <a:pt x="179" y="419"/>
                        <a:pt x="215" y="384"/>
                        <a:pt x="251" y="336"/>
                      </a:cubicBezTo>
                      <a:lnTo>
                        <a:pt x="322" y="181"/>
                      </a:lnTo>
                      <a:cubicBezTo>
                        <a:pt x="358" y="122"/>
                        <a:pt x="322" y="38"/>
                        <a:pt x="263" y="15"/>
                      </a:cubicBezTo>
                      <a:cubicBezTo>
                        <a:pt x="246" y="5"/>
                        <a:pt x="2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1319;p68">
                  <a:extLst>
                    <a:ext uri="{FF2B5EF4-FFF2-40B4-BE49-F238E27FC236}">
                      <a16:creationId xmlns:a16="http://schemas.microsoft.com/office/drawing/2014/main" id="{6B78F259-4CCA-47DA-847D-04CDC4A19AB8}"/>
                    </a:ext>
                  </a:extLst>
                </p:cNvPr>
                <p:cNvSpPr/>
                <p:nvPr/>
              </p:nvSpPr>
              <p:spPr>
                <a:xfrm>
                  <a:off x="6353926" y="1770916"/>
                  <a:ext cx="11394" cy="1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415" extrusionOk="0">
                      <a:moveTo>
                        <a:pt x="214" y="0"/>
                      </a:moveTo>
                      <a:cubicBezTo>
                        <a:pt x="168" y="0"/>
                        <a:pt x="122" y="25"/>
                        <a:pt x="96" y="69"/>
                      </a:cubicBezTo>
                      <a:lnTo>
                        <a:pt x="24" y="236"/>
                      </a:lnTo>
                      <a:cubicBezTo>
                        <a:pt x="0" y="295"/>
                        <a:pt x="24" y="367"/>
                        <a:pt x="84" y="402"/>
                      </a:cubicBezTo>
                      <a:cubicBezTo>
                        <a:pt x="96" y="402"/>
                        <a:pt x="119" y="414"/>
                        <a:pt x="131" y="414"/>
                      </a:cubicBezTo>
                      <a:cubicBezTo>
                        <a:pt x="179" y="414"/>
                        <a:pt x="215" y="391"/>
                        <a:pt x="250" y="343"/>
                      </a:cubicBezTo>
                      <a:lnTo>
                        <a:pt x="322" y="176"/>
                      </a:lnTo>
                      <a:cubicBezTo>
                        <a:pt x="357" y="117"/>
                        <a:pt x="322" y="45"/>
                        <a:pt x="262" y="10"/>
                      </a:cubicBezTo>
                      <a:cubicBezTo>
                        <a:pt x="247" y="3"/>
                        <a:pt x="231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320;p68">
                  <a:extLst>
                    <a:ext uri="{FF2B5EF4-FFF2-40B4-BE49-F238E27FC236}">
                      <a16:creationId xmlns:a16="http://schemas.microsoft.com/office/drawing/2014/main" id="{04B84C9D-2560-4B74-96C9-DF3ED22D3C77}"/>
                    </a:ext>
                  </a:extLst>
                </p:cNvPr>
                <p:cNvSpPr/>
                <p:nvPr/>
              </p:nvSpPr>
              <p:spPr>
                <a:xfrm>
                  <a:off x="6355040" y="1604363"/>
                  <a:ext cx="11044" cy="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421" extrusionOk="0">
                      <a:moveTo>
                        <a:pt x="127" y="1"/>
                      </a:moveTo>
                      <a:cubicBezTo>
                        <a:pt x="116" y="1"/>
                        <a:pt x="106" y="2"/>
                        <a:pt x="96" y="4"/>
                      </a:cubicBezTo>
                      <a:cubicBezTo>
                        <a:pt x="37" y="40"/>
                        <a:pt x="1" y="111"/>
                        <a:pt x="25" y="171"/>
                      </a:cubicBezTo>
                      <a:lnTo>
                        <a:pt x="96" y="337"/>
                      </a:lnTo>
                      <a:cubicBezTo>
                        <a:pt x="120" y="397"/>
                        <a:pt x="168" y="421"/>
                        <a:pt x="215" y="421"/>
                      </a:cubicBezTo>
                      <a:cubicBezTo>
                        <a:pt x="227" y="421"/>
                        <a:pt x="239" y="421"/>
                        <a:pt x="263" y="409"/>
                      </a:cubicBezTo>
                      <a:cubicBezTo>
                        <a:pt x="322" y="373"/>
                        <a:pt x="346" y="301"/>
                        <a:pt x="334" y="242"/>
                      </a:cubicBezTo>
                      <a:lnTo>
                        <a:pt x="263" y="75"/>
                      </a:lnTo>
                      <a:cubicBezTo>
                        <a:pt x="233" y="26"/>
                        <a:pt x="179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321;p68">
                  <a:extLst>
                    <a:ext uri="{FF2B5EF4-FFF2-40B4-BE49-F238E27FC236}">
                      <a16:creationId xmlns:a16="http://schemas.microsoft.com/office/drawing/2014/main" id="{D5BD726C-BC4A-4FA9-A9A7-9BB2BB33B04E}"/>
                    </a:ext>
                  </a:extLst>
                </p:cNvPr>
                <p:cNvSpPr/>
                <p:nvPr/>
              </p:nvSpPr>
              <p:spPr>
                <a:xfrm>
                  <a:off x="6422514" y="1771489"/>
                  <a:ext cx="11012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409" extrusionOk="0">
                      <a:moveTo>
                        <a:pt x="151" y="1"/>
                      </a:moveTo>
                      <a:cubicBezTo>
                        <a:pt x="130" y="1"/>
                        <a:pt x="107" y="5"/>
                        <a:pt x="84" y="15"/>
                      </a:cubicBezTo>
                      <a:cubicBezTo>
                        <a:pt x="24" y="39"/>
                        <a:pt x="0" y="111"/>
                        <a:pt x="12" y="170"/>
                      </a:cubicBezTo>
                      <a:lnTo>
                        <a:pt x="84" y="337"/>
                      </a:lnTo>
                      <a:cubicBezTo>
                        <a:pt x="107" y="384"/>
                        <a:pt x="143" y="408"/>
                        <a:pt x="203" y="408"/>
                      </a:cubicBezTo>
                      <a:cubicBezTo>
                        <a:pt x="227" y="408"/>
                        <a:pt x="238" y="408"/>
                        <a:pt x="250" y="396"/>
                      </a:cubicBezTo>
                      <a:cubicBezTo>
                        <a:pt x="310" y="373"/>
                        <a:pt x="346" y="289"/>
                        <a:pt x="322" y="230"/>
                      </a:cubicBezTo>
                      <a:lnTo>
                        <a:pt x="250" y="63"/>
                      </a:lnTo>
                      <a:cubicBezTo>
                        <a:pt x="242" y="29"/>
                        <a:pt x="203" y="1"/>
                        <a:pt x="15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1322;p68">
                  <a:extLst>
                    <a:ext uri="{FF2B5EF4-FFF2-40B4-BE49-F238E27FC236}">
                      <a16:creationId xmlns:a16="http://schemas.microsoft.com/office/drawing/2014/main" id="{CA8B4F11-7238-4C93-8CC2-9DA29120C595}"/>
                    </a:ext>
                  </a:extLst>
                </p:cNvPr>
                <p:cNvSpPr/>
                <p:nvPr/>
              </p:nvSpPr>
              <p:spPr>
                <a:xfrm>
                  <a:off x="6470637" y="1655541"/>
                  <a:ext cx="14036" cy="1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93" y="0"/>
                      </a:moveTo>
                      <a:cubicBezTo>
                        <a:pt x="282" y="0"/>
                        <a:pt x="272" y="1"/>
                        <a:pt x="262" y="3"/>
                      </a:cubicBezTo>
                      <a:lnTo>
                        <a:pt x="96" y="75"/>
                      </a:lnTo>
                      <a:cubicBezTo>
                        <a:pt x="36" y="110"/>
                        <a:pt x="0" y="182"/>
                        <a:pt x="24" y="241"/>
                      </a:cubicBezTo>
                      <a:cubicBezTo>
                        <a:pt x="48" y="301"/>
                        <a:pt x="96" y="337"/>
                        <a:pt x="143" y="337"/>
                      </a:cubicBezTo>
                      <a:cubicBezTo>
                        <a:pt x="155" y="337"/>
                        <a:pt x="167" y="337"/>
                        <a:pt x="179" y="313"/>
                      </a:cubicBezTo>
                      <a:lnTo>
                        <a:pt x="346" y="241"/>
                      </a:lnTo>
                      <a:cubicBezTo>
                        <a:pt x="405" y="217"/>
                        <a:pt x="441" y="134"/>
                        <a:pt x="417" y="75"/>
                      </a:cubicBezTo>
                      <a:cubicBezTo>
                        <a:pt x="397" y="25"/>
                        <a:pt x="344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323;p68">
                  <a:extLst>
                    <a:ext uri="{FF2B5EF4-FFF2-40B4-BE49-F238E27FC236}">
                      <a16:creationId xmlns:a16="http://schemas.microsoft.com/office/drawing/2014/main" id="{E7DC3027-9918-4296-9024-BEAD5671FF5E}"/>
                    </a:ext>
                  </a:extLst>
                </p:cNvPr>
                <p:cNvSpPr/>
                <p:nvPr/>
              </p:nvSpPr>
              <p:spPr>
                <a:xfrm>
                  <a:off x="6303893" y="1723175"/>
                  <a:ext cx="13686" cy="1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319" extrusionOk="0">
                      <a:moveTo>
                        <a:pt x="317" y="0"/>
                      </a:moveTo>
                      <a:cubicBezTo>
                        <a:pt x="299" y="0"/>
                        <a:pt x="281" y="3"/>
                        <a:pt x="263" y="9"/>
                      </a:cubicBezTo>
                      <a:lnTo>
                        <a:pt x="96" y="81"/>
                      </a:lnTo>
                      <a:cubicBezTo>
                        <a:pt x="36" y="117"/>
                        <a:pt x="1" y="188"/>
                        <a:pt x="24" y="248"/>
                      </a:cubicBezTo>
                      <a:cubicBezTo>
                        <a:pt x="36" y="295"/>
                        <a:pt x="84" y="319"/>
                        <a:pt x="144" y="319"/>
                      </a:cubicBezTo>
                      <a:cubicBezTo>
                        <a:pt x="155" y="319"/>
                        <a:pt x="167" y="319"/>
                        <a:pt x="179" y="307"/>
                      </a:cubicBezTo>
                      <a:lnTo>
                        <a:pt x="346" y="236"/>
                      </a:lnTo>
                      <a:cubicBezTo>
                        <a:pt x="405" y="200"/>
                        <a:pt x="429" y="128"/>
                        <a:pt x="417" y="69"/>
                      </a:cubicBezTo>
                      <a:cubicBezTo>
                        <a:pt x="409" y="25"/>
                        <a:pt x="367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11694;p68">
                <a:extLst>
                  <a:ext uri="{FF2B5EF4-FFF2-40B4-BE49-F238E27FC236}">
                    <a16:creationId xmlns:a16="http://schemas.microsoft.com/office/drawing/2014/main" id="{BC579A20-3A25-43FD-B097-E8AC086B50B9}"/>
                  </a:ext>
                </a:extLst>
              </p:cNvPr>
              <p:cNvGrpSpPr/>
              <p:nvPr/>
            </p:nvGrpSpPr>
            <p:grpSpPr>
              <a:xfrm>
                <a:off x="4351852" y="1898080"/>
                <a:ext cx="1229591" cy="1201975"/>
                <a:chOff x="4886264" y="3366174"/>
                <a:chExt cx="350548" cy="350198"/>
              </a:xfrm>
            </p:grpSpPr>
            <p:sp>
              <p:nvSpPr>
                <p:cNvPr id="41" name="Google Shape;11695;p68">
                  <a:extLst>
                    <a:ext uri="{FF2B5EF4-FFF2-40B4-BE49-F238E27FC236}">
                      <a16:creationId xmlns:a16="http://schemas.microsoft.com/office/drawing/2014/main" id="{7F7C34ED-A49F-4529-B041-49D9387DF6CA}"/>
                    </a:ext>
                  </a:extLst>
                </p:cNvPr>
                <p:cNvSpPr/>
                <p:nvPr/>
              </p:nvSpPr>
              <p:spPr>
                <a:xfrm>
                  <a:off x="4946132" y="3426614"/>
                  <a:ext cx="230431" cy="28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9104" extrusionOk="0">
                      <a:moveTo>
                        <a:pt x="3811" y="3793"/>
                      </a:moveTo>
                      <a:cubicBezTo>
                        <a:pt x="4001" y="3793"/>
                        <a:pt x="4168" y="3948"/>
                        <a:pt x="4168" y="4150"/>
                      </a:cubicBezTo>
                      <a:lnTo>
                        <a:pt x="4168" y="4484"/>
                      </a:lnTo>
                      <a:cubicBezTo>
                        <a:pt x="4156" y="4769"/>
                        <a:pt x="3930" y="5007"/>
                        <a:pt x="3632" y="5007"/>
                      </a:cubicBezTo>
                      <a:cubicBezTo>
                        <a:pt x="3334" y="5007"/>
                        <a:pt x="3108" y="4769"/>
                        <a:pt x="3108" y="4484"/>
                      </a:cubicBezTo>
                      <a:lnTo>
                        <a:pt x="3108" y="4150"/>
                      </a:lnTo>
                      <a:cubicBezTo>
                        <a:pt x="3108" y="3948"/>
                        <a:pt x="3263" y="3793"/>
                        <a:pt x="3465" y="3793"/>
                      </a:cubicBezTo>
                      <a:close/>
                      <a:moveTo>
                        <a:pt x="3787" y="5341"/>
                      </a:moveTo>
                      <a:lnTo>
                        <a:pt x="3787" y="5412"/>
                      </a:lnTo>
                      <a:cubicBezTo>
                        <a:pt x="3811" y="5472"/>
                        <a:pt x="3822" y="5531"/>
                        <a:pt x="3846" y="5579"/>
                      </a:cubicBezTo>
                      <a:lnTo>
                        <a:pt x="3632" y="5793"/>
                      </a:lnTo>
                      <a:lnTo>
                        <a:pt x="3596" y="5793"/>
                      </a:lnTo>
                      <a:lnTo>
                        <a:pt x="3370" y="5579"/>
                      </a:lnTo>
                      <a:cubicBezTo>
                        <a:pt x="3406" y="5531"/>
                        <a:pt x="3418" y="5472"/>
                        <a:pt x="3418" y="5412"/>
                      </a:cubicBezTo>
                      <a:lnTo>
                        <a:pt x="3418" y="5341"/>
                      </a:lnTo>
                      <a:close/>
                      <a:moveTo>
                        <a:pt x="3630" y="314"/>
                      </a:moveTo>
                      <a:cubicBezTo>
                        <a:pt x="4485" y="314"/>
                        <a:pt x="5309" y="622"/>
                        <a:pt x="5930" y="1209"/>
                      </a:cubicBezTo>
                      <a:cubicBezTo>
                        <a:pt x="6585" y="1840"/>
                        <a:pt x="6954" y="2686"/>
                        <a:pt x="6954" y="3591"/>
                      </a:cubicBezTo>
                      <a:cubicBezTo>
                        <a:pt x="6918" y="4293"/>
                        <a:pt x="6704" y="4936"/>
                        <a:pt x="6323" y="5484"/>
                      </a:cubicBezTo>
                      <a:cubicBezTo>
                        <a:pt x="5942" y="6020"/>
                        <a:pt x="5430" y="6436"/>
                        <a:pt x="4823" y="6674"/>
                      </a:cubicBezTo>
                      <a:cubicBezTo>
                        <a:pt x="4620" y="6746"/>
                        <a:pt x="4501" y="6948"/>
                        <a:pt x="4501" y="7151"/>
                      </a:cubicBezTo>
                      <a:lnTo>
                        <a:pt x="4501" y="7603"/>
                      </a:lnTo>
                      <a:cubicBezTo>
                        <a:pt x="4501" y="7674"/>
                        <a:pt x="4489" y="7734"/>
                        <a:pt x="4442" y="7794"/>
                      </a:cubicBezTo>
                      <a:lnTo>
                        <a:pt x="4287" y="8044"/>
                      </a:lnTo>
                      <a:cubicBezTo>
                        <a:pt x="4263" y="8055"/>
                        <a:pt x="4251" y="8091"/>
                        <a:pt x="4251" y="8103"/>
                      </a:cubicBezTo>
                      <a:lnTo>
                        <a:pt x="3037" y="8103"/>
                      </a:lnTo>
                      <a:cubicBezTo>
                        <a:pt x="3013" y="8091"/>
                        <a:pt x="3013" y="8055"/>
                        <a:pt x="3001" y="8044"/>
                      </a:cubicBezTo>
                      <a:lnTo>
                        <a:pt x="2834" y="7794"/>
                      </a:lnTo>
                      <a:cubicBezTo>
                        <a:pt x="2799" y="7734"/>
                        <a:pt x="2775" y="7663"/>
                        <a:pt x="2775" y="7603"/>
                      </a:cubicBezTo>
                      <a:lnTo>
                        <a:pt x="2775" y="6067"/>
                      </a:lnTo>
                      <a:cubicBezTo>
                        <a:pt x="2775" y="5996"/>
                        <a:pt x="2822" y="5936"/>
                        <a:pt x="2882" y="5900"/>
                      </a:cubicBezTo>
                      <a:lnTo>
                        <a:pt x="3168" y="5769"/>
                      </a:lnTo>
                      <a:lnTo>
                        <a:pt x="3418" y="6020"/>
                      </a:lnTo>
                      <a:cubicBezTo>
                        <a:pt x="3477" y="6079"/>
                        <a:pt x="3572" y="6127"/>
                        <a:pt x="3656" y="6127"/>
                      </a:cubicBezTo>
                      <a:cubicBezTo>
                        <a:pt x="3751" y="6127"/>
                        <a:pt x="3834" y="6091"/>
                        <a:pt x="3894" y="6020"/>
                      </a:cubicBezTo>
                      <a:lnTo>
                        <a:pt x="4144" y="5769"/>
                      </a:lnTo>
                      <a:lnTo>
                        <a:pt x="4430" y="5900"/>
                      </a:lnTo>
                      <a:cubicBezTo>
                        <a:pt x="4489" y="5936"/>
                        <a:pt x="4537" y="5996"/>
                        <a:pt x="4537" y="6067"/>
                      </a:cubicBezTo>
                      <a:lnTo>
                        <a:pt x="4537" y="6198"/>
                      </a:lnTo>
                      <a:cubicBezTo>
                        <a:pt x="4537" y="6293"/>
                        <a:pt x="4608" y="6365"/>
                        <a:pt x="4704" y="6365"/>
                      </a:cubicBezTo>
                      <a:cubicBezTo>
                        <a:pt x="4787" y="6365"/>
                        <a:pt x="4858" y="6293"/>
                        <a:pt x="4858" y="6198"/>
                      </a:cubicBezTo>
                      <a:lnTo>
                        <a:pt x="4858" y="6067"/>
                      </a:lnTo>
                      <a:cubicBezTo>
                        <a:pt x="4858" y="5877"/>
                        <a:pt x="4751" y="5698"/>
                        <a:pt x="4573" y="5615"/>
                      </a:cubicBezTo>
                      <a:lnTo>
                        <a:pt x="4180" y="5412"/>
                      </a:lnTo>
                      <a:lnTo>
                        <a:pt x="4180" y="5400"/>
                      </a:lnTo>
                      <a:lnTo>
                        <a:pt x="4180" y="5162"/>
                      </a:lnTo>
                      <a:cubicBezTo>
                        <a:pt x="4382" y="5007"/>
                        <a:pt x="4513" y="4757"/>
                        <a:pt x="4513" y="4472"/>
                      </a:cubicBezTo>
                      <a:lnTo>
                        <a:pt x="4513" y="4126"/>
                      </a:lnTo>
                      <a:cubicBezTo>
                        <a:pt x="4513" y="3757"/>
                        <a:pt x="4215" y="3448"/>
                        <a:pt x="3834" y="3448"/>
                      </a:cubicBezTo>
                      <a:lnTo>
                        <a:pt x="3489" y="3448"/>
                      </a:lnTo>
                      <a:cubicBezTo>
                        <a:pt x="3120" y="3448"/>
                        <a:pt x="2810" y="3745"/>
                        <a:pt x="2810" y="4126"/>
                      </a:cubicBezTo>
                      <a:lnTo>
                        <a:pt x="2810" y="4472"/>
                      </a:lnTo>
                      <a:cubicBezTo>
                        <a:pt x="2810" y="4757"/>
                        <a:pt x="2941" y="5007"/>
                        <a:pt x="3156" y="5162"/>
                      </a:cubicBezTo>
                      <a:lnTo>
                        <a:pt x="3156" y="5400"/>
                      </a:lnTo>
                      <a:lnTo>
                        <a:pt x="3156" y="5412"/>
                      </a:lnTo>
                      <a:lnTo>
                        <a:pt x="2751" y="5615"/>
                      </a:lnTo>
                      <a:cubicBezTo>
                        <a:pt x="2572" y="5710"/>
                        <a:pt x="2465" y="5877"/>
                        <a:pt x="2465" y="6067"/>
                      </a:cubicBezTo>
                      <a:lnTo>
                        <a:pt x="2465" y="6674"/>
                      </a:lnTo>
                      <a:cubicBezTo>
                        <a:pt x="1882" y="6448"/>
                        <a:pt x="1382" y="6055"/>
                        <a:pt x="1001" y="5543"/>
                      </a:cubicBezTo>
                      <a:cubicBezTo>
                        <a:pt x="572" y="4960"/>
                        <a:pt x="370" y="4269"/>
                        <a:pt x="382" y="3531"/>
                      </a:cubicBezTo>
                      <a:cubicBezTo>
                        <a:pt x="393" y="2721"/>
                        <a:pt x="727" y="1924"/>
                        <a:pt x="1322" y="1317"/>
                      </a:cubicBezTo>
                      <a:cubicBezTo>
                        <a:pt x="1894" y="709"/>
                        <a:pt x="2668" y="364"/>
                        <a:pt x="3489" y="316"/>
                      </a:cubicBezTo>
                      <a:cubicBezTo>
                        <a:pt x="3536" y="315"/>
                        <a:pt x="3583" y="314"/>
                        <a:pt x="3630" y="314"/>
                      </a:cubicBezTo>
                      <a:close/>
                      <a:moveTo>
                        <a:pt x="4156" y="8436"/>
                      </a:moveTo>
                      <a:lnTo>
                        <a:pt x="4156" y="8794"/>
                      </a:lnTo>
                      <a:lnTo>
                        <a:pt x="3120" y="8806"/>
                      </a:lnTo>
                      <a:cubicBezTo>
                        <a:pt x="3120" y="8806"/>
                        <a:pt x="3108" y="8806"/>
                        <a:pt x="3108" y="8794"/>
                      </a:cubicBezTo>
                      <a:lnTo>
                        <a:pt x="3108" y="8436"/>
                      </a:lnTo>
                      <a:close/>
                      <a:moveTo>
                        <a:pt x="3645" y="0"/>
                      </a:moveTo>
                      <a:cubicBezTo>
                        <a:pt x="3573" y="0"/>
                        <a:pt x="3501" y="3"/>
                        <a:pt x="3430" y="7"/>
                      </a:cubicBezTo>
                      <a:cubicBezTo>
                        <a:pt x="2525" y="54"/>
                        <a:pt x="1679" y="435"/>
                        <a:pt x="1036" y="1114"/>
                      </a:cubicBezTo>
                      <a:cubicBezTo>
                        <a:pt x="393" y="1769"/>
                        <a:pt x="36" y="2626"/>
                        <a:pt x="12" y="3531"/>
                      </a:cubicBezTo>
                      <a:cubicBezTo>
                        <a:pt x="1" y="4341"/>
                        <a:pt x="239" y="5103"/>
                        <a:pt x="715" y="5734"/>
                      </a:cubicBezTo>
                      <a:cubicBezTo>
                        <a:pt x="1144" y="6317"/>
                        <a:pt x="1751" y="6782"/>
                        <a:pt x="2441" y="7020"/>
                      </a:cubicBezTo>
                      <a:lnTo>
                        <a:pt x="2441" y="7591"/>
                      </a:lnTo>
                      <a:cubicBezTo>
                        <a:pt x="2441" y="7734"/>
                        <a:pt x="2477" y="7865"/>
                        <a:pt x="2560" y="7972"/>
                      </a:cubicBezTo>
                      <a:lnTo>
                        <a:pt x="2715" y="8222"/>
                      </a:lnTo>
                      <a:cubicBezTo>
                        <a:pt x="2763" y="8282"/>
                        <a:pt x="2775" y="8353"/>
                        <a:pt x="2775" y="8413"/>
                      </a:cubicBezTo>
                      <a:lnTo>
                        <a:pt x="2775" y="8770"/>
                      </a:lnTo>
                      <a:cubicBezTo>
                        <a:pt x="2775" y="8948"/>
                        <a:pt x="2929" y="9103"/>
                        <a:pt x="3108" y="9103"/>
                      </a:cubicBezTo>
                      <a:lnTo>
                        <a:pt x="4144" y="9103"/>
                      </a:lnTo>
                      <a:cubicBezTo>
                        <a:pt x="4323" y="9103"/>
                        <a:pt x="4477" y="8948"/>
                        <a:pt x="4477" y="8770"/>
                      </a:cubicBezTo>
                      <a:lnTo>
                        <a:pt x="4477" y="8413"/>
                      </a:lnTo>
                      <a:cubicBezTo>
                        <a:pt x="4477" y="8341"/>
                        <a:pt x="4489" y="8282"/>
                        <a:pt x="4537" y="8222"/>
                      </a:cubicBezTo>
                      <a:lnTo>
                        <a:pt x="4704" y="7972"/>
                      </a:lnTo>
                      <a:cubicBezTo>
                        <a:pt x="4775" y="7853"/>
                        <a:pt x="4823" y="7734"/>
                        <a:pt x="4823" y="7591"/>
                      </a:cubicBezTo>
                      <a:lnTo>
                        <a:pt x="4823" y="7151"/>
                      </a:lnTo>
                      <a:cubicBezTo>
                        <a:pt x="4823" y="7079"/>
                        <a:pt x="4858" y="6996"/>
                        <a:pt x="4942" y="6984"/>
                      </a:cubicBezTo>
                      <a:cubicBezTo>
                        <a:pt x="5608" y="6722"/>
                        <a:pt x="6168" y="6270"/>
                        <a:pt x="6585" y="5674"/>
                      </a:cubicBezTo>
                      <a:cubicBezTo>
                        <a:pt x="7001" y="5067"/>
                        <a:pt x="7228" y="4353"/>
                        <a:pt x="7228" y="3626"/>
                      </a:cubicBezTo>
                      <a:cubicBezTo>
                        <a:pt x="7240" y="2614"/>
                        <a:pt x="6835" y="1686"/>
                        <a:pt x="6108" y="995"/>
                      </a:cubicBezTo>
                      <a:cubicBezTo>
                        <a:pt x="5434" y="354"/>
                        <a:pt x="4566" y="0"/>
                        <a:pt x="364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696;p68">
                  <a:extLst>
                    <a:ext uri="{FF2B5EF4-FFF2-40B4-BE49-F238E27FC236}">
                      <a16:creationId xmlns:a16="http://schemas.microsoft.com/office/drawing/2014/main" id="{3F9D4727-9908-42AE-9D33-839C68F929AC}"/>
                    </a:ext>
                  </a:extLst>
                </p:cNvPr>
                <p:cNvSpPr/>
                <p:nvPr/>
              </p:nvSpPr>
              <p:spPr>
                <a:xfrm>
                  <a:off x="4886264" y="3536706"/>
                  <a:ext cx="48919" cy="1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335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51"/>
                        <a:pt x="72" y="334"/>
                        <a:pt x="167" y="334"/>
                      </a:cubicBezTo>
                      <a:lnTo>
                        <a:pt x="1370" y="334"/>
                      </a:lnTo>
                      <a:cubicBezTo>
                        <a:pt x="1465" y="334"/>
                        <a:pt x="1536" y="251"/>
                        <a:pt x="1536" y="167"/>
                      </a:cubicBezTo>
                      <a:cubicBezTo>
                        <a:pt x="1536" y="60"/>
                        <a:pt x="1465" y="1"/>
                        <a:pt x="137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697;p68">
                  <a:extLst>
                    <a:ext uri="{FF2B5EF4-FFF2-40B4-BE49-F238E27FC236}">
                      <a16:creationId xmlns:a16="http://schemas.microsoft.com/office/drawing/2014/main" id="{24BCFF3F-9B41-4C03-A8A4-F62CACEA1DF5}"/>
                    </a:ext>
                  </a:extLst>
                </p:cNvPr>
                <p:cNvSpPr/>
                <p:nvPr/>
              </p:nvSpPr>
              <p:spPr>
                <a:xfrm>
                  <a:off x="5187894" y="3536706"/>
                  <a:ext cx="48919" cy="1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335" extrusionOk="0">
                      <a:moveTo>
                        <a:pt x="167" y="1"/>
                      </a:moveTo>
                      <a:cubicBezTo>
                        <a:pt x="84" y="1"/>
                        <a:pt x="1" y="72"/>
                        <a:pt x="1" y="167"/>
                      </a:cubicBezTo>
                      <a:cubicBezTo>
                        <a:pt x="1" y="251"/>
                        <a:pt x="84" y="334"/>
                        <a:pt x="167" y="334"/>
                      </a:cubicBezTo>
                      <a:lnTo>
                        <a:pt x="1370" y="334"/>
                      </a:lnTo>
                      <a:cubicBezTo>
                        <a:pt x="1465" y="334"/>
                        <a:pt x="1537" y="251"/>
                        <a:pt x="1537" y="167"/>
                      </a:cubicBezTo>
                      <a:cubicBezTo>
                        <a:pt x="1537" y="60"/>
                        <a:pt x="1465" y="1"/>
                        <a:pt x="137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1698;p68">
                  <a:extLst>
                    <a:ext uri="{FF2B5EF4-FFF2-40B4-BE49-F238E27FC236}">
                      <a16:creationId xmlns:a16="http://schemas.microsoft.com/office/drawing/2014/main" id="{3A8E93A6-AFEF-421D-ACE8-A3F6B9034CED}"/>
                    </a:ext>
                  </a:extLst>
                </p:cNvPr>
                <p:cNvSpPr/>
                <p:nvPr/>
              </p:nvSpPr>
              <p:spPr>
                <a:xfrm>
                  <a:off x="5056414" y="3366174"/>
                  <a:ext cx="10248" cy="48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1537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8"/>
                      </a:cubicBezTo>
                      <a:lnTo>
                        <a:pt x="0" y="1370"/>
                      </a:lnTo>
                      <a:cubicBezTo>
                        <a:pt x="0" y="1465"/>
                        <a:pt x="72" y="1537"/>
                        <a:pt x="167" y="1537"/>
                      </a:cubicBezTo>
                      <a:cubicBezTo>
                        <a:pt x="250" y="1537"/>
                        <a:pt x="322" y="1465"/>
                        <a:pt x="322" y="1370"/>
                      </a:cubicBezTo>
                      <a:lnTo>
                        <a:pt x="322" y="168"/>
                      </a:lnTo>
                      <a:cubicBezTo>
                        <a:pt x="322" y="72"/>
                        <a:pt x="250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1699;p68">
                  <a:extLst>
                    <a:ext uri="{FF2B5EF4-FFF2-40B4-BE49-F238E27FC236}">
                      <a16:creationId xmlns:a16="http://schemas.microsoft.com/office/drawing/2014/main" id="{2AB93697-5CD7-47C9-8673-68FEBAB4F7C6}"/>
                    </a:ext>
                  </a:extLst>
                </p:cNvPr>
                <p:cNvSpPr/>
                <p:nvPr/>
              </p:nvSpPr>
              <p:spPr>
                <a:xfrm>
                  <a:off x="4978723" y="3650744"/>
                  <a:ext cx="22757" cy="2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9" extrusionOk="0">
                      <a:moveTo>
                        <a:pt x="525" y="1"/>
                      </a:moveTo>
                      <a:cubicBezTo>
                        <a:pt x="470" y="1"/>
                        <a:pt x="413" y="30"/>
                        <a:pt x="381" y="85"/>
                      </a:cubicBezTo>
                      <a:lnTo>
                        <a:pt x="48" y="680"/>
                      </a:lnTo>
                      <a:cubicBezTo>
                        <a:pt x="0" y="752"/>
                        <a:pt x="24" y="859"/>
                        <a:pt x="108" y="894"/>
                      </a:cubicBezTo>
                      <a:cubicBezTo>
                        <a:pt x="131" y="918"/>
                        <a:pt x="167" y="918"/>
                        <a:pt x="179" y="918"/>
                      </a:cubicBezTo>
                      <a:cubicBezTo>
                        <a:pt x="239" y="918"/>
                        <a:pt x="286" y="883"/>
                        <a:pt x="310" y="835"/>
                      </a:cubicBezTo>
                      <a:lnTo>
                        <a:pt x="655" y="240"/>
                      </a:lnTo>
                      <a:cubicBezTo>
                        <a:pt x="715" y="156"/>
                        <a:pt x="703" y="61"/>
                        <a:pt x="608" y="25"/>
                      </a:cubicBezTo>
                      <a:cubicBezTo>
                        <a:pt x="583" y="9"/>
                        <a:pt x="554" y="1"/>
                        <a:pt x="525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1700;p68">
                  <a:extLst>
                    <a:ext uri="{FF2B5EF4-FFF2-40B4-BE49-F238E27FC236}">
                      <a16:creationId xmlns:a16="http://schemas.microsoft.com/office/drawing/2014/main" id="{488F3599-FA7C-45FF-9CC0-29431AED139A}"/>
                    </a:ext>
                  </a:extLst>
                </p:cNvPr>
                <p:cNvSpPr/>
                <p:nvPr/>
              </p:nvSpPr>
              <p:spPr>
                <a:xfrm>
                  <a:off x="5121597" y="3403380"/>
                  <a:ext cx="22757" cy="2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6" extrusionOk="0">
                      <a:moveTo>
                        <a:pt x="537" y="1"/>
                      </a:moveTo>
                      <a:cubicBezTo>
                        <a:pt x="476" y="1"/>
                        <a:pt x="418" y="33"/>
                        <a:pt x="393" y="82"/>
                      </a:cubicBezTo>
                      <a:lnTo>
                        <a:pt x="48" y="677"/>
                      </a:lnTo>
                      <a:cubicBezTo>
                        <a:pt x="0" y="749"/>
                        <a:pt x="36" y="856"/>
                        <a:pt x="107" y="904"/>
                      </a:cubicBezTo>
                      <a:cubicBezTo>
                        <a:pt x="143" y="915"/>
                        <a:pt x="167" y="915"/>
                        <a:pt x="179" y="915"/>
                      </a:cubicBezTo>
                      <a:cubicBezTo>
                        <a:pt x="238" y="915"/>
                        <a:pt x="286" y="880"/>
                        <a:pt x="322" y="844"/>
                      </a:cubicBezTo>
                      <a:lnTo>
                        <a:pt x="655" y="249"/>
                      </a:lnTo>
                      <a:cubicBezTo>
                        <a:pt x="715" y="165"/>
                        <a:pt x="691" y="70"/>
                        <a:pt x="619" y="22"/>
                      </a:cubicBezTo>
                      <a:cubicBezTo>
                        <a:pt x="593" y="8"/>
                        <a:pt x="565" y="1"/>
                        <a:pt x="53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1701;p68">
                  <a:extLst>
                    <a:ext uri="{FF2B5EF4-FFF2-40B4-BE49-F238E27FC236}">
                      <a16:creationId xmlns:a16="http://schemas.microsoft.com/office/drawing/2014/main" id="{71EA4FCD-C9E0-4DC6-8290-979B93CE1183}"/>
                    </a:ext>
                  </a:extLst>
                </p:cNvPr>
                <p:cNvSpPr/>
                <p:nvPr/>
              </p:nvSpPr>
              <p:spPr>
                <a:xfrm>
                  <a:off x="4922643" y="3459842"/>
                  <a:ext cx="31095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66" extrusionOk="0">
                      <a:moveTo>
                        <a:pt x="199" y="1"/>
                      </a:moveTo>
                      <a:cubicBezTo>
                        <a:pt x="141" y="1"/>
                        <a:pt x="81" y="33"/>
                        <a:pt x="48" y="82"/>
                      </a:cubicBezTo>
                      <a:cubicBezTo>
                        <a:pt x="0" y="153"/>
                        <a:pt x="36" y="261"/>
                        <a:pt x="108" y="308"/>
                      </a:cubicBezTo>
                      <a:lnTo>
                        <a:pt x="703" y="642"/>
                      </a:lnTo>
                      <a:cubicBezTo>
                        <a:pt x="739" y="665"/>
                        <a:pt x="762" y="665"/>
                        <a:pt x="774" y="665"/>
                      </a:cubicBezTo>
                      <a:cubicBezTo>
                        <a:pt x="834" y="665"/>
                        <a:pt x="881" y="630"/>
                        <a:pt x="917" y="582"/>
                      </a:cubicBezTo>
                      <a:cubicBezTo>
                        <a:pt x="977" y="511"/>
                        <a:pt x="941" y="404"/>
                        <a:pt x="870" y="368"/>
                      </a:cubicBezTo>
                      <a:lnTo>
                        <a:pt x="274" y="23"/>
                      </a:lnTo>
                      <a:cubicBezTo>
                        <a:pt x="252" y="8"/>
                        <a:pt x="226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1702;p68">
                  <a:extLst>
                    <a:ext uri="{FF2B5EF4-FFF2-40B4-BE49-F238E27FC236}">
                      <a16:creationId xmlns:a16="http://schemas.microsoft.com/office/drawing/2014/main" id="{4439FE09-0BAF-41D2-9A99-2975E2967171}"/>
                    </a:ext>
                  </a:extLst>
                </p:cNvPr>
                <p:cNvSpPr/>
                <p:nvPr/>
              </p:nvSpPr>
              <p:spPr>
                <a:xfrm>
                  <a:off x="5169720" y="3602334"/>
                  <a:ext cx="30714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666" extrusionOk="0">
                      <a:moveTo>
                        <a:pt x="187" y="1"/>
                      </a:moveTo>
                      <a:cubicBezTo>
                        <a:pt x="129" y="1"/>
                        <a:pt x="69" y="33"/>
                        <a:pt x="36" y="82"/>
                      </a:cubicBezTo>
                      <a:cubicBezTo>
                        <a:pt x="0" y="153"/>
                        <a:pt x="24" y="260"/>
                        <a:pt x="95" y="308"/>
                      </a:cubicBezTo>
                      <a:lnTo>
                        <a:pt x="691" y="653"/>
                      </a:lnTo>
                      <a:cubicBezTo>
                        <a:pt x="727" y="665"/>
                        <a:pt x="750" y="665"/>
                        <a:pt x="774" y="665"/>
                      </a:cubicBezTo>
                      <a:cubicBezTo>
                        <a:pt x="834" y="665"/>
                        <a:pt x="869" y="629"/>
                        <a:pt x="905" y="594"/>
                      </a:cubicBezTo>
                      <a:cubicBezTo>
                        <a:pt x="965" y="510"/>
                        <a:pt x="953" y="415"/>
                        <a:pt x="857" y="368"/>
                      </a:cubicBezTo>
                      <a:lnTo>
                        <a:pt x="262" y="22"/>
                      </a:lnTo>
                      <a:cubicBezTo>
                        <a:pt x="240" y="7"/>
                        <a:pt x="214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1703;p68">
                  <a:extLst>
                    <a:ext uri="{FF2B5EF4-FFF2-40B4-BE49-F238E27FC236}">
                      <a16:creationId xmlns:a16="http://schemas.microsoft.com/office/drawing/2014/main" id="{6E48A17D-D144-4A6D-952F-E45857331983}"/>
                    </a:ext>
                  </a:extLst>
                </p:cNvPr>
                <p:cNvSpPr/>
                <p:nvPr/>
              </p:nvSpPr>
              <p:spPr>
                <a:xfrm>
                  <a:off x="5121597" y="3650744"/>
                  <a:ext cx="22757" cy="2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9" extrusionOk="0">
                      <a:moveTo>
                        <a:pt x="190" y="1"/>
                      </a:moveTo>
                      <a:cubicBezTo>
                        <a:pt x="161" y="1"/>
                        <a:pt x="132" y="9"/>
                        <a:pt x="107" y="25"/>
                      </a:cubicBezTo>
                      <a:cubicBezTo>
                        <a:pt x="36" y="61"/>
                        <a:pt x="0" y="168"/>
                        <a:pt x="48" y="240"/>
                      </a:cubicBezTo>
                      <a:lnTo>
                        <a:pt x="393" y="835"/>
                      </a:lnTo>
                      <a:cubicBezTo>
                        <a:pt x="417" y="883"/>
                        <a:pt x="476" y="918"/>
                        <a:pt x="524" y="918"/>
                      </a:cubicBezTo>
                      <a:cubicBezTo>
                        <a:pt x="560" y="918"/>
                        <a:pt x="584" y="918"/>
                        <a:pt x="595" y="894"/>
                      </a:cubicBezTo>
                      <a:cubicBezTo>
                        <a:pt x="691" y="859"/>
                        <a:pt x="715" y="752"/>
                        <a:pt x="679" y="680"/>
                      </a:cubicBezTo>
                      <a:lnTo>
                        <a:pt x="334" y="85"/>
                      </a:lnTo>
                      <a:cubicBezTo>
                        <a:pt x="302" y="30"/>
                        <a:pt x="245" y="1"/>
                        <a:pt x="19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1704;p68">
                  <a:extLst>
                    <a:ext uri="{FF2B5EF4-FFF2-40B4-BE49-F238E27FC236}">
                      <a16:creationId xmlns:a16="http://schemas.microsoft.com/office/drawing/2014/main" id="{EE9B5A1B-4298-45AB-99FD-3A3382339D12}"/>
                    </a:ext>
                  </a:extLst>
                </p:cNvPr>
                <p:cNvSpPr/>
                <p:nvPr/>
              </p:nvSpPr>
              <p:spPr>
                <a:xfrm>
                  <a:off x="4978723" y="3403380"/>
                  <a:ext cx="22757" cy="2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6" extrusionOk="0">
                      <a:moveTo>
                        <a:pt x="182" y="1"/>
                      </a:moveTo>
                      <a:cubicBezTo>
                        <a:pt x="156" y="1"/>
                        <a:pt x="130" y="8"/>
                        <a:pt x="108" y="22"/>
                      </a:cubicBezTo>
                      <a:cubicBezTo>
                        <a:pt x="24" y="70"/>
                        <a:pt x="0" y="177"/>
                        <a:pt x="48" y="249"/>
                      </a:cubicBezTo>
                      <a:lnTo>
                        <a:pt x="381" y="844"/>
                      </a:lnTo>
                      <a:cubicBezTo>
                        <a:pt x="417" y="892"/>
                        <a:pt x="477" y="915"/>
                        <a:pt x="524" y="915"/>
                      </a:cubicBezTo>
                      <a:cubicBezTo>
                        <a:pt x="548" y="915"/>
                        <a:pt x="584" y="915"/>
                        <a:pt x="596" y="904"/>
                      </a:cubicBezTo>
                      <a:cubicBezTo>
                        <a:pt x="703" y="856"/>
                        <a:pt x="715" y="749"/>
                        <a:pt x="667" y="677"/>
                      </a:cubicBezTo>
                      <a:lnTo>
                        <a:pt x="322" y="82"/>
                      </a:lnTo>
                      <a:cubicBezTo>
                        <a:pt x="297" y="33"/>
                        <a:pt x="239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1705;p68">
                  <a:extLst>
                    <a:ext uri="{FF2B5EF4-FFF2-40B4-BE49-F238E27FC236}">
                      <a16:creationId xmlns:a16="http://schemas.microsoft.com/office/drawing/2014/main" id="{7A263B8E-BEDD-4204-9062-90DA71550A3E}"/>
                    </a:ext>
                  </a:extLst>
                </p:cNvPr>
                <p:cNvSpPr/>
                <p:nvPr/>
              </p:nvSpPr>
              <p:spPr>
                <a:xfrm>
                  <a:off x="5169720" y="3459842"/>
                  <a:ext cx="30714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666" extrusionOk="0">
                      <a:moveTo>
                        <a:pt x="771" y="1"/>
                      </a:moveTo>
                      <a:cubicBezTo>
                        <a:pt x="744" y="1"/>
                        <a:pt x="717" y="8"/>
                        <a:pt x="691" y="23"/>
                      </a:cubicBezTo>
                      <a:lnTo>
                        <a:pt x="95" y="368"/>
                      </a:lnTo>
                      <a:cubicBezTo>
                        <a:pt x="24" y="404"/>
                        <a:pt x="0" y="511"/>
                        <a:pt x="36" y="582"/>
                      </a:cubicBezTo>
                      <a:cubicBezTo>
                        <a:pt x="72" y="630"/>
                        <a:pt x="131" y="665"/>
                        <a:pt x="179" y="665"/>
                      </a:cubicBezTo>
                      <a:cubicBezTo>
                        <a:pt x="203" y="665"/>
                        <a:pt x="238" y="665"/>
                        <a:pt x="250" y="642"/>
                      </a:cubicBezTo>
                      <a:lnTo>
                        <a:pt x="846" y="308"/>
                      </a:lnTo>
                      <a:cubicBezTo>
                        <a:pt x="953" y="261"/>
                        <a:pt x="965" y="153"/>
                        <a:pt x="917" y="82"/>
                      </a:cubicBezTo>
                      <a:cubicBezTo>
                        <a:pt x="884" y="33"/>
                        <a:pt x="829" y="1"/>
                        <a:pt x="77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1706;p68">
                  <a:extLst>
                    <a:ext uri="{FF2B5EF4-FFF2-40B4-BE49-F238E27FC236}">
                      <a16:creationId xmlns:a16="http://schemas.microsoft.com/office/drawing/2014/main" id="{756FA004-A5F8-4045-ADA4-061B7AD2D34F}"/>
                    </a:ext>
                  </a:extLst>
                </p:cNvPr>
                <p:cNvSpPr/>
                <p:nvPr/>
              </p:nvSpPr>
              <p:spPr>
                <a:xfrm>
                  <a:off x="4922643" y="3602334"/>
                  <a:ext cx="31095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66" extrusionOk="0">
                      <a:moveTo>
                        <a:pt x="778" y="1"/>
                      </a:moveTo>
                      <a:cubicBezTo>
                        <a:pt x="751" y="1"/>
                        <a:pt x="725" y="7"/>
                        <a:pt x="703" y="22"/>
                      </a:cubicBezTo>
                      <a:lnTo>
                        <a:pt x="108" y="368"/>
                      </a:lnTo>
                      <a:cubicBezTo>
                        <a:pt x="36" y="415"/>
                        <a:pt x="0" y="510"/>
                        <a:pt x="48" y="594"/>
                      </a:cubicBezTo>
                      <a:cubicBezTo>
                        <a:pt x="84" y="629"/>
                        <a:pt x="131" y="665"/>
                        <a:pt x="179" y="665"/>
                      </a:cubicBezTo>
                      <a:cubicBezTo>
                        <a:pt x="215" y="665"/>
                        <a:pt x="238" y="665"/>
                        <a:pt x="262" y="653"/>
                      </a:cubicBezTo>
                      <a:lnTo>
                        <a:pt x="858" y="308"/>
                      </a:lnTo>
                      <a:cubicBezTo>
                        <a:pt x="941" y="260"/>
                        <a:pt x="977" y="153"/>
                        <a:pt x="929" y="82"/>
                      </a:cubicBezTo>
                      <a:cubicBezTo>
                        <a:pt x="896" y="33"/>
                        <a:pt x="836" y="1"/>
                        <a:pt x="778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1707;p68">
                  <a:extLst>
                    <a:ext uri="{FF2B5EF4-FFF2-40B4-BE49-F238E27FC236}">
                      <a16:creationId xmlns:a16="http://schemas.microsoft.com/office/drawing/2014/main" id="{EBDBAB07-C3BB-4E01-8599-2154182A1688}"/>
                    </a:ext>
                  </a:extLst>
                </p:cNvPr>
                <p:cNvSpPr/>
                <p:nvPr/>
              </p:nvSpPr>
              <p:spPr>
                <a:xfrm>
                  <a:off x="5077993" y="3451758"/>
                  <a:ext cx="70912" cy="62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968" extrusionOk="0">
                      <a:moveTo>
                        <a:pt x="186" y="1"/>
                      </a:moveTo>
                      <a:cubicBezTo>
                        <a:pt x="104" y="1"/>
                        <a:pt x="35" y="47"/>
                        <a:pt x="25" y="122"/>
                      </a:cubicBezTo>
                      <a:cubicBezTo>
                        <a:pt x="1" y="217"/>
                        <a:pt x="49" y="300"/>
                        <a:pt x="144" y="312"/>
                      </a:cubicBezTo>
                      <a:cubicBezTo>
                        <a:pt x="930" y="527"/>
                        <a:pt x="1584" y="1098"/>
                        <a:pt x="1894" y="1860"/>
                      </a:cubicBezTo>
                      <a:cubicBezTo>
                        <a:pt x="1930" y="1920"/>
                        <a:pt x="1989" y="1967"/>
                        <a:pt x="2049" y="1967"/>
                      </a:cubicBezTo>
                      <a:cubicBezTo>
                        <a:pt x="2061" y="1967"/>
                        <a:pt x="2085" y="1967"/>
                        <a:pt x="2108" y="1955"/>
                      </a:cubicBezTo>
                      <a:cubicBezTo>
                        <a:pt x="2192" y="1908"/>
                        <a:pt x="2227" y="1812"/>
                        <a:pt x="2192" y="1729"/>
                      </a:cubicBezTo>
                      <a:cubicBezTo>
                        <a:pt x="1846" y="884"/>
                        <a:pt x="1108" y="229"/>
                        <a:pt x="215" y="3"/>
                      </a:cubicBezTo>
                      <a:cubicBezTo>
                        <a:pt x="206" y="1"/>
                        <a:pt x="196" y="1"/>
                        <a:pt x="186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364311" y="3275633"/>
                <a:ext cx="4244648" cy="427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빠르고           다양하고</a:t>
                </a:r>
                <a:r>
                  <a:rPr lang="en-US" altLang="ko-KR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        </a:t>
                </a:r>
                <a:r>
                  <a:rPr lang="ko-KR" altLang="en-US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풍부하게</a:t>
                </a:r>
                <a:endParaRPr lang="en-US" altLang="ko-KR" sz="18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724623" y="3499755"/>
              <a:ext cx="2066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Text2Hip</a:t>
              </a:r>
              <a:r>
                <a:rPr lang="ko-KR" altLang="en-US" sz="1800" dirty="0">
                  <a:solidFill>
                    <a:schemeClr val="tx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 있다면</a:t>
              </a:r>
              <a:endParaRPr lang="en-US" altLang="ko-KR" sz="18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4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55861" y="643408"/>
            <a:ext cx="3648756" cy="2704363"/>
            <a:chOff x="3055861" y="643408"/>
            <a:chExt cx="3648756" cy="27043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787ABD-0E81-49EB-A64C-E86997E3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44" b="92324" l="9912" r="89868">
                          <a14:foregroundMark x1="61233" y1="5544" x2="61233" y2="5544"/>
                          <a14:foregroundMark x1="89868" y1="41151" x2="89868" y2="41151"/>
                          <a14:foregroundMark x1="69163" y1="51812" x2="69163" y2="51812"/>
                          <a14:foregroundMark x1="43612" y1="54584" x2="43612" y2="54584"/>
                          <a14:foregroundMark x1="54185" y1="39232" x2="54185" y2="39232"/>
                          <a14:foregroundMark x1="42511" y1="92324" x2="42511" y2="92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30" y="2504902"/>
              <a:ext cx="815912" cy="842869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4" name="그룹 3"/>
            <p:cNvGrpSpPr/>
            <p:nvPr/>
          </p:nvGrpSpPr>
          <p:grpSpPr>
            <a:xfrm>
              <a:off x="3055861" y="643408"/>
              <a:ext cx="3648756" cy="1560409"/>
              <a:chOff x="1364311" y="1898080"/>
              <a:chExt cx="4244648" cy="1804708"/>
            </a:xfrm>
          </p:grpSpPr>
          <p:grpSp>
            <p:nvGrpSpPr>
              <p:cNvPr id="15" name="Google Shape;11291;p68">
                <a:extLst>
                  <a:ext uri="{FF2B5EF4-FFF2-40B4-BE49-F238E27FC236}">
                    <a16:creationId xmlns:a16="http://schemas.microsoft.com/office/drawing/2014/main" id="{35409783-6563-4D71-95FA-309848761A05}"/>
                  </a:ext>
                </a:extLst>
              </p:cNvPr>
              <p:cNvGrpSpPr/>
              <p:nvPr/>
            </p:nvGrpSpPr>
            <p:grpSpPr>
              <a:xfrm>
                <a:off x="2848122" y="2039079"/>
                <a:ext cx="1150606" cy="1060976"/>
                <a:chOff x="5771483" y="1515787"/>
                <a:chExt cx="357359" cy="357391"/>
              </a:xfrm>
            </p:grpSpPr>
            <p:sp>
              <p:nvSpPr>
                <p:cNvPr id="16" name="Google Shape;11292;p68">
                  <a:extLst>
                    <a:ext uri="{FF2B5EF4-FFF2-40B4-BE49-F238E27FC236}">
                      <a16:creationId xmlns:a16="http://schemas.microsoft.com/office/drawing/2014/main" id="{2A5313E8-7E58-42AD-BC16-8C26411C89F0}"/>
                    </a:ext>
                  </a:extLst>
                </p:cNvPr>
                <p:cNvSpPr/>
                <p:nvPr/>
              </p:nvSpPr>
              <p:spPr>
                <a:xfrm>
                  <a:off x="5771483" y="1515787"/>
                  <a:ext cx="357359" cy="35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8" h="11229" extrusionOk="0">
                      <a:moveTo>
                        <a:pt x="6334" y="346"/>
                      </a:moveTo>
                      <a:cubicBezTo>
                        <a:pt x="6334" y="346"/>
                        <a:pt x="6346" y="346"/>
                        <a:pt x="6346" y="358"/>
                      </a:cubicBezTo>
                      <a:lnTo>
                        <a:pt x="6346" y="822"/>
                      </a:lnTo>
                      <a:cubicBezTo>
                        <a:pt x="6346" y="989"/>
                        <a:pt x="6454" y="1120"/>
                        <a:pt x="6608" y="1156"/>
                      </a:cubicBezTo>
                      <a:cubicBezTo>
                        <a:pt x="7132" y="1275"/>
                        <a:pt x="7644" y="1477"/>
                        <a:pt x="8097" y="1763"/>
                      </a:cubicBezTo>
                      <a:cubicBezTo>
                        <a:pt x="8157" y="1798"/>
                        <a:pt x="8225" y="1817"/>
                        <a:pt x="8290" y="1817"/>
                      </a:cubicBezTo>
                      <a:cubicBezTo>
                        <a:pt x="8377" y="1817"/>
                        <a:pt x="8459" y="1784"/>
                        <a:pt x="8513" y="1715"/>
                      </a:cubicBezTo>
                      <a:lnTo>
                        <a:pt x="8847" y="1394"/>
                      </a:lnTo>
                      <a:lnTo>
                        <a:pt x="8859" y="1394"/>
                      </a:lnTo>
                      <a:lnTo>
                        <a:pt x="9859" y="2382"/>
                      </a:lnTo>
                      <a:lnTo>
                        <a:pt x="9859" y="2406"/>
                      </a:lnTo>
                      <a:lnTo>
                        <a:pt x="9525" y="2727"/>
                      </a:lnTo>
                      <a:cubicBezTo>
                        <a:pt x="9406" y="2846"/>
                        <a:pt x="9394" y="3013"/>
                        <a:pt x="9490" y="3144"/>
                      </a:cubicBezTo>
                      <a:cubicBezTo>
                        <a:pt x="9787" y="3608"/>
                        <a:pt x="9978" y="4097"/>
                        <a:pt x="10097" y="4632"/>
                      </a:cubicBezTo>
                      <a:cubicBezTo>
                        <a:pt x="10121" y="4799"/>
                        <a:pt x="10264" y="4906"/>
                        <a:pt x="10418" y="4906"/>
                      </a:cubicBezTo>
                      <a:lnTo>
                        <a:pt x="10883" y="4906"/>
                      </a:lnTo>
                      <a:cubicBezTo>
                        <a:pt x="10883" y="4906"/>
                        <a:pt x="10895" y="4906"/>
                        <a:pt x="10895" y="4918"/>
                      </a:cubicBezTo>
                      <a:lnTo>
                        <a:pt x="10883" y="6335"/>
                      </a:lnTo>
                      <a:lnTo>
                        <a:pt x="10418" y="6335"/>
                      </a:lnTo>
                      <a:cubicBezTo>
                        <a:pt x="10264" y="6335"/>
                        <a:pt x="10121" y="6430"/>
                        <a:pt x="10097" y="6597"/>
                      </a:cubicBezTo>
                      <a:cubicBezTo>
                        <a:pt x="9978" y="7121"/>
                        <a:pt x="9763" y="7621"/>
                        <a:pt x="9490" y="8085"/>
                      </a:cubicBezTo>
                      <a:cubicBezTo>
                        <a:pt x="9394" y="8216"/>
                        <a:pt x="9406" y="8407"/>
                        <a:pt x="9525" y="8502"/>
                      </a:cubicBezTo>
                      <a:lnTo>
                        <a:pt x="9859" y="8835"/>
                      </a:lnTo>
                      <a:lnTo>
                        <a:pt x="9859" y="8847"/>
                      </a:lnTo>
                      <a:lnTo>
                        <a:pt x="8859" y="9847"/>
                      </a:lnTo>
                      <a:lnTo>
                        <a:pt x="8847" y="9847"/>
                      </a:lnTo>
                      <a:lnTo>
                        <a:pt x="8513" y="9514"/>
                      </a:lnTo>
                      <a:cubicBezTo>
                        <a:pt x="8447" y="9448"/>
                        <a:pt x="8370" y="9415"/>
                        <a:pt x="8290" y="9415"/>
                      </a:cubicBezTo>
                      <a:cubicBezTo>
                        <a:pt x="8226" y="9415"/>
                        <a:pt x="8160" y="9436"/>
                        <a:pt x="8097" y="9478"/>
                      </a:cubicBezTo>
                      <a:cubicBezTo>
                        <a:pt x="7644" y="9776"/>
                        <a:pt x="7144" y="9966"/>
                        <a:pt x="6608" y="10085"/>
                      </a:cubicBezTo>
                      <a:cubicBezTo>
                        <a:pt x="6454" y="10109"/>
                        <a:pt x="6346" y="10252"/>
                        <a:pt x="6346" y="10407"/>
                      </a:cubicBezTo>
                      <a:lnTo>
                        <a:pt x="6346" y="10871"/>
                      </a:lnTo>
                      <a:cubicBezTo>
                        <a:pt x="6346" y="10871"/>
                        <a:pt x="6346" y="10883"/>
                        <a:pt x="6334" y="10883"/>
                      </a:cubicBezTo>
                      <a:lnTo>
                        <a:pt x="4930" y="10883"/>
                      </a:lnTo>
                      <a:cubicBezTo>
                        <a:pt x="4930" y="10883"/>
                        <a:pt x="4918" y="10883"/>
                        <a:pt x="4918" y="10871"/>
                      </a:cubicBezTo>
                      <a:lnTo>
                        <a:pt x="4918" y="10407"/>
                      </a:lnTo>
                      <a:cubicBezTo>
                        <a:pt x="4918" y="10252"/>
                        <a:pt x="4810" y="10109"/>
                        <a:pt x="4644" y="10085"/>
                      </a:cubicBezTo>
                      <a:cubicBezTo>
                        <a:pt x="4132" y="9966"/>
                        <a:pt x="3620" y="9752"/>
                        <a:pt x="3156" y="9478"/>
                      </a:cubicBezTo>
                      <a:cubicBezTo>
                        <a:pt x="3096" y="9442"/>
                        <a:pt x="3036" y="9419"/>
                        <a:pt x="2977" y="9419"/>
                      </a:cubicBezTo>
                      <a:cubicBezTo>
                        <a:pt x="2894" y="9419"/>
                        <a:pt x="2798" y="9442"/>
                        <a:pt x="2739" y="9514"/>
                      </a:cubicBezTo>
                      <a:lnTo>
                        <a:pt x="2417" y="9847"/>
                      </a:lnTo>
                      <a:lnTo>
                        <a:pt x="2405" y="9847"/>
                      </a:lnTo>
                      <a:lnTo>
                        <a:pt x="1405" y="8847"/>
                      </a:lnTo>
                      <a:lnTo>
                        <a:pt x="1405" y="8835"/>
                      </a:lnTo>
                      <a:lnTo>
                        <a:pt x="1727" y="8502"/>
                      </a:lnTo>
                      <a:cubicBezTo>
                        <a:pt x="1846" y="8383"/>
                        <a:pt x="1870" y="8228"/>
                        <a:pt x="1774" y="8085"/>
                      </a:cubicBezTo>
                      <a:cubicBezTo>
                        <a:pt x="1477" y="7621"/>
                        <a:pt x="1286" y="7133"/>
                        <a:pt x="1167" y="6597"/>
                      </a:cubicBezTo>
                      <a:cubicBezTo>
                        <a:pt x="1131" y="6430"/>
                        <a:pt x="1000" y="6335"/>
                        <a:pt x="834" y="6335"/>
                      </a:cubicBezTo>
                      <a:lnTo>
                        <a:pt x="381" y="6335"/>
                      </a:lnTo>
                      <a:cubicBezTo>
                        <a:pt x="381" y="6335"/>
                        <a:pt x="358" y="6335"/>
                        <a:pt x="358" y="6311"/>
                      </a:cubicBezTo>
                      <a:lnTo>
                        <a:pt x="358" y="4918"/>
                      </a:lnTo>
                      <a:cubicBezTo>
                        <a:pt x="358" y="4918"/>
                        <a:pt x="358" y="4906"/>
                        <a:pt x="381" y="4906"/>
                      </a:cubicBezTo>
                      <a:lnTo>
                        <a:pt x="834" y="4906"/>
                      </a:lnTo>
                      <a:cubicBezTo>
                        <a:pt x="1000" y="4906"/>
                        <a:pt x="1131" y="4799"/>
                        <a:pt x="1167" y="4632"/>
                      </a:cubicBezTo>
                      <a:cubicBezTo>
                        <a:pt x="1286" y="4108"/>
                        <a:pt x="1489" y="3608"/>
                        <a:pt x="1774" y="3144"/>
                      </a:cubicBezTo>
                      <a:cubicBezTo>
                        <a:pt x="1870" y="3013"/>
                        <a:pt x="1846" y="2834"/>
                        <a:pt x="1727" y="2727"/>
                      </a:cubicBezTo>
                      <a:lnTo>
                        <a:pt x="1405" y="2406"/>
                      </a:lnTo>
                      <a:lnTo>
                        <a:pt x="1405" y="2382"/>
                      </a:lnTo>
                      <a:lnTo>
                        <a:pt x="2405" y="1394"/>
                      </a:lnTo>
                      <a:lnTo>
                        <a:pt x="2417" y="1394"/>
                      </a:lnTo>
                      <a:lnTo>
                        <a:pt x="2739" y="1715"/>
                      </a:lnTo>
                      <a:cubicBezTo>
                        <a:pt x="2807" y="1784"/>
                        <a:pt x="2891" y="1817"/>
                        <a:pt x="2975" y="1817"/>
                      </a:cubicBezTo>
                      <a:cubicBezTo>
                        <a:pt x="3037" y="1817"/>
                        <a:pt x="3100" y="1798"/>
                        <a:pt x="3156" y="1763"/>
                      </a:cubicBezTo>
                      <a:cubicBezTo>
                        <a:pt x="3620" y="1465"/>
                        <a:pt x="4108" y="1275"/>
                        <a:pt x="4644" y="1156"/>
                      </a:cubicBezTo>
                      <a:cubicBezTo>
                        <a:pt x="4810" y="1120"/>
                        <a:pt x="4918" y="989"/>
                        <a:pt x="4918" y="822"/>
                      </a:cubicBezTo>
                      <a:lnTo>
                        <a:pt x="4918" y="358"/>
                      </a:lnTo>
                      <a:cubicBezTo>
                        <a:pt x="4918" y="358"/>
                        <a:pt x="4918" y="346"/>
                        <a:pt x="4930" y="346"/>
                      </a:cubicBezTo>
                      <a:close/>
                      <a:moveTo>
                        <a:pt x="4918" y="1"/>
                      </a:moveTo>
                      <a:cubicBezTo>
                        <a:pt x="4727" y="1"/>
                        <a:pt x="4572" y="156"/>
                        <a:pt x="4572" y="346"/>
                      </a:cubicBezTo>
                      <a:lnTo>
                        <a:pt x="4572" y="810"/>
                      </a:lnTo>
                      <a:cubicBezTo>
                        <a:pt x="4572" y="810"/>
                        <a:pt x="4572" y="822"/>
                        <a:pt x="4560" y="822"/>
                      </a:cubicBezTo>
                      <a:cubicBezTo>
                        <a:pt x="3989" y="941"/>
                        <a:pt x="3453" y="1168"/>
                        <a:pt x="2965" y="1477"/>
                      </a:cubicBezTo>
                      <a:lnTo>
                        <a:pt x="2953" y="1477"/>
                      </a:lnTo>
                      <a:lnTo>
                        <a:pt x="2620" y="1156"/>
                      </a:lnTo>
                      <a:cubicBezTo>
                        <a:pt x="2554" y="1090"/>
                        <a:pt x="2471" y="1057"/>
                        <a:pt x="2386" y="1057"/>
                      </a:cubicBezTo>
                      <a:cubicBezTo>
                        <a:pt x="2301" y="1057"/>
                        <a:pt x="2215" y="1090"/>
                        <a:pt x="2143" y="1156"/>
                      </a:cubicBezTo>
                      <a:lnTo>
                        <a:pt x="1155" y="2144"/>
                      </a:lnTo>
                      <a:cubicBezTo>
                        <a:pt x="1012" y="2287"/>
                        <a:pt x="1012" y="2489"/>
                        <a:pt x="1155" y="2620"/>
                      </a:cubicBezTo>
                      <a:lnTo>
                        <a:pt x="1477" y="2954"/>
                      </a:lnTo>
                      <a:lnTo>
                        <a:pt x="1477" y="2965"/>
                      </a:lnTo>
                      <a:cubicBezTo>
                        <a:pt x="1167" y="3454"/>
                        <a:pt x="941" y="3989"/>
                        <a:pt x="822" y="4561"/>
                      </a:cubicBezTo>
                      <a:cubicBezTo>
                        <a:pt x="822" y="4561"/>
                        <a:pt x="822" y="4573"/>
                        <a:pt x="810" y="4573"/>
                      </a:cubicBezTo>
                      <a:lnTo>
                        <a:pt x="346" y="4573"/>
                      </a:lnTo>
                      <a:cubicBezTo>
                        <a:pt x="155" y="4573"/>
                        <a:pt x="0" y="4728"/>
                        <a:pt x="0" y="4918"/>
                      </a:cubicBezTo>
                      <a:lnTo>
                        <a:pt x="0" y="6311"/>
                      </a:lnTo>
                      <a:cubicBezTo>
                        <a:pt x="0" y="6513"/>
                        <a:pt x="155" y="6656"/>
                        <a:pt x="346" y="6656"/>
                      </a:cubicBezTo>
                      <a:lnTo>
                        <a:pt x="810" y="6656"/>
                      </a:lnTo>
                      <a:cubicBezTo>
                        <a:pt x="810" y="6656"/>
                        <a:pt x="822" y="6656"/>
                        <a:pt x="822" y="6680"/>
                      </a:cubicBezTo>
                      <a:cubicBezTo>
                        <a:pt x="941" y="7240"/>
                        <a:pt x="1167" y="7776"/>
                        <a:pt x="1477" y="8264"/>
                      </a:cubicBezTo>
                      <a:lnTo>
                        <a:pt x="1477" y="8288"/>
                      </a:lnTo>
                      <a:lnTo>
                        <a:pt x="1155" y="8609"/>
                      </a:lnTo>
                      <a:cubicBezTo>
                        <a:pt x="1012" y="8740"/>
                        <a:pt x="1012" y="8954"/>
                        <a:pt x="1155" y="9085"/>
                      </a:cubicBezTo>
                      <a:lnTo>
                        <a:pt x="2143" y="10085"/>
                      </a:lnTo>
                      <a:cubicBezTo>
                        <a:pt x="2215" y="10151"/>
                        <a:pt x="2301" y="10184"/>
                        <a:pt x="2386" y="10184"/>
                      </a:cubicBezTo>
                      <a:cubicBezTo>
                        <a:pt x="2471" y="10184"/>
                        <a:pt x="2554" y="10151"/>
                        <a:pt x="2620" y="10085"/>
                      </a:cubicBezTo>
                      <a:lnTo>
                        <a:pt x="2953" y="9752"/>
                      </a:lnTo>
                      <a:lnTo>
                        <a:pt x="2965" y="9752"/>
                      </a:lnTo>
                      <a:cubicBezTo>
                        <a:pt x="3453" y="10073"/>
                        <a:pt x="3989" y="10288"/>
                        <a:pt x="4560" y="10407"/>
                      </a:cubicBezTo>
                      <a:cubicBezTo>
                        <a:pt x="4560" y="10407"/>
                        <a:pt x="4572" y="10407"/>
                        <a:pt x="4572" y="10431"/>
                      </a:cubicBezTo>
                      <a:lnTo>
                        <a:pt x="4572" y="10883"/>
                      </a:lnTo>
                      <a:cubicBezTo>
                        <a:pt x="4572" y="11085"/>
                        <a:pt x="4727" y="11228"/>
                        <a:pt x="4918" y="11228"/>
                      </a:cubicBezTo>
                      <a:lnTo>
                        <a:pt x="6311" y="11228"/>
                      </a:lnTo>
                      <a:cubicBezTo>
                        <a:pt x="6513" y="11228"/>
                        <a:pt x="6656" y="11085"/>
                        <a:pt x="6656" y="10883"/>
                      </a:cubicBezTo>
                      <a:lnTo>
                        <a:pt x="6656" y="10431"/>
                      </a:lnTo>
                      <a:cubicBezTo>
                        <a:pt x="6656" y="10431"/>
                        <a:pt x="6656" y="10407"/>
                        <a:pt x="6668" y="10407"/>
                      </a:cubicBezTo>
                      <a:cubicBezTo>
                        <a:pt x="7239" y="10288"/>
                        <a:pt x="7775" y="10062"/>
                        <a:pt x="8263" y="9752"/>
                      </a:cubicBezTo>
                      <a:lnTo>
                        <a:pt x="8275" y="9752"/>
                      </a:lnTo>
                      <a:lnTo>
                        <a:pt x="8609" y="10085"/>
                      </a:lnTo>
                      <a:cubicBezTo>
                        <a:pt x="8674" y="10151"/>
                        <a:pt x="8760" y="10184"/>
                        <a:pt x="8847" y="10184"/>
                      </a:cubicBezTo>
                      <a:cubicBezTo>
                        <a:pt x="8933" y="10184"/>
                        <a:pt x="9019" y="10151"/>
                        <a:pt x="9085" y="10085"/>
                      </a:cubicBezTo>
                      <a:lnTo>
                        <a:pt x="10085" y="9085"/>
                      </a:lnTo>
                      <a:cubicBezTo>
                        <a:pt x="10216" y="8954"/>
                        <a:pt x="10216" y="8740"/>
                        <a:pt x="10085" y="8609"/>
                      </a:cubicBezTo>
                      <a:lnTo>
                        <a:pt x="9752" y="8288"/>
                      </a:lnTo>
                      <a:lnTo>
                        <a:pt x="9752" y="8264"/>
                      </a:lnTo>
                      <a:cubicBezTo>
                        <a:pt x="10061" y="7776"/>
                        <a:pt x="10287" y="7240"/>
                        <a:pt x="10406" y="6680"/>
                      </a:cubicBezTo>
                      <a:cubicBezTo>
                        <a:pt x="10406" y="6680"/>
                        <a:pt x="10406" y="6656"/>
                        <a:pt x="10418" y="6656"/>
                      </a:cubicBezTo>
                      <a:lnTo>
                        <a:pt x="10883" y="6656"/>
                      </a:lnTo>
                      <a:cubicBezTo>
                        <a:pt x="11073" y="6656"/>
                        <a:pt x="11228" y="6513"/>
                        <a:pt x="11228" y="6311"/>
                      </a:cubicBezTo>
                      <a:lnTo>
                        <a:pt x="11228" y="4918"/>
                      </a:lnTo>
                      <a:cubicBezTo>
                        <a:pt x="11228" y="4728"/>
                        <a:pt x="11073" y="4573"/>
                        <a:pt x="10883" y="4573"/>
                      </a:cubicBezTo>
                      <a:lnTo>
                        <a:pt x="10418" y="4573"/>
                      </a:lnTo>
                      <a:cubicBezTo>
                        <a:pt x="10418" y="4573"/>
                        <a:pt x="10406" y="4573"/>
                        <a:pt x="10406" y="4561"/>
                      </a:cubicBezTo>
                      <a:cubicBezTo>
                        <a:pt x="10287" y="3989"/>
                        <a:pt x="10061" y="3454"/>
                        <a:pt x="9752" y="2965"/>
                      </a:cubicBezTo>
                      <a:lnTo>
                        <a:pt x="9752" y="2954"/>
                      </a:lnTo>
                      <a:lnTo>
                        <a:pt x="10085" y="2620"/>
                      </a:lnTo>
                      <a:cubicBezTo>
                        <a:pt x="10216" y="2489"/>
                        <a:pt x="10216" y="2287"/>
                        <a:pt x="10085" y="2144"/>
                      </a:cubicBezTo>
                      <a:lnTo>
                        <a:pt x="9085" y="1156"/>
                      </a:lnTo>
                      <a:cubicBezTo>
                        <a:pt x="9019" y="1090"/>
                        <a:pt x="8933" y="1057"/>
                        <a:pt x="8847" y="1057"/>
                      </a:cubicBezTo>
                      <a:cubicBezTo>
                        <a:pt x="8760" y="1057"/>
                        <a:pt x="8674" y="1090"/>
                        <a:pt x="8609" y="1156"/>
                      </a:cubicBezTo>
                      <a:lnTo>
                        <a:pt x="8275" y="1477"/>
                      </a:lnTo>
                      <a:lnTo>
                        <a:pt x="8263" y="1477"/>
                      </a:lnTo>
                      <a:cubicBezTo>
                        <a:pt x="7775" y="1168"/>
                        <a:pt x="7239" y="941"/>
                        <a:pt x="6668" y="822"/>
                      </a:cubicBezTo>
                      <a:cubicBezTo>
                        <a:pt x="6668" y="822"/>
                        <a:pt x="6656" y="822"/>
                        <a:pt x="6656" y="810"/>
                      </a:cubicBezTo>
                      <a:lnTo>
                        <a:pt x="6656" y="346"/>
                      </a:lnTo>
                      <a:cubicBezTo>
                        <a:pt x="6656" y="156"/>
                        <a:pt x="6513" y="1"/>
                        <a:pt x="631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293;p68">
                  <a:extLst>
                    <a:ext uri="{FF2B5EF4-FFF2-40B4-BE49-F238E27FC236}">
                      <a16:creationId xmlns:a16="http://schemas.microsoft.com/office/drawing/2014/main" id="{831BF06F-087D-4E2E-992F-72F40746E596}"/>
                    </a:ext>
                  </a:extLst>
                </p:cNvPr>
                <p:cNvSpPr/>
                <p:nvPr/>
              </p:nvSpPr>
              <p:spPr>
                <a:xfrm>
                  <a:off x="5837429" y="1583070"/>
                  <a:ext cx="185713" cy="18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5769" extrusionOk="0">
                      <a:moveTo>
                        <a:pt x="3566" y="1"/>
                      </a:moveTo>
                      <a:cubicBezTo>
                        <a:pt x="3505" y="1"/>
                        <a:pt x="3443" y="3"/>
                        <a:pt x="3381" y="6"/>
                      </a:cubicBezTo>
                      <a:cubicBezTo>
                        <a:pt x="2512" y="54"/>
                        <a:pt x="1703" y="411"/>
                        <a:pt x="1072" y="1030"/>
                      </a:cubicBezTo>
                      <a:cubicBezTo>
                        <a:pt x="464" y="1649"/>
                        <a:pt x="95" y="2459"/>
                        <a:pt x="48" y="3340"/>
                      </a:cubicBezTo>
                      <a:cubicBezTo>
                        <a:pt x="0" y="4209"/>
                        <a:pt x="286" y="5054"/>
                        <a:pt x="822" y="5709"/>
                      </a:cubicBezTo>
                      <a:cubicBezTo>
                        <a:pt x="845" y="5757"/>
                        <a:pt x="893" y="5769"/>
                        <a:pt x="953" y="5769"/>
                      </a:cubicBezTo>
                      <a:cubicBezTo>
                        <a:pt x="988" y="5769"/>
                        <a:pt x="1024" y="5745"/>
                        <a:pt x="1060" y="5733"/>
                      </a:cubicBezTo>
                      <a:cubicBezTo>
                        <a:pt x="1131" y="5673"/>
                        <a:pt x="1131" y="5566"/>
                        <a:pt x="1084" y="5495"/>
                      </a:cubicBezTo>
                      <a:cubicBezTo>
                        <a:pt x="595" y="4888"/>
                        <a:pt x="345" y="4126"/>
                        <a:pt x="393" y="3352"/>
                      </a:cubicBezTo>
                      <a:cubicBezTo>
                        <a:pt x="429" y="2566"/>
                        <a:pt x="762" y="1816"/>
                        <a:pt x="1310" y="1268"/>
                      </a:cubicBezTo>
                      <a:cubicBezTo>
                        <a:pt x="1857" y="720"/>
                        <a:pt x="2608" y="399"/>
                        <a:pt x="3393" y="351"/>
                      </a:cubicBezTo>
                      <a:cubicBezTo>
                        <a:pt x="3456" y="348"/>
                        <a:pt x="3518" y="346"/>
                        <a:pt x="3580" y="346"/>
                      </a:cubicBezTo>
                      <a:cubicBezTo>
                        <a:pt x="4291" y="346"/>
                        <a:pt x="4989" y="593"/>
                        <a:pt x="5536" y="1042"/>
                      </a:cubicBezTo>
                      <a:cubicBezTo>
                        <a:pt x="5567" y="1068"/>
                        <a:pt x="5605" y="1080"/>
                        <a:pt x="5642" y="1080"/>
                      </a:cubicBezTo>
                      <a:cubicBezTo>
                        <a:pt x="5692" y="1080"/>
                        <a:pt x="5741" y="1059"/>
                        <a:pt x="5775" y="1018"/>
                      </a:cubicBezTo>
                      <a:cubicBezTo>
                        <a:pt x="5834" y="947"/>
                        <a:pt x="5822" y="840"/>
                        <a:pt x="5751" y="780"/>
                      </a:cubicBezTo>
                      <a:cubicBezTo>
                        <a:pt x="5121" y="283"/>
                        <a:pt x="4358" y="1"/>
                        <a:pt x="3566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1294;p68">
                  <a:extLst>
                    <a:ext uri="{FF2B5EF4-FFF2-40B4-BE49-F238E27FC236}">
                      <a16:creationId xmlns:a16="http://schemas.microsoft.com/office/drawing/2014/main" id="{31AD3062-48F1-45F5-9004-838FE1206EB4}"/>
                    </a:ext>
                  </a:extLst>
                </p:cNvPr>
                <p:cNvSpPr/>
                <p:nvPr/>
              </p:nvSpPr>
              <p:spPr>
                <a:xfrm>
                  <a:off x="5876068" y="1616584"/>
                  <a:ext cx="186859" cy="189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5954" extrusionOk="0">
                      <a:moveTo>
                        <a:pt x="3406" y="322"/>
                      </a:moveTo>
                      <a:lnTo>
                        <a:pt x="3406" y="1013"/>
                      </a:lnTo>
                      <a:cubicBezTo>
                        <a:pt x="3406" y="1108"/>
                        <a:pt x="3370" y="1227"/>
                        <a:pt x="3322" y="1322"/>
                      </a:cubicBezTo>
                      <a:lnTo>
                        <a:pt x="3239" y="1489"/>
                      </a:lnTo>
                      <a:cubicBezTo>
                        <a:pt x="3227" y="1513"/>
                        <a:pt x="3227" y="1525"/>
                        <a:pt x="3227" y="1561"/>
                      </a:cubicBezTo>
                      <a:lnTo>
                        <a:pt x="3227" y="1918"/>
                      </a:lnTo>
                      <a:cubicBezTo>
                        <a:pt x="3227" y="2156"/>
                        <a:pt x="3132" y="2382"/>
                        <a:pt x="2953" y="2561"/>
                      </a:cubicBezTo>
                      <a:cubicBezTo>
                        <a:pt x="2775" y="2715"/>
                        <a:pt x="2548" y="2811"/>
                        <a:pt x="2310" y="2811"/>
                      </a:cubicBezTo>
                      <a:cubicBezTo>
                        <a:pt x="1834" y="2799"/>
                        <a:pt x="1453" y="2370"/>
                        <a:pt x="1453" y="1882"/>
                      </a:cubicBezTo>
                      <a:lnTo>
                        <a:pt x="1453" y="1572"/>
                      </a:lnTo>
                      <a:cubicBezTo>
                        <a:pt x="1453" y="1549"/>
                        <a:pt x="1453" y="1525"/>
                        <a:pt x="1441" y="1501"/>
                      </a:cubicBezTo>
                      <a:lnTo>
                        <a:pt x="1334" y="1287"/>
                      </a:lnTo>
                      <a:cubicBezTo>
                        <a:pt x="1298" y="1215"/>
                        <a:pt x="1274" y="1132"/>
                        <a:pt x="1274" y="1049"/>
                      </a:cubicBezTo>
                      <a:lnTo>
                        <a:pt x="1274" y="1037"/>
                      </a:lnTo>
                      <a:cubicBezTo>
                        <a:pt x="1274" y="644"/>
                        <a:pt x="1584" y="322"/>
                        <a:pt x="1989" y="322"/>
                      </a:cubicBezTo>
                      <a:close/>
                      <a:moveTo>
                        <a:pt x="1989" y="3073"/>
                      </a:moveTo>
                      <a:cubicBezTo>
                        <a:pt x="2084" y="3108"/>
                        <a:pt x="2191" y="3132"/>
                        <a:pt x="2310" y="3132"/>
                      </a:cubicBezTo>
                      <a:lnTo>
                        <a:pt x="2358" y="3132"/>
                      </a:lnTo>
                      <a:cubicBezTo>
                        <a:pt x="2477" y="3132"/>
                        <a:pt x="2608" y="3120"/>
                        <a:pt x="2715" y="3073"/>
                      </a:cubicBezTo>
                      <a:lnTo>
                        <a:pt x="2715" y="3073"/>
                      </a:lnTo>
                      <a:cubicBezTo>
                        <a:pt x="2703" y="3132"/>
                        <a:pt x="2715" y="3180"/>
                        <a:pt x="2727" y="3227"/>
                      </a:cubicBezTo>
                      <a:lnTo>
                        <a:pt x="2596" y="3358"/>
                      </a:lnTo>
                      <a:cubicBezTo>
                        <a:pt x="2525" y="3430"/>
                        <a:pt x="2429" y="3466"/>
                        <a:pt x="2346" y="3466"/>
                      </a:cubicBezTo>
                      <a:cubicBezTo>
                        <a:pt x="2251" y="3466"/>
                        <a:pt x="2144" y="3418"/>
                        <a:pt x="2084" y="3358"/>
                      </a:cubicBezTo>
                      <a:lnTo>
                        <a:pt x="1953" y="3227"/>
                      </a:lnTo>
                      <a:cubicBezTo>
                        <a:pt x="1965" y="3180"/>
                        <a:pt x="1989" y="3120"/>
                        <a:pt x="1989" y="3073"/>
                      </a:cubicBezTo>
                      <a:close/>
                      <a:moveTo>
                        <a:pt x="2953" y="3489"/>
                      </a:moveTo>
                      <a:cubicBezTo>
                        <a:pt x="3001" y="3525"/>
                        <a:pt x="3048" y="3537"/>
                        <a:pt x="3108" y="3549"/>
                      </a:cubicBezTo>
                      <a:lnTo>
                        <a:pt x="3703" y="3716"/>
                      </a:lnTo>
                      <a:cubicBezTo>
                        <a:pt x="3846" y="3763"/>
                        <a:pt x="3965" y="3906"/>
                        <a:pt x="3965" y="4061"/>
                      </a:cubicBezTo>
                      <a:lnTo>
                        <a:pt x="3965" y="5192"/>
                      </a:lnTo>
                      <a:lnTo>
                        <a:pt x="3941" y="5192"/>
                      </a:lnTo>
                      <a:cubicBezTo>
                        <a:pt x="3822" y="5263"/>
                        <a:pt x="3703" y="5323"/>
                        <a:pt x="3560" y="5371"/>
                      </a:cubicBezTo>
                      <a:lnTo>
                        <a:pt x="3560" y="4370"/>
                      </a:lnTo>
                      <a:cubicBezTo>
                        <a:pt x="3560" y="4287"/>
                        <a:pt x="3489" y="4204"/>
                        <a:pt x="3406" y="4204"/>
                      </a:cubicBezTo>
                      <a:cubicBezTo>
                        <a:pt x="3310" y="4204"/>
                        <a:pt x="3239" y="4287"/>
                        <a:pt x="3239" y="4370"/>
                      </a:cubicBezTo>
                      <a:lnTo>
                        <a:pt x="3239" y="5490"/>
                      </a:lnTo>
                      <a:cubicBezTo>
                        <a:pt x="3001" y="5561"/>
                        <a:pt x="2763" y="5597"/>
                        <a:pt x="2513" y="5609"/>
                      </a:cubicBezTo>
                      <a:lnTo>
                        <a:pt x="2346" y="5609"/>
                      </a:lnTo>
                      <a:cubicBezTo>
                        <a:pt x="2048" y="5609"/>
                        <a:pt x="1751" y="5561"/>
                        <a:pt x="1453" y="5478"/>
                      </a:cubicBezTo>
                      <a:lnTo>
                        <a:pt x="1453" y="4359"/>
                      </a:lnTo>
                      <a:cubicBezTo>
                        <a:pt x="1453" y="4263"/>
                        <a:pt x="1382" y="4192"/>
                        <a:pt x="1286" y="4192"/>
                      </a:cubicBezTo>
                      <a:cubicBezTo>
                        <a:pt x="1203" y="4192"/>
                        <a:pt x="1120" y="4263"/>
                        <a:pt x="1120" y="4359"/>
                      </a:cubicBezTo>
                      <a:lnTo>
                        <a:pt x="1120" y="5359"/>
                      </a:lnTo>
                      <a:cubicBezTo>
                        <a:pt x="989" y="5299"/>
                        <a:pt x="870" y="5240"/>
                        <a:pt x="751" y="5180"/>
                      </a:cubicBezTo>
                      <a:lnTo>
                        <a:pt x="751" y="4061"/>
                      </a:lnTo>
                      <a:cubicBezTo>
                        <a:pt x="751" y="3894"/>
                        <a:pt x="858" y="3763"/>
                        <a:pt x="1024" y="3716"/>
                      </a:cubicBezTo>
                      <a:lnTo>
                        <a:pt x="1620" y="3549"/>
                      </a:lnTo>
                      <a:cubicBezTo>
                        <a:pt x="1655" y="3537"/>
                        <a:pt x="1715" y="3513"/>
                        <a:pt x="1763" y="3489"/>
                      </a:cubicBezTo>
                      <a:lnTo>
                        <a:pt x="1870" y="3597"/>
                      </a:lnTo>
                      <a:cubicBezTo>
                        <a:pt x="2001" y="3727"/>
                        <a:pt x="2179" y="3811"/>
                        <a:pt x="2358" y="3811"/>
                      </a:cubicBezTo>
                      <a:cubicBezTo>
                        <a:pt x="2537" y="3811"/>
                        <a:pt x="2715" y="3727"/>
                        <a:pt x="2846" y="3597"/>
                      </a:cubicBezTo>
                      <a:lnTo>
                        <a:pt x="2953" y="3489"/>
                      </a:lnTo>
                      <a:close/>
                      <a:moveTo>
                        <a:pt x="1953" y="1"/>
                      </a:moveTo>
                      <a:cubicBezTo>
                        <a:pt x="1382" y="1"/>
                        <a:pt x="917" y="453"/>
                        <a:pt x="917" y="1037"/>
                      </a:cubicBezTo>
                      <a:lnTo>
                        <a:pt x="917" y="1049"/>
                      </a:lnTo>
                      <a:cubicBezTo>
                        <a:pt x="917" y="1191"/>
                        <a:pt x="941" y="1322"/>
                        <a:pt x="1001" y="1441"/>
                      </a:cubicBezTo>
                      <a:lnTo>
                        <a:pt x="1096" y="1608"/>
                      </a:lnTo>
                      <a:lnTo>
                        <a:pt x="1096" y="1870"/>
                      </a:lnTo>
                      <a:cubicBezTo>
                        <a:pt x="1096" y="2299"/>
                        <a:pt x="1298" y="2680"/>
                        <a:pt x="1620" y="2918"/>
                      </a:cubicBezTo>
                      <a:lnTo>
                        <a:pt x="1620" y="3061"/>
                      </a:lnTo>
                      <a:cubicBezTo>
                        <a:pt x="1620" y="3156"/>
                        <a:pt x="1548" y="3227"/>
                        <a:pt x="1477" y="3239"/>
                      </a:cubicBezTo>
                      <a:lnTo>
                        <a:pt x="882" y="3406"/>
                      </a:lnTo>
                      <a:cubicBezTo>
                        <a:pt x="584" y="3489"/>
                        <a:pt x="381" y="3763"/>
                        <a:pt x="381" y="4073"/>
                      </a:cubicBezTo>
                      <a:lnTo>
                        <a:pt x="381" y="4966"/>
                      </a:lnTo>
                      <a:cubicBezTo>
                        <a:pt x="346" y="4954"/>
                        <a:pt x="334" y="4918"/>
                        <a:pt x="298" y="4906"/>
                      </a:cubicBezTo>
                      <a:cubicBezTo>
                        <a:pt x="268" y="4881"/>
                        <a:pt x="232" y="4869"/>
                        <a:pt x="196" y="4869"/>
                      </a:cubicBezTo>
                      <a:cubicBezTo>
                        <a:pt x="146" y="4869"/>
                        <a:pt x="95" y="4893"/>
                        <a:pt x="60" y="4942"/>
                      </a:cubicBezTo>
                      <a:cubicBezTo>
                        <a:pt x="0" y="5013"/>
                        <a:pt x="24" y="5121"/>
                        <a:pt x="96" y="5180"/>
                      </a:cubicBezTo>
                      <a:cubicBezTo>
                        <a:pt x="727" y="5680"/>
                        <a:pt x="1501" y="5954"/>
                        <a:pt x="2298" y="5954"/>
                      </a:cubicBezTo>
                      <a:lnTo>
                        <a:pt x="2477" y="5954"/>
                      </a:lnTo>
                      <a:cubicBezTo>
                        <a:pt x="3334" y="5906"/>
                        <a:pt x="4156" y="5549"/>
                        <a:pt x="4787" y="4918"/>
                      </a:cubicBezTo>
                      <a:cubicBezTo>
                        <a:pt x="5394" y="4311"/>
                        <a:pt x="5763" y="3489"/>
                        <a:pt x="5811" y="2620"/>
                      </a:cubicBezTo>
                      <a:cubicBezTo>
                        <a:pt x="5870" y="1763"/>
                        <a:pt x="5596" y="918"/>
                        <a:pt x="5049" y="251"/>
                      </a:cubicBezTo>
                      <a:cubicBezTo>
                        <a:pt x="5014" y="209"/>
                        <a:pt x="4967" y="192"/>
                        <a:pt x="4917" y="192"/>
                      </a:cubicBezTo>
                      <a:cubicBezTo>
                        <a:pt x="4882" y="192"/>
                        <a:pt x="4845" y="200"/>
                        <a:pt x="4811" y="215"/>
                      </a:cubicBezTo>
                      <a:cubicBezTo>
                        <a:pt x="4739" y="275"/>
                        <a:pt x="4739" y="382"/>
                        <a:pt x="4787" y="453"/>
                      </a:cubicBezTo>
                      <a:cubicBezTo>
                        <a:pt x="5275" y="1072"/>
                        <a:pt x="5525" y="1822"/>
                        <a:pt x="5489" y="2596"/>
                      </a:cubicBezTo>
                      <a:cubicBezTo>
                        <a:pt x="5442" y="3394"/>
                        <a:pt x="5108" y="4132"/>
                        <a:pt x="4561" y="4680"/>
                      </a:cubicBezTo>
                      <a:cubicBezTo>
                        <a:pt x="4453" y="4787"/>
                        <a:pt x="4358" y="4882"/>
                        <a:pt x="4239" y="4966"/>
                      </a:cubicBezTo>
                      <a:lnTo>
                        <a:pt x="4239" y="4073"/>
                      </a:lnTo>
                      <a:cubicBezTo>
                        <a:pt x="4239" y="3763"/>
                        <a:pt x="4025" y="3489"/>
                        <a:pt x="3727" y="3406"/>
                      </a:cubicBezTo>
                      <a:lnTo>
                        <a:pt x="3132" y="3239"/>
                      </a:lnTo>
                      <a:cubicBezTo>
                        <a:pt x="3060" y="3216"/>
                        <a:pt x="3001" y="3144"/>
                        <a:pt x="3001" y="3061"/>
                      </a:cubicBezTo>
                      <a:lnTo>
                        <a:pt x="3001" y="2930"/>
                      </a:lnTo>
                      <a:cubicBezTo>
                        <a:pt x="3060" y="2882"/>
                        <a:pt x="3108" y="2858"/>
                        <a:pt x="3156" y="2799"/>
                      </a:cubicBezTo>
                      <a:cubicBezTo>
                        <a:pt x="3394" y="2561"/>
                        <a:pt x="3537" y="2263"/>
                        <a:pt x="3537" y="1918"/>
                      </a:cubicBezTo>
                      <a:lnTo>
                        <a:pt x="3537" y="1608"/>
                      </a:lnTo>
                      <a:lnTo>
                        <a:pt x="3596" y="1465"/>
                      </a:lnTo>
                      <a:cubicBezTo>
                        <a:pt x="3668" y="1322"/>
                        <a:pt x="3703" y="1168"/>
                        <a:pt x="3703" y="1013"/>
                      </a:cubicBezTo>
                      <a:lnTo>
                        <a:pt x="3703" y="156"/>
                      </a:lnTo>
                      <a:cubicBezTo>
                        <a:pt x="3703" y="72"/>
                        <a:pt x="3620" y="1"/>
                        <a:pt x="353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1295;p68">
                  <a:extLst>
                    <a:ext uri="{FF2B5EF4-FFF2-40B4-BE49-F238E27FC236}">
                      <a16:creationId xmlns:a16="http://schemas.microsoft.com/office/drawing/2014/main" id="{DD8A654D-3C49-442B-88B4-DF85C08E0F17}"/>
                    </a:ext>
                  </a:extLst>
                </p:cNvPr>
                <p:cNvSpPr/>
                <p:nvPr/>
              </p:nvSpPr>
              <p:spPr>
                <a:xfrm>
                  <a:off x="5928360" y="1644624"/>
                  <a:ext cx="45131" cy="16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513" extrusionOk="0">
                      <a:moveTo>
                        <a:pt x="167" y="1"/>
                      </a:moveTo>
                      <a:cubicBezTo>
                        <a:pt x="72" y="1"/>
                        <a:pt x="1" y="84"/>
                        <a:pt x="1" y="168"/>
                      </a:cubicBezTo>
                      <a:cubicBezTo>
                        <a:pt x="1" y="263"/>
                        <a:pt x="72" y="334"/>
                        <a:pt x="167" y="334"/>
                      </a:cubicBezTo>
                      <a:cubicBezTo>
                        <a:pt x="346" y="334"/>
                        <a:pt x="882" y="370"/>
                        <a:pt x="1144" y="501"/>
                      </a:cubicBezTo>
                      <a:cubicBezTo>
                        <a:pt x="1179" y="513"/>
                        <a:pt x="1191" y="513"/>
                        <a:pt x="1227" y="513"/>
                      </a:cubicBezTo>
                      <a:cubicBezTo>
                        <a:pt x="1286" y="513"/>
                        <a:pt x="1346" y="489"/>
                        <a:pt x="1370" y="430"/>
                      </a:cubicBezTo>
                      <a:cubicBezTo>
                        <a:pt x="1417" y="334"/>
                        <a:pt x="1370" y="227"/>
                        <a:pt x="1298" y="203"/>
                      </a:cubicBezTo>
                      <a:cubicBezTo>
                        <a:pt x="905" y="1"/>
                        <a:pt x="191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11306;p68">
                <a:extLst>
                  <a:ext uri="{FF2B5EF4-FFF2-40B4-BE49-F238E27FC236}">
                    <a16:creationId xmlns:a16="http://schemas.microsoft.com/office/drawing/2014/main" id="{A8F0E2F9-38C3-4AA9-B0A4-6AF3AD220797}"/>
                  </a:ext>
                </a:extLst>
              </p:cNvPr>
              <p:cNvGrpSpPr/>
              <p:nvPr/>
            </p:nvGrpSpPr>
            <p:grpSpPr>
              <a:xfrm>
                <a:off x="1385996" y="2029678"/>
                <a:ext cx="1067487" cy="1087403"/>
                <a:chOff x="6259175" y="1559008"/>
                <a:chExt cx="271743" cy="272093"/>
              </a:xfrm>
            </p:grpSpPr>
            <p:sp>
              <p:nvSpPr>
                <p:cNvPr id="21" name="Google Shape;11307;p68">
                  <a:extLst>
                    <a:ext uri="{FF2B5EF4-FFF2-40B4-BE49-F238E27FC236}">
                      <a16:creationId xmlns:a16="http://schemas.microsoft.com/office/drawing/2014/main" id="{5D6F813E-64B5-4FF9-B2C3-5119E5E8E494}"/>
                    </a:ext>
                  </a:extLst>
                </p:cNvPr>
                <p:cNvSpPr/>
                <p:nvPr/>
              </p:nvSpPr>
              <p:spPr>
                <a:xfrm>
                  <a:off x="6259175" y="1559008"/>
                  <a:ext cx="271743" cy="27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8549" extrusionOk="0">
                      <a:moveTo>
                        <a:pt x="4263" y="0"/>
                      </a:moveTo>
                      <a:cubicBezTo>
                        <a:pt x="3120" y="0"/>
                        <a:pt x="2049" y="453"/>
                        <a:pt x="1251" y="1250"/>
                      </a:cubicBezTo>
                      <a:cubicBezTo>
                        <a:pt x="441" y="2060"/>
                        <a:pt x="1" y="3131"/>
                        <a:pt x="1" y="4274"/>
                      </a:cubicBezTo>
                      <a:cubicBezTo>
                        <a:pt x="1" y="5417"/>
                        <a:pt x="441" y="6489"/>
                        <a:pt x="1251" y="7299"/>
                      </a:cubicBezTo>
                      <a:cubicBezTo>
                        <a:pt x="2049" y="8096"/>
                        <a:pt x="3120" y="8549"/>
                        <a:pt x="4263" y="8549"/>
                      </a:cubicBezTo>
                      <a:cubicBezTo>
                        <a:pt x="5418" y="8549"/>
                        <a:pt x="6490" y="8096"/>
                        <a:pt x="7287" y="7299"/>
                      </a:cubicBezTo>
                      <a:cubicBezTo>
                        <a:pt x="8097" y="6489"/>
                        <a:pt x="8537" y="5417"/>
                        <a:pt x="8537" y="4274"/>
                      </a:cubicBezTo>
                      <a:cubicBezTo>
                        <a:pt x="8526" y="4179"/>
                        <a:pt x="8526" y="4108"/>
                        <a:pt x="8526" y="4036"/>
                      </a:cubicBezTo>
                      <a:cubicBezTo>
                        <a:pt x="8526" y="3965"/>
                        <a:pt x="8466" y="3917"/>
                        <a:pt x="8383" y="3917"/>
                      </a:cubicBezTo>
                      <a:cubicBezTo>
                        <a:pt x="8311" y="3917"/>
                        <a:pt x="8276" y="3977"/>
                        <a:pt x="8276" y="4048"/>
                      </a:cubicBezTo>
                      <a:lnTo>
                        <a:pt x="8276" y="4274"/>
                      </a:lnTo>
                      <a:cubicBezTo>
                        <a:pt x="8276" y="5346"/>
                        <a:pt x="7859" y="6358"/>
                        <a:pt x="7097" y="7120"/>
                      </a:cubicBezTo>
                      <a:cubicBezTo>
                        <a:pt x="6335" y="7882"/>
                        <a:pt x="5323" y="8287"/>
                        <a:pt x="4251" y="8287"/>
                      </a:cubicBezTo>
                      <a:cubicBezTo>
                        <a:pt x="3180" y="8287"/>
                        <a:pt x="2168" y="7870"/>
                        <a:pt x="1406" y="7120"/>
                      </a:cubicBezTo>
                      <a:cubicBezTo>
                        <a:pt x="656" y="6358"/>
                        <a:pt x="239" y="5346"/>
                        <a:pt x="239" y="4274"/>
                      </a:cubicBezTo>
                      <a:cubicBezTo>
                        <a:pt x="239" y="3203"/>
                        <a:pt x="644" y="2191"/>
                        <a:pt x="1406" y="1429"/>
                      </a:cubicBezTo>
                      <a:cubicBezTo>
                        <a:pt x="2168" y="667"/>
                        <a:pt x="3180" y="250"/>
                        <a:pt x="4251" y="250"/>
                      </a:cubicBezTo>
                      <a:cubicBezTo>
                        <a:pt x="5204" y="250"/>
                        <a:pt x="6121" y="595"/>
                        <a:pt x="6847" y="1203"/>
                      </a:cubicBezTo>
                      <a:cubicBezTo>
                        <a:pt x="7561" y="1822"/>
                        <a:pt x="8049" y="2655"/>
                        <a:pt x="8216" y="3560"/>
                      </a:cubicBezTo>
                      <a:cubicBezTo>
                        <a:pt x="8227" y="3624"/>
                        <a:pt x="8276" y="3669"/>
                        <a:pt x="8337" y="3669"/>
                      </a:cubicBezTo>
                      <a:cubicBezTo>
                        <a:pt x="8344" y="3669"/>
                        <a:pt x="8352" y="3668"/>
                        <a:pt x="8359" y="3667"/>
                      </a:cubicBezTo>
                      <a:cubicBezTo>
                        <a:pt x="8430" y="3643"/>
                        <a:pt x="8478" y="3584"/>
                        <a:pt x="8466" y="3512"/>
                      </a:cubicBezTo>
                      <a:cubicBezTo>
                        <a:pt x="8287" y="2548"/>
                        <a:pt x="7775" y="1655"/>
                        <a:pt x="7025" y="1012"/>
                      </a:cubicBezTo>
                      <a:cubicBezTo>
                        <a:pt x="6251" y="357"/>
                        <a:pt x="5275" y="0"/>
                        <a:pt x="426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1308;p68">
                  <a:extLst>
                    <a:ext uri="{FF2B5EF4-FFF2-40B4-BE49-F238E27FC236}">
                      <a16:creationId xmlns:a16="http://schemas.microsoft.com/office/drawing/2014/main" id="{3A712D28-B49A-4747-8A62-058316DEBB81}"/>
                    </a:ext>
                  </a:extLst>
                </p:cNvPr>
                <p:cNvSpPr/>
                <p:nvPr/>
              </p:nvSpPr>
              <p:spPr>
                <a:xfrm>
                  <a:off x="6278145" y="1577946"/>
                  <a:ext cx="231927" cy="23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7" h="7299" extrusionOk="0">
                      <a:moveTo>
                        <a:pt x="3643" y="0"/>
                      </a:moveTo>
                      <a:cubicBezTo>
                        <a:pt x="3119" y="0"/>
                        <a:pt x="2631" y="108"/>
                        <a:pt x="2155" y="322"/>
                      </a:cubicBezTo>
                      <a:cubicBezTo>
                        <a:pt x="1703" y="524"/>
                        <a:pt x="1310" y="810"/>
                        <a:pt x="964" y="1179"/>
                      </a:cubicBezTo>
                      <a:cubicBezTo>
                        <a:pt x="917" y="1227"/>
                        <a:pt x="917" y="1310"/>
                        <a:pt x="964" y="1358"/>
                      </a:cubicBezTo>
                      <a:cubicBezTo>
                        <a:pt x="988" y="1382"/>
                        <a:pt x="1021" y="1393"/>
                        <a:pt x="1054" y="1393"/>
                      </a:cubicBezTo>
                      <a:cubicBezTo>
                        <a:pt x="1086" y="1393"/>
                        <a:pt x="1119" y="1382"/>
                        <a:pt x="1143" y="1358"/>
                      </a:cubicBezTo>
                      <a:cubicBezTo>
                        <a:pt x="1453" y="1012"/>
                        <a:pt x="1822" y="750"/>
                        <a:pt x="2262" y="560"/>
                      </a:cubicBezTo>
                      <a:cubicBezTo>
                        <a:pt x="2691" y="358"/>
                        <a:pt x="3167" y="262"/>
                        <a:pt x="3643" y="262"/>
                      </a:cubicBezTo>
                      <a:cubicBezTo>
                        <a:pt x="5513" y="262"/>
                        <a:pt x="7037" y="1774"/>
                        <a:pt x="7037" y="3656"/>
                      </a:cubicBezTo>
                      <a:cubicBezTo>
                        <a:pt x="7037" y="5525"/>
                        <a:pt x="5513" y="7049"/>
                        <a:pt x="3643" y="7049"/>
                      </a:cubicBezTo>
                      <a:cubicBezTo>
                        <a:pt x="1762" y="7049"/>
                        <a:pt x="250" y="5525"/>
                        <a:pt x="250" y="3656"/>
                      </a:cubicBezTo>
                      <a:cubicBezTo>
                        <a:pt x="250" y="2977"/>
                        <a:pt x="441" y="2322"/>
                        <a:pt x="810" y="1774"/>
                      </a:cubicBezTo>
                      <a:cubicBezTo>
                        <a:pt x="857" y="1727"/>
                        <a:pt x="845" y="1655"/>
                        <a:pt x="786" y="1608"/>
                      </a:cubicBezTo>
                      <a:cubicBezTo>
                        <a:pt x="766" y="1596"/>
                        <a:pt x="743" y="1591"/>
                        <a:pt x="721" y="1591"/>
                      </a:cubicBezTo>
                      <a:cubicBezTo>
                        <a:pt x="676" y="1591"/>
                        <a:pt x="631" y="1612"/>
                        <a:pt x="607" y="1643"/>
                      </a:cubicBezTo>
                      <a:cubicBezTo>
                        <a:pt x="202" y="2239"/>
                        <a:pt x="0" y="2941"/>
                        <a:pt x="0" y="3656"/>
                      </a:cubicBezTo>
                      <a:cubicBezTo>
                        <a:pt x="0" y="4632"/>
                        <a:pt x="381" y="5537"/>
                        <a:pt x="1072" y="6227"/>
                      </a:cubicBezTo>
                      <a:cubicBezTo>
                        <a:pt x="1750" y="6906"/>
                        <a:pt x="2679" y="7299"/>
                        <a:pt x="3643" y="7299"/>
                      </a:cubicBezTo>
                      <a:cubicBezTo>
                        <a:pt x="4620" y="7299"/>
                        <a:pt x="5536" y="6906"/>
                        <a:pt x="6215" y="6227"/>
                      </a:cubicBezTo>
                      <a:cubicBezTo>
                        <a:pt x="6894" y="5537"/>
                        <a:pt x="7287" y="4620"/>
                        <a:pt x="7287" y="3656"/>
                      </a:cubicBezTo>
                      <a:cubicBezTo>
                        <a:pt x="7287" y="2679"/>
                        <a:pt x="6906" y="1763"/>
                        <a:pt x="6215" y="1072"/>
                      </a:cubicBezTo>
                      <a:cubicBezTo>
                        <a:pt x="5536" y="393"/>
                        <a:pt x="4608" y="0"/>
                        <a:pt x="364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1309;p68">
                  <a:extLst>
                    <a:ext uri="{FF2B5EF4-FFF2-40B4-BE49-F238E27FC236}">
                      <a16:creationId xmlns:a16="http://schemas.microsoft.com/office/drawing/2014/main" id="{1D74F5A5-0603-4AE6-91D5-003767EB44EB}"/>
                    </a:ext>
                  </a:extLst>
                </p:cNvPr>
                <p:cNvSpPr/>
                <p:nvPr/>
              </p:nvSpPr>
              <p:spPr>
                <a:xfrm>
                  <a:off x="6297846" y="1690870"/>
                  <a:ext cx="13272" cy="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39" extrusionOk="0">
                      <a:moveTo>
                        <a:pt x="119" y="0"/>
                      </a:moveTo>
                      <a:cubicBezTo>
                        <a:pt x="48" y="0"/>
                        <a:pt x="0" y="36"/>
                        <a:pt x="0" y="120"/>
                      </a:cubicBezTo>
                      <a:cubicBezTo>
                        <a:pt x="0" y="191"/>
                        <a:pt x="60" y="239"/>
                        <a:pt x="119" y="239"/>
                      </a:cubicBezTo>
                      <a:lnTo>
                        <a:pt x="298" y="239"/>
                      </a:lnTo>
                      <a:cubicBezTo>
                        <a:pt x="369" y="239"/>
                        <a:pt x="417" y="179"/>
                        <a:pt x="417" y="120"/>
                      </a:cubicBezTo>
                      <a:cubicBezTo>
                        <a:pt x="417" y="60"/>
                        <a:pt x="357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1310;p68">
                  <a:extLst>
                    <a:ext uri="{FF2B5EF4-FFF2-40B4-BE49-F238E27FC236}">
                      <a16:creationId xmlns:a16="http://schemas.microsoft.com/office/drawing/2014/main" id="{9901772F-EBCA-4336-95A8-974EB6D529D1}"/>
                    </a:ext>
                  </a:extLst>
                </p:cNvPr>
                <p:cNvSpPr/>
                <p:nvPr/>
              </p:nvSpPr>
              <p:spPr>
                <a:xfrm>
                  <a:off x="6390687" y="1598029"/>
                  <a:ext cx="100448" cy="10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3156" extrusionOk="0">
                      <a:moveTo>
                        <a:pt x="119" y="0"/>
                      </a:moveTo>
                      <a:cubicBezTo>
                        <a:pt x="60" y="0"/>
                        <a:pt x="0" y="60"/>
                        <a:pt x="0" y="119"/>
                      </a:cubicBezTo>
                      <a:lnTo>
                        <a:pt x="0" y="3037"/>
                      </a:lnTo>
                      <a:cubicBezTo>
                        <a:pt x="0" y="3108"/>
                        <a:pt x="60" y="3156"/>
                        <a:pt x="119" y="3156"/>
                      </a:cubicBezTo>
                      <a:lnTo>
                        <a:pt x="3036" y="3156"/>
                      </a:lnTo>
                      <a:cubicBezTo>
                        <a:pt x="3108" y="3156"/>
                        <a:pt x="3155" y="3096"/>
                        <a:pt x="3155" y="3037"/>
                      </a:cubicBezTo>
                      <a:cubicBezTo>
                        <a:pt x="3155" y="2977"/>
                        <a:pt x="3096" y="2917"/>
                        <a:pt x="3036" y="2917"/>
                      </a:cubicBezTo>
                      <a:lnTo>
                        <a:pt x="250" y="2917"/>
                      </a:lnTo>
                      <a:lnTo>
                        <a:pt x="250" y="119"/>
                      </a:lnTo>
                      <a:lnTo>
                        <a:pt x="238" y="119"/>
                      </a:lnTo>
                      <a:cubicBezTo>
                        <a:pt x="238" y="48"/>
                        <a:pt x="179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1311;p68">
                  <a:extLst>
                    <a:ext uri="{FF2B5EF4-FFF2-40B4-BE49-F238E27FC236}">
                      <a16:creationId xmlns:a16="http://schemas.microsoft.com/office/drawing/2014/main" id="{B3028DE6-33B6-4C97-94FF-CBC9F5E29026}"/>
                    </a:ext>
                  </a:extLst>
                </p:cNvPr>
                <p:cNvSpPr/>
                <p:nvPr/>
              </p:nvSpPr>
              <p:spPr>
                <a:xfrm>
                  <a:off x="6390305" y="1778013"/>
                  <a:ext cx="7607" cy="1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18" extrusionOk="0">
                      <a:moveTo>
                        <a:pt x="119" y="1"/>
                      </a:moveTo>
                      <a:cubicBezTo>
                        <a:pt x="60" y="1"/>
                        <a:pt x="0" y="60"/>
                        <a:pt x="0" y="120"/>
                      </a:cubicBezTo>
                      <a:lnTo>
                        <a:pt x="0" y="299"/>
                      </a:lnTo>
                      <a:cubicBezTo>
                        <a:pt x="0" y="370"/>
                        <a:pt x="60" y="418"/>
                        <a:pt x="119" y="418"/>
                      </a:cubicBezTo>
                      <a:cubicBezTo>
                        <a:pt x="179" y="418"/>
                        <a:pt x="238" y="358"/>
                        <a:pt x="238" y="299"/>
                      </a:cubicBezTo>
                      <a:lnTo>
                        <a:pt x="238" y="120"/>
                      </a:lnTo>
                      <a:cubicBezTo>
                        <a:pt x="238" y="49"/>
                        <a:pt x="179" y="1"/>
                        <a:pt x="119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312;p68">
                  <a:extLst>
                    <a:ext uri="{FF2B5EF4-FFF2-40B4-BE49-F238E27FC236}">
                      <a16:creationId xmlns:a16="http://schemas.microsoft.com/office/drawing/2014/main" id="{DB8D2BEA-E76B-49C3-B53E-88B4FE298AE1}"/>
                    </a:ext>
                  </a:extLst>
                </p:cNvPr>
                <p:cNvSpPr/>
                <p:nvPr/>
              </p:nvSpPr>
              <p:spPr>
                <a:xfrm>
                  <a:off x="6324358" y="1624923"/>
                  <a:ext cx="12922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0" extrusionOk="0">
                      <a:moveTo>
                        <a:pt x="133" y="1"/>
                      </a:moveTo>
                      <a:cubicBezTo>
                        <a:pt x="99" y="1"/>
                        <a:pt x="66" y="13"/>
                        <a:pt x="48" y="36"/>
                      </a:cubicBezTo>
                      <a:cubicBezTo>
                        <a:pt x="1" y="72"/>
                        <a:pt x="1" y="167"/>
                        <a:pt x="48" y="215"/>
                      </a:cubicBezTo>
                      <a:lnTo>
                        <a:pt x="179" y="346"/>
                      </a:lnTo>
                      <a:cubicBezTo>
                        <a:pt x="215" y="370"/>
                        <a:pt x="239" y="370"/>
                        <a:pt x="274" y="370"/>
                      </a:cubicBezTo>
                      <a:cubicBezTo>
                        <a:pt x="298" y="370"/>
                        <a:pt x="334" y="358"/>
                        <a:pt x="358" y="346"/>
                      </a:cubicBezTo>
                      <a:cubicBezTo>
                        <a:pt x="405" y="298"/>
                        <a:pt x="405" y="215"/>
                        <a:pt x="358" y="167"/>
                      </a:cubicBezTo>
                      <a:lnTo>
                        <a:pt x="227" y="36"/>
                      </a:lnTo>
                      <a:cubicBezTo>
                        <a:pt x="203" y="13"/>
                        <a:pt x="167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313;p68">
                  <a:extLst>
                    <a:ext uri="{FF2B5EF4-FFF2-40B4-BE49-F238E27FC236}">
                      <a16:creationId xmlns:a16="http://schemas.microsoft.com/office/drawing/2014/main" id="{04438895-8ED9-44FE-8EE3-AAB9DA597C41}"/>
                    </a:ext>
                  </a:extLst>
                </p:cNvPr>
                <p:cNvSpPr/>
                <p:nvPr/>
              </p:nvSpPr>
              <p:spPr>
                <a:xfrm>
                  <a:off x="6451700" y="1752265"/>
                  <a:ext cx="12890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70" extrusionOk="0">
                      <a:moveTo>
                        <a:pt x="133" y="0"/>
                      </a:moveTo>
                      <a:cubicBezTo>
                        <a:pt x="101" y="0"/>
                        <a:pt x="72" y="12"/>
                        <a:pt x="48" y="36"/>
                      </a:cubicBezTo>
                      <a:cubicBezTo>
                        <a:pt x="0" y="84"/>
                        <a:pt x="0" y="167"/>
                        <a:pt x="48" y="215"/>
                      </a:cubicBezTo>
                      <a:lnTo>
                        <a:pt x="179" y="346"/>
                      </a:lnTo>
                      <a:cubicBezTo>
                        <a:pt x="214" y="369"/>
                        <a:pt x="238" y="369"/>
                        <a:pt x="274" y="369"/>
                      </a:cubicBezTo>
                      <a:cubicBezTo>
                        <a:pt x="298" y="369"/>
                        <a:pt x="333" y="357"/>
                        <a:pt x="357" y="346"/>
                      </a:cubicBezTo>
                      <a:cubicBezTo>
                        <a:pt x="405" y="298"/>
                        <a:pt x="405" y="215"/>
                        <a:pt x="357" y="167"/>
                      </a:cubicBezTo>
                      <a:lnTo>
                        <a:pt x="226" y="36"/>
                      </a:lnTo>
                      <a:cubicBezTo>
                        <a:pt x="197" y="12"/>
                        <a:pt x="164" y="0"/>
                        <a:pt x="13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314;p68">
                  <a:extLst>
                    <a:ext uri="{FF2B5EF4-FFF2-40B4-BE49-F238E27FC236}">
                      <a16:creationId xmlns:a16="http://schemas.microsoft.com/office/drawing/2014/main" id="{C3DA43F7-75AA-4066-9A71-C7E4198F2DF5}"/>
                    </a:ext>
                  </a:extLst>
                </p:cNvPr>
                <p:cNvSpPr/>
                <p:nvPr/>
              </p:nvSpPr>
              <p:spPr>
                <a:xfrm>
                  <a:off x="6451700" y="1624923"/>
                  <a:ext cx="12890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70" extrusionOk="0">
                      <a:moveTo>
                        <a:pt x="272" y="1"/>
                      </a:moveTo>
                      <a:cubicBezTo>
                        <a:pt x="238" y="1"/>
                        <a:pt x="202" y="13"/>
                        <a:pt x="179" y="36"/>
                      </a:cubicBezTo>
                      <a:lnTo>
                        <a:pt x="48" y="167"/>
                      </a:lnTo>
                      <a:cubicBezTo>
                        <a:pt x="0" y="215"/>
                        <a:pt x="0" y="298"/>
                        <a:pt x="48" y="346"/>
                      </a:cubicBezTo>
                      <a:cubicBezTo>
                        <a:pt x="83" y="370"/>
                        <a:pt x="107" y="370"/>
                        <a:pt x="143" y="370"/>
                      </a:cubicBezTo>
                      <a:cubicBezTo>
                        <a:pt x="167" y="370"/>
                        <a:pt x="202" y="370"/>
                        <a:pt x="226" y="346"/>
                      </a:cubicBezTo>
                      <a:lnTo>
                        <a:pt x="357" y="215"/>
                      </a:lnTo>
                      <a:cubicBezTo>
                        <a:pt x="405" y="167"/>
                        <a:pt x="405" y="72"/>
                        <a:pt x="357" y="36"/>
                      </a:cubicBezTo>
                      <a:cubicBezTo>
                        <a:pt x="339" y="13"/>
                        <a:pt x="307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315;p68">
                  <a:extLst>
                    <a:ext uri="{FF2B5EF4-FFF2-40B4-BE49-F238E27FC236}">
                      <a16:creationId xmlns:a16="http://schemas.microsoft.com/office/drawing/2014/main" id="{44248E92-AF47-4C05-8A44-8C312E39A015}"/>
                    </a:ext>
                  </a:extLst>
                </p:cNvPr>
                <p:cNvSpPr/>
                <p:nvPr/>
              </p:nvSpPr>
              <p:spPr>
                <a:xfrm>
                  <a:off x="6324358" y="1751883"/>
                  <a:ext cx="12922" cy="1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70" extrusionOk="0">
                      <a:moveTo>
                        <a:pt x="268" y="0"/>
                      </a:moveTo>
                      <a:cubicBezTo>
                        <a:pt x="236" y="0"/>
                        <a:pt x="203" y="12"/>
                        <a:pt x="179" y="36"/>
                      </a:cubicBezTo>
                      <a:lnTo>
                        <a:pt x="48" y="167"/>
                      </a:lnTo>
                      <a:cubicBezTo>
                        <a:pt x="1" y="227"/>
                        <a:pt x="1" y="298"/>
                        <a:pt x="48" y="346"/>
                      </a:cubicBezTo>
                      <a:cubicBezTo>
                        <a:pt x="72" y="369"/>
                        <a:pt x="108" y="369"/>
                        <a:pt x="132" y="369"/>
                      </a:cubicBezTo>
                      <a:cubicBezTo>
                        <a:pt x="167" y="369"/>
                        <a:pt x="191" y="358"/>
                        <a:pt x="227" y="346"/>
                      </a:cubicBezTo>
                      <a:lnTo>
                        <a:pt x="358" y="215"/>
                      </a:lnTo>
                      <a:cubicBezTo>
                        <a:pt x="405" y="167"/>
                        <a:pt x="405" y="72"/>
                        <a:pt x="358" y="36"/>
                      </a:cubicBezTo>
                      <a:cubicBezTo>
                        <a:pt x="334" y="12"/>
                        <a:pt x="301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1316;p68">
                  <a:extLst>
                    <a:ext uri="{FF2B5EF4-FFF2-40B4-BE49-F238E27FC236}">
                      <a16:creationId xmlns:a16="http://schemas.microsoft.com/office/drawing/2014/main" id="{919C030B-598E-4D7B-9539-86824F9195F3}"/>
                    </a:ext>
                  </a:extLst>
                </p:cNvPr>
                <p:cNvSpPr/>
                <p:nvPr/>
              </p:nvSpPr>
              <p:spPr>
                <a:xfrm>
                  <a:off x="6304657" y="1653823"/>
                  <a:ext cx="14036" cy="1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2" extrusionOk="0">
                      <a:moveTo>
                        <a:pt x="143" y="0"/>
                      </a:moveTo>
                      <a:cubicBezTo>
                        <a:pt x="97" y="0"/>
                        <a:pt x="51" y="25"/>
                        <a:pt x="24" y="69"/>
                      </a:cubicBezTo>
                      <a:cubicBezTo>
                        <a:pt x="0" y="129"/>
                        <a:pt x="24" y="212"/>
                        <a:pt x="84" y="236"/>
                      </a:cubicBezTo>
                      <a:lnTo>
                        <a:pt x="250" y="307"/>
                      </a:lnTo>
                      <a:cubicBezTo>
                        <a:pt x="262" y="307"/>
                        <a:pt x="274" y="331"/>
                        <a:pt x="298" y="331"/>
                      </a:cubicBezTo>
                      <a:cubicBezTo>
                        <a:pt x="334" y="331"/>
                        <a:pt x="381" y="295"/>
                        <a:pt x="417" y="260"/>
                      </a:cubicBezTo>
                      <a:cubicBezTo>
                        <a:pt x="441" y="200"/>
                        <a:pt x="417" y="117"/>
                        <a:pt x="358" y="93"/>
                      </a:cubicBezTo>
                      <a:lnTo>
                        <a:pt x="191" y="10"/>
                      </a:lnTo>
                      <a:cubicBezTo>
                        <a:pt x="176" y="3"/>
                        <a:pt x="159" y="0"/>
                        <a:pt x="14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317;p68">
                  <a:extLst>
                    <a:ext uri="{FF2B5EF4-FFF2-40B4-BE49-F238E27FC236}">
                      <a16:creationId xmlns:a16="http://schemas.microsoft.com/office/drawing/2014/main" id="{11564E73-58B4-4C15-A2F0-997345278627}"/>
                    </a:ext>
                  </a:extLst>
                </p:cNvPr>
                <p:cNvSpPr/>
                <p:nvPr/>
              </p:nvSpPr>
              <p:spPr>
                <a:xfrm>
                  <a:off x="6469874" y="1724511"/>
                  <a:ext cx="14068" cy="10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325" extrusionOk="0">
                      <a:moveTo>
                        <a:pt x="140" y="1"/>
                      </a:moveTo>
                      <a:cubicBezTo>
                        <a:pt x="95" y="1"/>
                        <a:pt x="50" y="31"/>
                        <a:pt x="24" y="75"/>
                      </a:cubicBezTo>
                      <a:cubicBezTo>
                        <a:pt x="1" y="134"/>
                        <a:pt x="24" y="206"/>
                        <a:pt x="84" y="241"/>
                      </a:cubicBezTo>
                      <a:lnTo>
                        <a:pt x="251" y="313"/>
                      </a:lnTo>
                      <a:cubicBezTo>
                        <a:pt x="263" y="313"/>
                        <a:pt x="286" y="325"/>
                        <a:pt x="298" y="325"/>
                      </a:cubicBezTo>
                      <a:cubicBezTo>
                        <a:pt x="346" y="325"/>
                        <a:pt x="382" y="301"/>
                        <a:pt x="417" y="253"/>
                      </a:cubicBezTo>
                      <a:cubicBezTo>
                        <a:pt x="441" y="194"/>
                        <a:pt x="417" y="122"/>
                        <a:pt x="358" y="86"/>
                      </a:cubicBezTo>
                      <a:lnTo>
                        <a:pt x="191" y="15"/>
                      </a:lnTo>
                      <a:cubicBezTo>
                        <a:pt x="175" y="5"/>
                        <a:pt x="157" y="1"/>
                        <a:pt x="14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318;p68">
                  <a:extLst>
                    <a:ext uri="{FF2B5EF4-FFF2-40B4-BE49-F238E27FC236}">
                      <a16:creationId xmlns:a16="http://schemas.microsoft.com/office/drawing/2014/main" id="{007CB3B2-5D67-4674-9B2E-0D876142CC8F}"/>
                    </a:ext>
                  </a:extLst>
                </p:cNvPr>
                <p:cNvSpPr/>
                <p:nvPr/>
              </p:nvSpPr>
              <p:spPr>
                <a:xfrm>
                  <a:off x="6424392" y="1605158"/>
                  <a:ext cx="11394" cy="1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420" extrusionOk="0">
                      <a:moveTo>
                        <a:pt x="212" y="0"/>
                      </a:moveTo>
                      <a:cubicBezTo>
                        <a:pt x="168" y="0"/>
                        <a:pt x="125" y="31"/>
                        <a:pt x="108" y="74"/>
                      </a:cubicBezTo>
                      <a:lnTo>
                        <a:pt x="25" y="229"/>
                      </a:lnTo>
                      <a:cubicBezTo>
                        <a:pt x="1" y="288"/>
                        <a:pt x="25" y="372"/>
                        <a:pt x="84" y="396"/>
                      </a:cubicBezTo>
                      <a:cubicBezTo>
                        <a:pt x="108" y="419"/>
                        <a:pt x="120" y="419"/>
                        <a:pt x="132" y="419"/>
                      </a:cubicBezTo>
                      <a:cubicBezTo>
                        <a:pt x="179" y="419"/>
                        <a:pt x="215" y="384"/>
                        <a:pt x="251" y="336"/>
                      </a:cubicBezTo>
                      <a:lnTo>
                        <a:pt x="322" y="181"/>
                      </a:lnTo>
                      <a:cubicBezTo>
                        <a:pt x="358" y="122"/>
                        <a:pt x="322" y="38"/>
                        <a:pt x="263" y="15"/>
                      </a:cubicBezTo>
                      <a:cubicBezTo>
                        <a:pt x="246" y="5"/>
                        <a:pt x="2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1319;p68">
                  <a:extLst>
                    <a:ext uri="{FF2B5EF4-FFF2-40B4-BE49-F238E27FC236}">
                      <a16:creationId xmlns:a16="http://schemas.microsoft.com/office/drawing/2014/main" id="{6B78F259-4CCA-47DA-847D-04CDC4A19AB8}"/>
                    </a:ext>
                  </a:extLst>
                </p:cNvPr>
                <p:cNvSpPr/>
                <p:nvPr/>
              </p:nvSpPr>
              <p:spPr>
                <a:xfrm>
                  <a:off x="6353926" y="1770916"/>
                  <a:ext cx="11394" cy="1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415" extrusionOk="0">
                      <a:moveTo>
                        <a:pt x="214" y="0"/>
                      </a:moveTo>
                      <a:cubicBezTo>
                        <a:pt x="168" y="0"/>
                        <a:pt x="122" y="25"/>
                        <a:pt x="96" y="69"/>
                      </a:cubicBezTo>
                      <a:lnTo>
                        <a:pt x="24" y="236"/>
                      </a:lnTo>
                      <a:cubicBezTo>
                        <a:pt x="0" y="295"/>
                        <a:pt x="24" y="367"/>
                        <a:pt x="84" y="402"/>
                      </a:cubicBezTo>
                      <a:cubicBezTo>
                        <a:pt x="96" y="402"/>
                        <a:pt x="119" y="414"/>
                        <a:pt x="131" y="414"/>
                      </a:cubicBezTo>
                      <a:cubicBezTo>
                        <a:pt x="179" y="414"/>
                        <a:pt x="215" y="391"/>
                        <a:pt x="250" y="343"/>
                      </a:cubicBezTo>
                      <a:lnTo>
                        <a:pt x="322" y="176"/>
                      </a:lnTo>
                      <a:cubicBezTo>
                        <a:pt x="357" y="117"/>
                        <a:pt x="322" y="45"/>
                        <a:pt x="262" y="10"/>
                      </a:cubicBezTo>
                      <a:cubicBezTo>
                        <a:pt x="247" y="3"/>
                        <a:pt x="231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320;p68">
                  <a:extLst>
                    <a:ext uri="{FF2B5EF4-FFF2-40B4-BE49-F238E27FC236}">
                      <a16:creationId xmlns:a16="http://schemas.microsoft.com/office/drawing/2014/main" id="{04B84C9D-2560-4B74-96C9-DF3ED22D3C77}"/>
                    </a:ext>
                  </a:extLst>
                </p:cNvPr>
                <p:cNvSpPr/>
                <p:nvPr/>
              </p:nvSpPr>
              <p:spPr>
                <a:xfrm>
                  <a:off x="6355040" y="1604363"/>
                  <a:ext cx="11044" cy="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421" extrusionOk="0">
                      <a:moveTo>
                        <a:pt x="127" y="1"/>
                      </a:moveTo>
                      <a:cubicBezTo>
                        <a:pt x="116" y="1"/>
                        <a:pt x="106" y="2"/>
                        <a:pt x="96" y="4"/>
                      </a:cubicBezTo>
                      <a:cubicBezTo>
                        <a:pt x="37" y="40"/>
                        <a:pt x="1" y="111"/>
                        <a:pt x="25" y="171"/>
                      </a:cubicBezTo>
                      <a:lnTo>
                        <a:pt x="96" y="337"/>
                      </a:lnTo>
                      <a:cubicBezTo>
                        <a:pt x="120" y="397"/>
                        <a:pt x="168" y="421"/>
                        <a:pt x="215" y="421"/>
                      </a:cubicBezTo>
                      <a:cubicBezTo>
                        <a:pt x="227" y="421"/>
                        <a:pt x="239" y="421"/>
                        <a:pt x="263" y="409"/>
                      </a:cubicBezTo>
                      <a:cubicBezTo>
                        <a:pt x="322" y="373"/>
                        <a:pt x="346" y="301"/>
                        <a:pt x="334" y="242"/>
                      </a:cubicBezTo>
                      <a:lnTo>
                        <a:pt x="263" y="75"/>
                      </a:lnTo>
                      <a:cubicBezTo>
                        <a:pt x="233" y="26"/>
                        <a:pt x="179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321;p68">
                  <a:extLst>
                    <a:ext uri="{FF2B5EF4-FFF2-40B4-BE49-F238E27FC236}">
                      <a16:creationId xmlns:a16="http://schemas.microsoft.com/office/drawing/2014/main" id="{D5BD726C-BC4A-4FA9-A9A7-9BB2BB33B04E}"/>
                    </a:ext>
                  </a:extLst>
                </p:cNvPr>
                <p:cNvSpPr/>
                <p:nvPr/>
              </p:nvSpPr>
              <p:spPr>
                <a:xfrm>
                  <a:off x="6422514" y="1771489"/>
                  <a:ext cx="11012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409" extrusionOk="0">
                      <a:moveTo>
                        <a:pt x="151" y="1"/>
                      </a:moveTo>
                      <a:cubicBezTo>
                        <a:pt x="130" y="1"/>
                        <a:pt x="107" y="5"/>
                        <a:pt x="84" y="15"/>
                      </a:cubicBezTo>
                      <a:cubicBezTo>
                        <a:pt x="24" y="39"/>
                        <a:pt x="0" y="111"/>
                        <a:pt x="12" y="170"/>
                      </a:cubicBezTo>
                      <a:lnTo>
                        <a:pt x="84" y="337"/>
                      </a:lnTo>
                      <a:cubicBezTo>
                        <a:pt x="107" y="384"/>
                        <a:pt x="143" y="408"/>
                        <a:pt x="203" y="408"/>
                      </a:cubicBezTo>
                      <a:cubicBezTo>
                        <a:pt x="227" y="408"/>
                        <a:pt x="238" y="408"/>
                        <a:pt x="250" y="396"/>
                      </a:cubicBezTo>
                      <a:cubicBezTo>
                        <a:pt x="310" y="373"/>
                        <a:pt x="346" y="289"/>
                        <a:pt x="322" y="230"/>
                      </a:cubicBezTo>
                      <a:lnTo>
                        <a:pt x="250" y="63"/>
                      </a:lnTo>
                      <a:cubicBezTo>
                        <a:pt x="242" y="29"/>
                        <a:pt x="203" y="1"/>
                        <a:pt x="15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1322;p68">
                  <a:extLst>
                    <a:ext uri="{FF2B5EF4-FFF2-40B4-BE49-F238E27FC236}">
                      <a16:creationId xmlns:a16="http://schemas.microsoft.com/office/drawing/2014/main" id="{CA8B4F11-7238-4C93-8CC2-9DA29120C595}"/>
                    </a:ext>
                  </a:extLst>
                </p:cNvPr>
                <p:cNvSpPr/>
                <p:nvPr/>
              </p:nvSpPr>
              <p:spPr>
                <a:xfrm>
                  <a:off x="6470637" y="1655541"/>
                  <a:ext cx="14036" cy="1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93" y="0"/>
                      </a:moveTo>
                      <a:cubicBezTo>
                        <a:pt x="282" y="0"/>
                        <a:pt x="272" y="1"/>
                        <a:pt x="262" y="3"/>
                      </a:cubicBezTo>
                      <a:lnTo>
                        <a:pt x="96" y="75"/>
                      </a:lnTo>
                      <a:cubicBezTo>
                        <a:pt x="36" y="110"/>
                        <a:pt x="0" y="182"/>
                        <a:pt x="24" y="241"/>
                      </a:cubicBezTo>
                      <a:cubicBezTo>
                        <a:pt x="48" y="301"/>
                        <a:pt x="96" y="337"/>
                        <a:pt x="143" y="337"/>
                      </a:cubicBezTo>
                      <a:cubicBezTo>
                        <a:pt x="155" y="337"/>
                        <a:pt x="167" y="337"/>
                        <a:pt x="179" y="313"/>
                      </a:cubicBezTo>
                      <a:lnTo>
                        <a:pt x="346" y="241"/>
                      </a:lnTo>
                      <a:cubicBezTo>
                        <a:pt x="405" y="217"/>
                        <a:pt x="441" y="134"/>
                        <a:pt x="417" y="75"/>
                      </a:cubicBezTo>
                      <a:cubicBezTo>
                        <a:pt x="397" y="25"/>
                        <a:pt x="344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323;p68">
                  <a:extLst>
                    <a:ext uri="{FF2B5EF4-FFF2-40B4-BE49-F238E27FC236}">
                      <a16:creationId xmlns:a16="http://schemas.microsoft.com/office/drawing/2014/main" id="{E7DC3027-9918-4296-9024-BEAD5671FF5E}"/>
                    </a:ext>
                  </a:extLst>
                </p:cNvPr>
                <p:cNvSpPr/>
                <p:nvPr/>
              </p:nvSpPr>
              <p:spPr>
                <a:xfrm>
                  <a:off x="6303893" y="1723175"/>
                  <a:ext cx="13686" cy="1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319" extrusionOk="0">
                      <a:moveTo>
                        <a:pt x="317" y="0"/>
                      </a:moveTo>
                      <a:cubicBezTo>
                        <a:pt x="299" y="0"/>
                        <a:pt x="281" y="3"/>
                        <a:pt x="263" y="9"/>
                      </a:cubicBezTo>
                      <a:lnTo>
                        <a:pt x="96" y="81"/>
                      </a:lnTo>
                      <a:cubicBezTo>
                        <a:pt x="36" y="117"/>
                        <a:pt x="1" y="188"/>
                        <a:pt x="24" y="248"/>
                      </a:cubicBezTo>
                      <a:cubicBezTo>
                        <a:pt x="36" y="295"/>
                        <a:pt x="84" y="319"/>
                        <a:pt x="144" y="319"/>
                      </a:cubicBezTo>
                      <a:cubicBezTo>
                        <a:pt x="155" y="319"/>
                        <a:pt x="167" y="319"/>
                        <a:pt x="179" y="307"/>
                      </a:cubicBezTo>
                      <a:lnTo>
                        <a:pt x="346" y="236"/>
                      </a:lnTo>
                      <a:cubicBezTo>
                        <a:pt x="405" y="200"/>
                        <a:pt x="429" y="128"/>
                        <a:pt x="417" y="69"/>
                      </a:cubicBezTo>
                      <a:cubicBezTo>
                        <a:pt x="409" y="25"/>
                        <a:pt x="367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11694;p68">
                <a:extLst>
                  <a:ext uri="{FF2B5EF4-FFF2-40B4-BE49-F238E27FC236}">
                    <a16:creationId xmlns:a16="http://schemas.microsoft.com/office/drawing/2014/main" id="{BC579A20-3A25-43FD-B097-E8AC086B50B9}"/>
                  </a:ext>
                </a:extLst>
              </p:cNvPr>
              <p:cNvGrpSpPr/>
              <p:nvPr/>
            </p:nvGrpSpPr>
            <p:grpSpPr>
              <a:xfrm>
                <a:off x="4351852" y="1898080"/>
                <a:ext cx="1229591" cy="1201975"/>
                <a:chOff x="4886264" y="3366174"/>
                <a:chExt cx="350548" cy="350198"/>
              </a:xfrm>
            </p:grpSpPr>
            <p:sp>
              <p:nvSpPr>
                <p:cNvPr id="41" name="Google Shape;11695;p68">
                  <a:extLst>
                    <a:ext uri="{FF2B5EF4-FFF2-40B4-BE49-F238E27FC236}">
                      <a16:creationId xmlns:a16="http://schemas.microsoft.com/office/drawing/2014/main" id="{7F7C34ED-A49F-4529-B041-49D9387DF6CA}"/>
                    </a:ext>
                  </a:extLst>
                </p:cNvPr>
                <p:cNvSpPr/>
                <p:nvPr/>
              </p:nvSpPr>
              <p:spPr>
                <a:xfrm>
                  <a:off x="4946132" y="3426614"/>
                  <a:ext cx="230431" cy="28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9104" extrusionOk="0">
                      <a:moveTo>
                        <a:pt x="3811" y="3793"/>
                      </a:moveTo>
                      <a:cubicBezTo>
                        <a:pt x="4001" y="3793"/>
                        <a:pt x="4168" y="3948"/>
                        <a:pt x="4168" y="4150"/>
                      </a:cubicBezTo>
                      <a:lnTo>
                        <a:pt x="4168" y="4484"/>
                      </a:lnTo>
                      <a:cubicBezTo>
                        <a:pt x="4156" y="4769"/>
                        <a:pt x="3930" y="5007"/>
                        <a:pt x="3632" y="5007"/>
                      </a:cubicBezTo>
                      <a:cubicBezTo>
                        <a:pt x="3334" y="5007"/>
                        <a:pt x="3108" y="4769"/>
                        <a:pt x="3108" y="4484"/>
                      </a:cubicBezTo>
                      <a:lnTo>
                        <a:pt x="3108" y="4150"/>
                      </a:lnTo>
                      <a:cubicBezTo>
                        <a:pt x="3108" y="3948"/>
                        <a:pt x="3263" y="3793"/>
                        <a:pt x="3465" y="3793"/>
                      </a:cubicBezTo>
                      <a:close/>
                      <a:moveTo>
                        <a:pt x="3787" y="5341"/>
                      </a:moveTo>
                      <a:lnTo>
                        <a:pt x="3787" y="5412"/>
                      </a:lnTo>
                      <a:cubicBezTo>
                        <a:pt x="3811" y="5472"/>
                        <a:pt x="3822" y="5531"/>
                        <a:pt x="3846" y="5579"/>
                      </a:cubicBezTo>
                      <a:lnTo>
                        <a:pt x="3632" y="5793"/>
                      </a:lnTo>
                      <a:lnTo>
                        <a:pt x="3596" y="5793"/>
                      </a:lnTo>
                      <a:lnTo>
                        <a:pt x="3370" y="5579"/>
                      </a:lnTo>
                      <a:cubicBezTo>
                        <a:pt x="3406" y="5531"/>
                        <a:pt x="3418" y="5472"/>
                        <a:pt x="3418" y="5412"/>
                      </a:cubicBezTo>
                      <a:lnTo>
                        <a:pt x="3418" y="5341"/>
                      </a:lnTo>
                      <a:close/>
                      <a:moveTo>
                        <a:pt x="3630" y="314"/>
                      </a:moveTo>
                      <a:cubicBezTo>
                        <a:pt x="4485" y="314"/>
                        <a:pt x="5309" y="622"/>
                        <a:pt x="5930" y="1209"/>
                      </a:cubicBezTo>
                      <a:cubicBezTo>
                        <a:pt x="6585" y="1840"/>
                        <a:pt x="6954" y="2686"/>
                        <a:pt x="6954" y="3591"/>
                      </a:cubicBezTo>
                      <a:cubicBezTo>
                        <a:pt x="6918" y="4293"/>
                        <a:pt x="6704" y="4936"/>
                        <a:pt x="6323" y="5484"/>
                      </a:cubicBezTo>
                      <a:cubicBezTo>
                        <a:pt x="5942" y="6020"/>
                        <a:pt x="5430" y="6436"/>
                        <a:pt x="4823" y="6674"/>
                      </a:cubicBezTo>
                      <a:cubicBezTo>
                        <a:pt x="4620" y="6746"/>
                        <a:pt x="4501" y="6948"/>
                        <a:pt x="4501" y="7151"/>
                      </a:cubicBezTo>
                      <a:lnTo>
                        <a:pt x="4501" y="7603"/>
                      </a:lnTo>
                      <a:cubicBezTo>
                        <a:pt x="4501" y="7674"/>
                        <a:pt x="4489" y="7734"/>
                        <a:pt x="4442" y="7794"/>
                      </a:cubicBezTo>
                      <a:lnTo>
                        <a:pt x="4287" y="8044"/>
                      </a:lnTo>
                      <a:cubicBezTo>
                        <a:pt x="4263" y="8055"/>
                        <a:pt x="4251" y="8091"/>
                        <a:pt x="4251" y="8103"/>
                      </a:cubicBezTo>
                      <a:lnTo>
                        <a:pt x="3037" y="8103"/>
                      </a:lnTo>
                      <a:cubicBezTo>
                        <a:pt x="3013" y="8091"/>
                        <a:pt x="3013" y="8055"/>
                        <a:pt x="3001" y="8044"/>
                      </a:cubicBezTo>
                      <a:lnTo>
                        <a:pt x="2834" y="7794"/>
                      </a:lnTo>
                      <a:cubicBezTo>
                        <a:pt x="2799" y="7734"/>
                        <a:pt x="2775" y="7663"/>
                        <a:pt x="2775" y="7603"/>
                      </a:cubicBezTo>
                      <a:lnTo>
                        <a:pt x="2775" y="6067"/>
                      </a:lnTo>
                      <a:cubicBezTo>
                        <a:pt x="2775" y="5996"/>
                        <a:pt x="2822" y="5936"/>
                        <a:pt x="2882" y="5900"/>
                      </a:cubicBezTo>
                      <a:lnTo>
                        <a:pt x="3168" y="5769"/>
                      </a:lnTo>
                      <a:lnTo>
                        <a:pt x="3418" y="6020"/>
                      </a:lnTo>
                      <a:cubicBezTo>
                        <a:pt x="3477" y="6079"/>
                        <a:pt x="3572" y="6127"/>
                        <a:pt x="3656" y="6127"/>
                      </a:cubicBezTo>
                      <a:cubicBezTo>
                        <a:pt x="3751" y="6127"/>
                        <a:pt x="3834" y="6091"/>
                        <a:pt x="3894" y="6020"/>
                      </a:cubicBezTo>
                      <a:lnTo>
                        <a:pt x="4144" y="5769"/>
                      </a:lnTo>
                      <a:lnTo>
                        <a:pt x="4430" y="5900"/>
                      </a:lnTo>
                      <a:cubicBezTo>
                        <a:pt x="4489" y="5936"/>
                        <a:pt x="4537" y="5996"/>
                        <a:pt x="4537" y="6067"/>
                      </a:cubicBezTo>
                      <a:lnTo>
                        <a:pt x="4537" y="6198"/>
                      </a:lnTo>
                      <a:cubicBezTo>
                        <a:pt x="4537" y="6293"/>
                        <a:pt x="4608" y="6365"/>
                        <a:pt x="4704" y="6365"/>
                      </a:cubicBezTo>
                      <a:cubicBezTo>
                        <a:pt x="4787" y="6365"/>
                        <a:pt x="4858" y="6293"/>
                        <a:pt x="4858" y="6198"/>
                      </a:cubicBezTo>
                      <a:lnTo>
                        <a:pt x="4858" y="6067"/>
                      </a:lnTo>
                      <a:cubicBezTo>
                        <a:pt x="4858" y="5877"/>
                        <a:pt x="4751" y="5698"/>
                        <a:pt x="4573" y="5615"/>
                      </a:cubicBezTo>
                      <a:lnTo>
                        <a:pt x="4180" y="5412"/>
                      </a:lnTo>
                      <a:lnTo>
                        <a:pt x="4180" y="5400"/>
                      </a:lnTo>
                      <a:lnTo>
                        <a:pt x="4180" y="5162"/>
                      </a:lnTo>
                      <a:cubicBezTo>
                        <a:pt x="4382" y="5007"/>
                        <a:pt x="4513" y="4757"/>
                        <a:pt x="4513" y="4472"/>
                      </a:cubicBezTo>
                      <a:lnTo>
                        <a:pt x="4513" y="4126"/>
                      </a:lnTo>
                      <a:cubicBezTo>
                        <a:pt x="4513" y="3757"/>
                        <a:pt x="4215" y="3448"/>
                        <a:pt x="3834" y="3448"/>
                      </a:cubicBezTo>
                      <a:lnTo>
                        <a:pt x="3489" y="3448"/>
                      </a:lnTo>
                      <a:cubicBezTo>
                        <a:pt x="3120" y="3448"/>
                        <a:pt x="2810" y="3745"/>
                        <a:pt x="2810" y="4126"/>
                      </a:cubicBezTo>
                      <a:lnTo>
                        <a:pt x="2810" y="4472"/>
                      </a:lnTo>
                      <a:cubicBezTo>
                        <a:pt x="2810" y="4757"/>
                        <a:pt x="2941" y="5007"/>
                        <a:pt x="3156" y="5162"/>
                      </a:cubicBezTo>
                      <a:lnTo>
                        <a:pt x="3156" y="5400"/>
                      </a:lnTo>
                      <a:lnTo>
                        <a:pt x="3156" y="5412"/>
                      </a:lnTo>
                      <a:lnTo>
                        <a:pt x="2751" y="5615"/>
                      </a:lnTo>
                      <a:cubicBezTo>
                        <a:pt x="2572" y="5710"/>
                        <a:pt x="2465" y="5877"/>
                        <a:pt x="2465" y="6067"/>
                      </a:cubicBezTo>
                      <a:lnTo>
                        <a:pt x="2465" y="6674"/>
                      </a:lnTo>
                      <a:cubicBezTo>
                        <a:pt x="1882" y="6448"/>
                        <a:pt x="1382" y="6055"/>
                        <a:pt x="1001" y="5543"/>
                      </a:cubicBezTo>
                      <a:cubicBezTo>
                        <a:pt x="572" y="4960"/>
                        <a:pt x="370" y="4269"/>
                        <a:pt x="382" y="3531"/>
                      </a:cubicBezTo>
                      <a:cubicBezTo>
                        <a:pt x="393" y="2721"/>
                        <a:pt x="727" y="1924"/>
                        <a:pt x="1322" y="1317"/>
                      </a:cubicBezTo>
                      <a:cubicBezTo>
                        <a:pt x="1894" y="709"/>
                        <a:pt x="2668" y="364"/>
                        <a:pt x="3489" y="316"/>
                      </a:cubicBezTo>
                      <a:cubicBezTo>
                        <a:pt x="3536" y="315"/>
                        <a:pt x="3583" y="314"/>
                        <a:pt x="3630" y="314"/>
                      </a:cubicBezTo>
                      <a:close/>
                      <a:moveTo>
                        <a:pt x="4156" y="8436"/>
                      </a:moveTo>
                      <a:lnTo>
                        <a:pt x="4156" y="8794"/>
                      </a:lnTo>
                      <a:lnTo>
                        <a:pt x="3120" y="8806"/>
                      </a:lnTo>
                      <a:cubicBezTo>
                        <a:pt x="3120" y="8806"/>
                        <a:pt x="3108" y="8806"/>
                        <a:pt x="3108" y="8794"/>
                      </a:cubicBezTo>
                      <a:lnTo>
                        <a:pt x="3108" y="8436"/>
                      </a:lnTo>
                      <a:close/>
                      <a:moveTo>
                        <a:pt x="3645" y="0"/>
                      </a:moveTo>
                      <a:cubicBezTo>
                        <a:pt x="3573" y="0"/>
                        <a:pt x="3501" y="3"/>
                        <a:pt x="3430" y="7"/>
                      </a:cubicBezTo>
                      <a:cubicBezTo>
                        <a:pt x="2525" y="54"/>
                        <a:pt x="1679" y="435"/>
                        <a:pt x="1036" y="1114"/>
                      </a:cubicBezTo>
                      <a:cubicBezTo>
                        <a:pt x="393" y="1769"/>
                        <a:pt x="36" y="2626"/>
                        <a:pt x="12" y="3531"/>
                      </a:cubicBezTo>
                      <a:cubicBezTo>
                        <a:pt x="1" y="4341"/>
                        <a:pt x="239" y="5103"/>
                        <a:pt x="715" y="5734"/>
                      </a:cubicBezTo>
                      <a:cubicBezTo>
                        <a:pt x="1144" y="6317"/>
                        <a:pt x="1751" y="6782"/>
                        <a:pt x="2441" y="7020"/>
                      </a:cubicBezTo>
                      <a:lnTo>
                        <a:pt x="2441" y="7591"/>
                      </a:lnTo>
                      <a:cubicBezTo>
                        <a:pt x="2441" y="7734"/>
                        <a:pt x="2477" y="7865"/>
                        <a:pt x="2560" y="7972"/>
                      </a:cubicBezTo>
                      <a:lnTo>
                        <a:pt x="2715" y="8222"/>
                      </a:lnTo>
                      <a:cubicBezTo>
                        <a:pt x="2763" y="8282"/>
                        <a:pt x="2775" y="8353"/>
                        <a:pt x="2775" y="8413"/>
                      </a:cubicBezTo>
                      <a:lnTo>
                        <a:pt x="2775" y="8770"/>
                      </a:lnTo>
                      <a:cubicBezTo>
                        <a:pt x="2775" y="8948"/>
                        <a:pt x="2929" y="9103"/>
                        <a:pt x="3108" y="9103"/>
                      </a:cubicBezTo>
                      <a:lnTo>
                        <a:pt x="4144" y="9103"/>
                      </a:lnTo>
                      <a:cubicBezTo>
                        <a:pt x="4323" y="9103"/>
                        <a:pt x="4477" y="8948"/>
                        <a:pt x="4477" y="8770"/>
                      </a:cubicBezTo>
                      <a:lnTo>
                        <a:pt x="4477" y="8413"/>
                      </a:lnTo>
                      <a:cubicBezTo>
                        <a:pt x="4477" y="8341"/>
                        <a:pt x="4489" y="8282"/>
                        <a:pt x="4537" y="8222"/>
                      </a:cubicBezTo>
                      <a:lnTo>
                        <a:pt x="4704" y="7972"/>
                      </a:lnTo>
                      <a:cubicBezTo>
                        <a:pt x="4775" y="7853"/>
                        <a:pt x="4823" y="7734"/>
                        <a:pt x="4823" y="7591"/>
                      </a:cubicBezTo>
                      <a:lnTo>
                        <a:pt x="4823" y="7151"/>
                      </a:lnTo>
                      <a:cubicBezTo>
                        <a:pt x="4823" y="7079"/>
                        <a:pt x="4858" y="6996"/>
                        <a:pt x="4942" y="6984"/>
                      </a:cubicBezTo>
                      <a:cubicBezTo>
                        <a:pt x="5608" y="6722"/>
                        <a:pt x="6168" y="6270"/>
                        <a:pt x="6585" y="5674"/>
                      </a:cubicBezTo>
                      <a:cubicBezTo>
                        <a:pt x="7001" y="5067"/>
                        <a:pt x="7228" y="4353"/>
                        <a:pt x="7228" y="3626"/>
                      </a:cubicBezTo>
                      <a:cubicBezTo>
                        <a:pt x="7240" y="2614"/>
                        <a:pt x="6835" y="1686"/>
                        <a:pt x="6108" y="995"/>
                      </a:cubicBezTo>
                      <a:cubicBezTo>
                        <a:pt x="5434" y="354"/>
                        <a:pt x="4566" y="0"/>
                        <a:pt x="364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696;p68">
                  <a:extLst>
                    <a:ext uri="{FF2B5EF4-FFF2-40B4-BE49-F238E27FC236}">
                      <a16:creationId xmlns:a16="http://schemas.microsoft.com/office/drawing/2014/main" id="{3F9D4727-9908-42AE-9D33-839C68F929AC}"/>
                    </a:ext>
                  </a:extLst>
                </p:cNvPr>
                <p:cNvSpPr/>
                <p:nvPr/>
              </p:nvSpPr>
              <p:spPr>
                <a:xfrm>
                  <a:off x="4886264" y="3536706"/>
                  <a:ext cx="48919" cy="1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335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51"/>
                        <a:pt x="72" y="334"/>
                        <a:pt x="167" y="334"/>
                      </a:cubicBezTo>
                      <a:lnTo>
                        <a:pt x="1370" y="334"/>
                      </a:lnTo>
                      <a:cubicBezTo>
                        <a:pt x="1465" y="334"/>
                        <a:pt x="1536" y="251"/>
                        <a:pt x="1536" y="167"/>
                      </a:cubicBezTo>
                      <a:cubicBezTo>
                        <a:pt x="1536" y="60"/>
                        <a:pt x="1465" y="1"/>
                        <a:pt x="137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697;p68">
                  <a:extLst>
                    <a:ext uri="{FF2B5EF4-FFF2-40B4-BE49-F238E27FC236}">
                      <a16:creationId xmlns:a16="http://schemas.microsoft.com/office/drawing/2014/main" id="{24BCFF3F-9B41-4C03-A8A4-F62CACEA1DF5}"/>
                    </a:ext>
                  </a:extLst>
                </p:cNvPr>
                <p:cNvSpPr/>
                <p:nvPr/>
              </p:nvSpPr>
              <p:spPr>
                <a:xfrm>
                  <a:off x="5187894" y="3536706"/>
                  <a:ext cx="48919" cy="1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335" extrusionOk="0">
                      <a:moveTo>
                        <a:pt x="167" y="1"/>
                      </a:moveTo>
                      <a:cubicBezTo>
                        <a:pt x="84" y="1"/>
                        <a:pt x="1" y="72"/>
                        <a:pt x="1" y="167"/>
                      </a:cubicBezTo>
                      <a:cubicBezTo>
                        <a:pt x="1" y="251"/>
                        <a:pt x="84" y="334"/>
                        <a:pt x="167" y="334"/>
                      </a:cubicBezTo>
                      <a:lnTo>
                        <a:pt x="1370" y="334"/>
                      </a:lnTo>
                      <a:cubicBezTo>
                        <a:pt x="1465" y="334"/>
                        <a:pt x="1537" y="251"/>
                        <a:pt x="1537" y="167"/>
                      </a:cubicBezTo>
                      <a:cubicBezTo>
                        <a:pt x="1537" y="60"/>
                        <a:pt x="1465" y="1"/>
                        <a:pt x="137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1698;p68">
                  <a:extLst>
                    <a:ext uri="{FF2B5EF4-FFF2-40B4-BE49-F238E27FC236}">
                      <a16:creationId xmlns:a16="http://schemas.microsoft.com/office/drawing/2014/main" id="{3A8E93A6-AFEF-421D-ACE8-A3F6B9034CED}"/>
                    </a:ext>
                  </a:extLst>
                </p:cNvPr>
                <p:cNvSpPr/>
                <p:nvPr/>
              </p:nvSpPr>
              <p:spPr>
                <a:xfrm>
                  <a:off x="5056414" y="3366174"/>
                  <a:ext cx="10248" cy="48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1537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8"/>
                      </a:cubicBezTo>
                      <a:lnTo>
                        <a:pt x="0" y="1370"/>
                      </a:lnTo>
                      <a:cubicBezTo>
                        <a:pt x="0" y="1465"/>
                        <a:pt x="72" y="1537"/>
                        <a:pt x="167" y="1537"/>
                      </a:cubicBezTo>
                      <a:cubicBezTo>
                        <a:pt x="250" y="1537"/>
                        <a:pt x="322" y="1465"/>
                        <a:pt x="322" y="1370"/>
                      </a:cubicBezTo>
                      <a:lnTo>
                        <a:pt x="322" y="168"/>
                      </a:lnTo>
                      <a:cubicBezTo>
                        <a:pt x="322" y="72"/>
                        <a:pt x="250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1699;p68">
                  <a:extLst>
                    <a:ext uri="{FF2B5EF4-FFF2-40B4-BE49-F238E27FC236}">
                      <a16:creationId xmlns:a16="http://schemas.microsoft.com/office/drawing/2014/main" id="{2AB93697-5CD7-47C9-8673-68FEBAB4F7C6}"/>
                    </a:ext>
                  </a:extLst>
                </p:cNvPr>
                <p:cNvSpPr/>
                <p:nvPr/>
              </p:nvSpPr>
              <p:spPr>
                <a:xfrm>
                  <a:off x="4978723" y="3650744"/>
                  <a:ext cx="22757" cy="2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9" extrusionOk="0">
                      <a:moveTo>
                        <a:pt x="525" y="1"/>
                      </a:moveTo>
                      <a:cubicBezTo>
                        <a:pt x="470" y="1"/>
                        <a:pt x="413" y="30"/>
                        <a:pt x="381" y="85"/>
                      </a:cubicBezTo>
                      <a:lnTo>
                        <a:pt x="48" y="680"/>
                      </a:lnTo>
                      <a:cubicBezTo>
                        <a:pt x="0" y="752"/>
                        <a:pt x="24" y="859"/>
                        <a:pt x="108" y="894"/>
                      </a:cubicBezTo>
                      <a:cubicBezTo>
                        <a:pt x="131" y="918"/>
                        <a:pt x="167" y="918"/>
                        <a:pt x="179" y="918"/>
                      </a:cubicBezTo>
                      <a:cubicBezTo>
                        <a:pt x="239" y="918"/>
                        <a:pt x="286" y="883"/>
                        <a:pt x="310" y="835"/>
                      </a:cubicBezTo>
                      <a:lnTo>
                        <a:pt x="655" y="240"/>
                      </a:lnTo>
                      <a:cubicBezTo>
                        <a:pt x="715" y="156"/>
                        <a:pt x="703" y="61"/>
                        <a:pt x="608" y="25"/>
                      </a:cubicBezTo>
                      <a:cubicBezTo>
                        <a:pt x="583" y="9"/>
                        <a:pt x="554" y="1"/>
                        <a:pt x="525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1700;p68">
                  <a:extLst>
                    <a:ext uri="{FF2B5EF4-FFF2-40B4-BE49-F238E27FC236}">
                      <a16:creationId xmlns:a16="http://schemas.microsoft.com/office/drawing/2014/main" id="{488F3599-FA7C-45FF-9CC0-29431AED139A}"/>
                    </a:ext>
                  </a:extLst>
                </p:cNvPr>
                <p:cNvSpPr/>
                <p:nvPr/>
              </p:nvSpPr>
              <p:spPr>
                <a:xfrm>
                  <a:off x="5121597" y="3403380"/>
                  <a:ext cx="22757" cy="2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6" extrusionOk="0">
                      <a:moveTo>
                        <a:pt x="537" y="1"/>
                      </a:moveTo>
                      <a:cubicBezTo>
                        <a:pt x="476" y="1"/>
                        <a:pt x="418" y="33"/>
                        <a:pt x="393" y="82"/>
                      </a:cubicBezTo>
                      <a:lnTo>
                        <a:pt x="48" y="677"/>
                      </a:lnTo>
                      <a:cubicBezTo>
                        <a:pt x="0" y="749"/>
                        <a:pt x="36" y="856"/>
                        <a:pt x="107" y="904"/>
                      </a:cubicBezTo>
                      <a:cubicBezTo>
                        <a:pt x="143" y="915"/>
                        <a:pt x="167" y="915"/>
                        <a:pt x="179" y="915"/>
                      </a:cubicBezTo>
                      <a:cubicBezTo>
                        <a:pt x="238" y="915"/>
                        <a:pt x="286" y="880"/>
                        <a:pt x="322" y="844"/>
                      </a:cubicBezTo>
                      <a:lnTo>
                        <a:pt x="655" y="249"/>
                      </a:lnTo>
                      <a:cubicBezTo>
                        <a:pt x="715" y="165"/>
                        <a:pt x="691" y="70"/>
                        <a:pt x="619" y="22"/>
                      </a:cubicBezTo>
                      <a:cubicBezTo>
                        <a:pt x="593" y="8"/>
                        <a:pt x="565" y="1"/>
                        <a:pt x="53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1701;p68">
                  <a:extLst>
                    <a:ext uri="{FF2B5EF4-FFF2-40B4-BE49-F238E27FC236}">
                      <a16:creationId xmlns:a16="http://schemas.microsoft.com/office/drawing/2014/main" id="{71EA4FCD-C9E0-4DC6-8290-979B93CE1183}"/>
                    </a:ext>
                  </a:extLst>
                </p:cNvPr>
                <p:cNvSpPr/>
                <p:nvPr/>
              </p:nvSpPr>
              <p:spPr>
                <a:xfrm>
                  <a:off x="4922643" y="3459842"/>
                  <a:ext cx="31095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66" extrusionOk="0">
                      <a:moveTo>
                        <a:pt x="199" y="1"/>
                      </a:moveTo>
                      <a:cubicBezTo>
                        <a:pt x="141" y="1"/>
                        <a:pt x="81" y="33"/>
                        <a:pt x="48" y="82"/>
                      </a:cubicBezTo>
                      <a:cubicBezTo>
                        <a:pt x="0" y="153"/>
                        <a:pt x="36" y="261"/>
                        <a:pt x="108" y="308"/>
                      </a:cubicBezTo>
                      <a:lnTo>
                        <a:pt x="703" y="642"/>
                      </a:lnTo>
                      <a:cubicBezTo>
                        <a:pt x="739" y="665"/>
                        <a:pt x="762" y="665"/>
                        <a:pt x="774" y="665"/>
                      </a:cubicBezTo>
                      <a:cubicBezTo>
                        <a:pt x="834" y="665"/>
                        <a:pt x="881" y="630"/>
                        <a:pt x="917" y="582"/>
                      </a:cubicBezTo>
                      <a:cubicBezTo>
                        <a:pt x="977" y="511"/>
                        <a:pt x="941" y="404"/>
                        <a:pt x="870" y="368"/>
                      </a:cubicBezTo>
                      <a:lnTo>
                        <a:pt x="274" y="23"/>
                      </a:lnTo>
                      <a:cubicBezTo>
                        <a:pt x="252" y="8"/>
                        <a:pt x="226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1702;p68">
                  <a:extLst>
                    <a:ext uri="{FF2B5EF4-FFF2-40B4-BE49-F238E27FC236}">
                      <a16:creationId xmlns:a16="http://schemas.microsoft.com/office/drawing/2014/main" id="{4439FE09-0BAF-41D2-9A99-2975E2967171}"/>
                    </a:ext>
                  </a:extLst>
                </p:cNvPr>
                <p:cNvSpPr/>
                <p:nvPr/>
              </p:nvSpPr>
              <p:spPr>
                <a:xfrm>
                  <a:off x="5169720" y="3602334"/>
                  <a:ext cx="30714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666" extrusionOk="0">
                      <a:moveTo>
                        <a:pt x="187" y="1"/>
                      </a:moveTo>
                      <a:cubicBezTo>
                        <a:pt x="129" y="1"/>
                        <a:pt x="69" y="33"/>
                        <a:pt x="36" y="82"/>
                      </a:cubicBezTo>
                      <a:cubicBezTo>
                        <a:pt x="0" y="153"/>
                        <a:pt x="24" y="260"/>
                        <a:pt x="95" y="308"/>
                      </a:cubicBezTo>
                      <a:lnTo>
                        <a:pt x="691" y="653"/>
                      </a:lnTo>
                      <a:cubicBezTo>
                        <a:pt x="727" y="665"/>
                        <a:pt x="750" y="665"/>
                        <a:pt x="774" y="665"/>
                      </a:cubicBezTo>
                      <a:cubicBezTo>
                        <a:pt x="834" y="665"/>
                        <a:pt x="869" y="629"/>
                        <a:pt x="905" y="594"/>
                      </a:cubicBezTo>
                      <a:cubicBezTo>
                        <a:pt x="965" y="510"/>
                        <a:pt x="953" y="415"/>
                        <a:pt x="857" y="368"/>
                      </a:cubicBezTo>
                      <a:lnTo>
                        <a:pt x="262" y="22"/>
                      </a:lnTo>
                      <a:cubicBezTo>
                        <a:pt x="240" y="7"/>
                        <a:pt x="214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1703;p68">
                  <a:extLst>
                    <a:ext uri="{FF2B5EF4-FFF2-40B4-BE49-F238E27FC236}">
                      <a16:creationId xmlns:a16="http://schemas.microsoft.com/office/drawing/2014/main" id="{6E48A17D-D144-4A6D-952F-E45857331983}"/>
                    </a:ext>
                  </a:extLst>
                </p:cNvPr>
                <p:cNvSpPr/>
                <p:nvPr/>
              </p:nvSpPr>
              <p:spPr>
                <a:xfrm>
                  <a:off x="5121597" y="3650744"/>
                  <a:ext cx="22757" cy="2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9" extrusionOk="0">
                      <a:moveTo>
                        <a:pt x="190" y="1"/>
                      </a:moveTo>
                      <a:cubicBezTo>
                        <a:pt x="161" y="1"/>
                        <a:pt x="132" y="9"/>
                        <a:pt x="107" y="25"/>
                      </a:cubicBezTo>
                      <a:cubicBezTo>
                        <a:pt x="36" y="61"/>
                        <a:pt x="0" y="168"/>
                        <a:pt x="48" y="240"/>
                      </a:cubicBezTo>
                      <a:lnTo>
                        <a:pt x="393" y="835"/>
                      </a:lnTo>
                      <a:cubicBezTo>
                        <a:pt x="417" y="883"/>
                        <a:pt x="476" y="918"/>
                        <a:pt x="524" y="918"/>
                      </a:cubicBezTo>
                      <a:cubicBezTo>
                        <a:pt x="560" y="918"/>
                        <a:pt x="584" y="918"/>
                        <a:pt x="595" y="894"/>
                      </a:cubicBezTo>
                      <a:cubicBezTo>
                        <a:pt x="691" y="859"/>
                        <a:pt x="715" y="752"/>
                        <a:pt x="679" y="680"/>
                      </a:cubicBezTo>
                      <a:lnTo>
                        <a:pt x="334" y="85"/>
                      </a:lnTo>
                      <a:cubicBezTo>
                        <a:pt x="302" y="30"/>
                        <a:pt x="245" y="1"/>
                        <a:pt x="190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1704;p68">
                  <a:extLst>
                    <a:ext uri="{FF2B5EF4-FFF2-40B4-BE49-F238E27FC236}">
                      <a16:creationId xmlns:a16="http://schemas.microsoft.com/office/drawing/2014/main" id="{EE9B5A1B-4298-45AB-99FD-3A3382339D12}"/>
                    </a:ext>
                  </a:extLst>
                </p:cNvPr>
                <p:cNvSpPr/>
                <p:nvPr/>
              </p:nvSpPr>
              <p:spPr>
                <a:xfrm>
                  <a:off x="4978723" y="3403380"/>
                  <a:ext cx="22757" cy="2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916" extrusionOk="0">
                      <a:moveTo>
                        <a:pt x="182" y="1"/>
                      </a:moveTo>
                      <a:cubicBezTo>
                        <a:pt x="156" y="1"/>
                        <a:pt x="130" y="8"/>
                        <a:pt x="108" y="22"/>
                      </a:cubicBezTo>
                      <a:cubicBezTo>
                        <a:pt x="24" y="70"/>
                        <a:pt x="0" y="177"/>
                        <a:pt x="48" y="249"/>
                      </a:cubicBezTo>
                      <a:lnTo>
                        <a:pt x="381" y="844"/>
                      </a:lnTo>
                      <a:cubicBezTo>
                        <a:pt x="417" y="892"/>
                        <a:pt x="477" y="915"/>
                        <a:pt x="524" y="915"/>
                      </a:cubicBezTo>
                      <a:cubicBezTo>
                        <a:pt x="548" y="915"/>
                        <a:pt x="584" y="915"/>
                        <a:pt x="596" y="904"/>
                      </a:cubicBezTo>
                      <a:cubicBezTo>
                        <a:pt x="703" y="856"/>
                        <a:pt x="715" y="749"/>
                        <a:pt x="667" y="677"/>
                      </a:cubicBezTo>
                      <a:lnTo>
                        <a:pt x="322" y="82"/>
                      </a:lnTo>
                      <a:cubicBezTo>
                        <a:pt x="297" y="33"/>
                        <a:pt x="239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1705;p68">
                  <a:extLst>
                    <a:ext uri="{FF2B5EF4-FFF2-40B4-BE49-F238E27FC236}">
                      <a16:creationId xmlns:a16="http://schemas.microsoft.com/office/drawing/2014/main" id="{7A263B8E-BEDD-4204-9062-90DA71550A3E}"/>
                    </a:ext>
                  </a:extLst>
                </p:cNvPr>
                <p:cNvSpPr/>
                <p:nvPr/>
              </p:nvSpPr>
              <p:spPr>
                <a:xfrm>
                  <a:off x="5169720" y="3459842"/>
                  <a:ext cx="30714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666" extrusionOk="0">
                      <a:moveTo>
                        <a:pt x="771" y="1"/>
                      </a:moveTo>
                      <a:cubicBezTo>
                        <a:pt x="744" y="1"/>
                        <a:pt x="717" y="8"/>
                        <a:pt x="691" y="23"/>
                      </a:cubicBezTo>
                      <a:lnTo>
                        <a:pt x="95" y="368"/>
                      </a:lnTo>
                      <a:cubicBezTo>
                        <a:pt x="24" y="404"/>
                        <a:pt x="0" y="511"/>
                        <a:pt x="36" y="582"/>
                      </a:cubicBezTo>
                      <a:cubicBezTo>
                        <a:pt x="72" y="630"/>
                        <a:pt x="131" y="665"/>
                        <a:pt x="179" y="665"/>
                      </a:cubicBezTo>
                      <a:cubicBezTo>
                        <a:pt x="203" y="665"/>
                        <a:pt x="238" y="665"/>
                        <a:pt x="250" y="642"/>
                      </a:cubicBezTo>
                      <a:lnTo>
                        <a:pt x="846" y="308"/>
                      </a:lnTo>
                      <a:cubicBezTo>
                        <a:pt x="953" y="261"/>
                        <a:pt x="965" y="153"/>
                        <a:pt x="917" y="82"/>
                      </a:cubicBezTo>
                      <a:cubicBezTo>
                        <a:pt x="884" y="33"/>
                        <a:pt x="829" y="1"/>
                        <a:pt x="77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1706;p68">
                  <a:extLst>
                    <a:ext uri="{FF2B5EF4-FFF2-40B4-BE49-F238E27FC236}">
                      <a16:creationId xmlns:a16="http://schemas.microsoft.com/office/drawing/2014/main" id="{756FA004-A5F8-4045-ADA4-061B7AD2D34F}"/>
                    </a:ext>
                  </a:extLst>
                </p:cNvPr>
                <p:cNvSpPr/>
                <p:nvPr/>
              </p:nvSpPr>
              <p:spPr>
                <a:xfrm>
                  <a:off x="4922643" y="3602334"/>
                  <a:ext cx="31095" cy="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66" extrusionOk="0">
                      <a:moveTo>
                        <a:pt x="778" y="1"/>
                      </a:moveTo>
                      <a:cubicBezTo>
                        <a:pt x="751" y="1"/>
                        <a:pt x="725" y="7"/>
                        <a:pt x="703" y="22"/>
                      </a:cubicBezTo>
                      <a:lnTo>
                        <a:pt x="108" y="368"/>
                      </a:lnTo>
                      <a:cubicBezTo>
                        <a:pt x="36" y="415"/>
                        <a:pt x="0" y="510"/>
                        <a:pt x="48" y="594"/>
                      </a:cubicBezTo>
                      <a:cubicBezTo>
                        <a:pt x="84" y="629"/>
                        <a:pt x="131" y="665"/>
                        <a:pt x="179" y="665"/>
                      </a:cubicBezTo>
                      <a:cubicBezTo>
                        <a:pt x="215" y="665"/>
                        <a:pt x="238" y="665"/>
                        <a:pt x="262" y="653"/>
                      </a:cubicBezTo>
                      <a:lnTo>
                        <a:pt x="858" y="308"/>
                      </a:lnTo>
                      <a:cubicBezTo>
                        <a:pt x="941" y="260"/>
                        <a:pt x="977" y="153"/>
                        <a:pt x="929" y="82"/>
                      </a:cubicBezTo>
                      <a:cubicBezTo>
                        <a:pt x="896" y="33"/>
                        <a:pt x="836" y="1"/>
                        <a:pt x="778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1707;p68">
                  <a:extLst>
                    <a:ext uri="{FF2B5EF4-FFF2-40B4-BE49-F238E27FC236}">
                      <a16:creationId xmlns:a16="http://schemas.microsoft.com/office/drawing/2014/main" id="{EBDBAB07-C3BB-4E01-8599-2154182A1688}"/>
                    </a:ext>
                  </a:extLst>
                </p:cNvPr>
                <p:cNvSpPr/>
                <p:nvPr/>
              </p:nvSpPr>
              <p:spPr>
                <a:xfrm>
                  <a:off x="5077993" y="3451758"/>
                  <a:ext cx="70912" cy="62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968" extrusionOk="0">
                      <a:moveTo>
                        <a:pt x="186" y="1"/>
                      </a:moveTo>
                      <a:cubicBezTo>
                        <a:pt x="104" y="1"/>
                        <a:pt x="35" y="47"/>
                        <a:pt x="25" y="122"/>
                      </a:cubicBezTo>
                      <a:cubicBezTo>
                        <a:pt x="1" y="217"/>
                        <a:pt x="49" y="300"/>
                        <a:pt x="144" y="312"/>
                      </a:cubicBezTo>
                      <a:cubicBezTo>
                        <a:pt x="930" y="527"/>
                        <a:pt x="1584" y="1098"/>
                        <a:pt x="1894" y="1860"/>
                      </a:cubicBezTo>
                      <a:cubicBezTo>
                        <a:pt x="1930" y="1920"/>
                        <a:pt x="1989" y="1967"/>
                        <a:pt x="2049" y="1967"/>
                      </a:cubicBezTo>
                      <a:cubicBezTo>
                        <a:pt x="2061" y="1967"/>
                        <a:pt x="2085" y="1967"/>
                        <a:pt x="2108" y="1955"/>
                      </a:cubicBezTo>
                      <a:cubicBezTo>
                        <a:pt x="2192" y="1908"/>
                        <a:pt x="2227" y="1812"/>
                        <a:pt x="2192" y="1729"/>
                      </a:cubicBezTo>
                      <a:cubicBezTo>
                        <a:pt x="1846" y="884"/>
                        <a:pt x="1108" y="229"/>
                        <a:pt x="215" y="3"/>
                      </a:cubicBezTo>
                      <a:cubicBezTo>
                        <a:pt x="206" y="1"/>
                        <a:pt x="196" y="1"/>
                        <a:pt x="186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364311" y="3275633"/>
                <a:ext cx="4244648" cy="427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빠르고           다양하고</a:t>
                </a:r>
                <a:r>
                  <a:rPr lang="en-US" altLang="ko-KR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        </a:t>
                </a:r>
                <a:r>
                  <a:rPr lang="ko-KR" altLang="en-US" sz="1800" dirty="0">
                    <a:solidFill>
                      <a:srgbClr val="FFFFFF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풍부하게</a:t>
                </a:r>
                <a:endParaRPr lang="en-US" altLang="ko-KR" sz="18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9D52A1-4575-4E72-B006-85470EE40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180" y="3264844"/>
            <a:ext cx="4131895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0"/>
          <p:cNvSpPr/>
          <p:nvPr/>
        </p:nvSpPr>
        <p:spPr>
          <a:xfrm>
            <a:off x="3711365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0"/>
          <p:cNvSpPr/>
          <p:nvPr/>
        </p:nvSpPr>
        <p:spPr>
          <a:xfrm>
            <a:off x="6024816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50"/>
          <p:cNvGrpSpPr/>
          <p:nvPr/>
        </p:nvGrpSpPr>
        <p:grpSpPr>
          <a:xfrm>
            <a:off x="5919621" y="3259975"/>
            <a:ext cx="1931657" cy="921100"/>
            <a:chOff x="1284150" y="2964400"/>
            <a:chExt cx="1372500" cy="921100"/>
          </a:xfrm>
        </p:grpSpPr>
        <p:sp>
          <p:nvSpPr>
            <p:cNvPr id="1539" name="Google Shape;1539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50"/>
          <p:cNvGrpSpPr/>
          <p:nvPr/>
        </p:nvGrpSpPr>
        <p:grpSpPr>
          <a:xfrm>
            <a:off x="3606145" y="3259975"/>
            <a:ext cx="1931657" cy="921100"/>
            <a:chOff x="1284150" y="2964400"/>
            <a:chExt cx="1372500" cy="921100"/>
          </a:xfrm>
        </p:grpSpPr>
        <p:sp>
          <p:nvSpPr>
            <p:cNvPr id="1542" name="Google Shape;1542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50"/>
          <p:cNvSpPr/>
          <p:nvPr/>
        </p:nvSpPr>
        <p:spPr>
          <a:xfrm>
            <a:off x="1397856" y="1686900"/>
            <a:ext cx="1721400" cy="2109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50"/>
          <p:cNvGrpSpPr/>
          <p:nvPr/>
        </p:nvGrpSpPr>
        <p:grpSpPr>
          <a:xfrm>
            <a:off x="1292612" y="3259975"/>
            <a:ext cx="1931657" cy="921100"/>
            <a:chOff x="1284150" y="2964400"/>
            <a:chExt cx="1372500" cy="921100"/>
          </a:xfrm>
        </p:grpSpPr>
        <p:sp>
          <p:nvSpPr>
            <p:cNvPr id="1546" name="Google Shape;1546;p50"/>
            <p:cNvSpPr/>
            <p:nvPr/>
          </p:nvSpPr>
          <p:spPr>
            <a:xfrm>
              <a:off x="1284150" y="2964400"/>
              <a:ext cx="1372500" cy="662700"/>
            </a:xfrm>
            <a:prstGeom prst="rect">
              <a:avLst/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0"/>
            <p:cNvSpPr/>
            <p:nvPr/>
          </p:nvSpPr>
          <p:spPr>
            <a:xfrm rot="10800000">
              <a:off x="1801950" y="3593900"/>
              <a:ext cx="336900" cy="29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C002"/>
                </a:gs>
                <a:gs pos="100000">
                  <a:srgbClr val="E691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99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0"/>
          <p:cNvSpPr txBox="1"/>
          <p:nvPr/>
        </p:nvSpPr>
        <p:spPr>
          <a:xfrm>
            <a:off x="1674940" y="3393901"/>
            <a:ext cx="1167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nton"/>
                <a:sym typeface="Anton"/>
              </a:rPr>
              <a:t>LDA</a:t>
            </a:r>
            <a:endParaRPr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nton"/>
              <a:sym typeface="Anton"/>
            </a:endParaRPr>
          </a:p>
        </p:txBody>
      </p:sp>
      <p:sp>
        <p:nvSpPr>
          <p:cNvPr id="1549" name="Google Shape;1549;p50"/>
          <p:cNvSpPr txBox="1"/>
          <p:nvPr/>
        </p:nvSpPr>
        <p:spPr>
          <a:xfrm>
            <a:off x="1528540" y="1882068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Roboto Condensed Light"/>
                <a:sym typeface="Roboto Condensed Light"/>
              </a:rPr>
              <a:t>LDA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Roboto Condensed Light"/>
                <a:sym typeface="Roboto Condensed Light"/>
              </a:rPr>
              <a:t> 를 활용한         힙합 작사               키워드 추천</a:t>
            </a:r>
          </a:p>
        </p:txBody>
      </p:sp>
      <p:sp>
        <p:nvSpPr>
          <p:cNvPr id="1550" name="Google Shape;1550;p50"/>
          <p:cNvSpPr txBox="1"/>
          <p:nvPr/>
        </p:nvSpPr>
        <p:spPr>
          <a:xfrm>
            <a:off x="3867492" y="1906744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언어 모델</a:t>
            </a:r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  (Transformer) 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을 활용한 키워드 기반 작사</a:t>
            </a:r>
          </a:p>
        </p:txBody>
      </p:sp>
      <p:sp>
        <p:nvSpPr>
          <p:cNvPr id="1551" name="Google Shape;1551;p50"/>
          <p:cNvSpPr txBox="1"/>
          <p:nvPr/>
        </p:nvSpPr>
        <p:spPr>
          <a:xfrm>
            <a:off x="6155549" y="1906744"/>
            <a:ext cx="14598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Word Embedding 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과 </a:t>
            </a:r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Rhyme Score </a:t>
            </a:r>
            <a:r>
              <a: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bel"/>
                <a:sym typeface="Abel"/>
              </a:rPr>
              <a:t>을 활용한 라임 향상 알고리즘 적용</a:t>
            </a:r>
          </a:p>
        </p:txBody>
      </p:sp>
      <p:sp>
        <p:nvSpPr>
          <p:cNvPr id="1553" name="Google Shape;1553;p50"/>
          <p:cNvSpPr txBox="1"/>
          <p:nvPr/>
        </p:nvSpPr>
        <p:spPr>
          <a:xfrm>
            <a:off x="5930492" y="3306115"/>
            <a:ext cx="1931125" cy="24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nton"/>
                <a:sym typeface="Anton"/>
              </a:rPr>
              <a:t>Word Embedding  Rhyme score</a:t>
            </a:r>
            <a:endParaRPr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nton"/>
              <a:sym typeface="Anton"/>
            </a:endParaRPr>
          </a:p>
        </p:txBody>
      </p:sp>
      <p:sp>
        <p:nvSpPr>
          <p:cNvPr id="1555" name="Google Shape;1555;p50"/>
          <p:cNvSpPr/>
          <p:nvPr/>
        </p:nvSpPr>
        <p:spPr>
          <a:xfrm rot="5400000">
            <a:off x="4175700" y="1328599"/>
            <a:ext cx="792600" cy="6504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6489172" y="1328574"/>
            <a:ext cx="792600" cy="650400"/>
          </a:xfrm>
          <a:prstGeom prst="homePlate">
            <a:avLst>
              <a:gd name="adj" fmla="val 24899"/>
            </a:avLst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7320000" algn="bl" rotWithShape="0">
              <a:srgbClr val="000000">
                <a:alpha val="4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1436375" y="4372325"/>
            <a:ext cx="6271250" cy="120300"/>
            <a:chOff x="1436375" y="4372325"/>
            <a:chExt cx="6271250" cy="120300"/>
          </a:xfrm>
        </p:grpSpPr>
        <p:sp>
          <p:nvSpPr>
            <p:cNvPr id="1583" name="Google Shape;1583;p50"/>
            <p:cNvSpPr/>
            <p:nvPr/>
          </p:nvSpPr>
          <p:spPr>
            <a:xfrm>
              <a:off x="219837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4511850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6825325" y="43723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6" name="Google Shape;1586;p50"/>
            <p:cNvCxnSpPr>
              <a:stCxn id="1583" idx="2"/>
            </p:cNvCxnSpPr>
            <p:nvPr/>
          </p:nvCxnSpPr>
          <p:spPr>
            <a:xfrm rot="10800000">
              <a:off x="143637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50"/>
            <p:cNvCxnSpPr>
              <a:endCxn id="1584" idx="2"/>
            </p:cNvCxnSpPr>
            <p:nvPr/>
          </p:nvCxnSpPr>
          <p:spPr>
            <a:xfrm>
              <a:off x="23185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50"/>
            <p:cNvCxnSpPr>
              <a:stCxn id="1584" idx="6"/>
              <a:endCxn id="1585" idx="2"/>
            </p:cNvCxnSpPr>
            <p:nvPr/>
          </p:nvCxnSpPr>
          <p:spPr>
            <a:xfrm>
              <a:off x="4632150" y="4432475"/>
              <a:ext cx="219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50"/>
            <p:cNvCxnSpPr/>
            <p:nvPr/>
          </p:nvCxnSpPr>
          <p:spPr>
            <a:xfrm rot="10800000">
              <a:off x="6945625" y="4432475"/>
              <a:ext cx="762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0" name="Google Shape;1590;p50"/>
          <p:cNvGrpSpPr/>
          <p:nvPr/>
        </p:nvGrpSpPr>
        <p:grpSpPr>
          <a:xfrm>
            <a:off x="3778454" y="4836441"/>
            <a:ext cx="1587098" cy="38299"/>
            <a:chOff x="834898" y="4444541"/>
            <a:chExt cx="1587098" cy="38299"/>
          </a:xfrm>
        </p:grpSpPr>
        <p:sp>
          <p:nvSpPr>
            <p:cNvPr id="1591" name="Google Shape;1591;p50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959;p39"/>
          <p:cNvSpPr txBox="1">
            <a:spLocks/>
          </p:cNvSpPr>
          <p:nvPr/>
        </p:nvSpPr>
        <p:spPr>
          <a:xfrm>
            <a:off x="1552617" y="37179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Anton"/>
              <a:buNone/>
              <a:defRPr sz="1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33328" y="1288856"/>
            <a:ext cx="674306" cy="792600"/>
            <a:chOff x="1933328" y="1288856"/>
            <a:chExt cx="674306" cy="792600"/>
          </a:xfrm>
        </p:grpSpPr>
        <p:sp>
          <p:nvSpPr>
            <p:cNvPr id="1556" name="Google Shape;1556;p50"/>
            <p:cNvSpPr/>
            <p:nvPr/>
          </p:nvSpPr>
          <p:spPr>
            <a:xfrm rot="5400000">
              <a:off x="1862228" y="1359956"/>
              <a:ext cx="792600" cy="650400"/>
            </a:xfrm>
            <a:prstGeom prst="homePlate">
              <a:avLst>
                <a:gd name="adj" fmla="val 24899"/>
              </a:avLst>
            </a:prstGeom>
            <a:gradFill>
              <a:gsLst>
                <a:gs pos="0">
                  <a:srgbClr val="DE4223"/>
                </a:gs>
                <a:gs pos="100000">
                  <a:srgbClr val="B6404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732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53288" y="1456041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Step 1</a:t>
              </a:r>
              <a:endParaRPr lang="ko-KR" altLang="en-US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246642" y="144210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Step 2</a:t>
            </a:r>
            <a:endParaRPr lang="ko-KR" altLang="en-US" sz="1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8882" y="1456041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Step 3</a:t>
            </a:r>
            <a:endParaRPr lang="ko-KR" altLang="en-US" sz="1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2" name="Google Shape;1548;p50"/>
          <p:cNvSpPr txBox="1"/>
          <p:nvPr/>
        </p:nvSpPr>
        <p:spPr>
          <a:xfrm>
            <a:off x="3842100" y="3393901"/>
            <a:ext cx="1463064" cy="2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nton"/>
                <a:sym typeface="Anton"/>
              </a:rPr>
              <a:t>Transformer</a:t>
            </a:r>
            <a:endParaRPr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28310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3"/>
          <p:cNvSpPr/>
          <p:nvPr/>
        </p:nvSpPr>
        <p:spPr>
          <a:xfrm flipH="1">
            <a:off x="5642810" y="3273490"/>
            <a:ext cx="2617815" cy="538625"/>
          </a:xfrm>
          <a:prstGeom prst="flowChartManualInput">
            <a:avLst/>
          </a:prstGeom>
          <a:gradFill>
            <a:gsLst>
              <a:gs pos="0">
                <a:srgbClr val="DE4223"/>
              </a:gs>
              <a:gs pos="100000">
                <a:srgbClr val="B6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5" name="Google Shape;835;p33"/>
          <p:cNvSpPr txBox="1">
            <a:spLocks noGrp="1"/>
          </p:cNvSpPr>
          <p:nvPr>
            <p:ph type="title"/>
          </p:nvPr>
        </p:nvSpPr>
        <p:spPr>
          <a:xfrm>
            <a:off x="3717093" y="663659"/>
            <a:ext cx="4543533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br>
              <a:rPr lang="en" sz="54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작사 시스템</a:t>
            </a:r>
            <a:endParaRPr sz="5400" dirty="0">
              <a:solidFill>
                <a:srgbClr val="FFAD2C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"/>
          </p:nvPr>
        </p:nvSpPr>
        <p:spPr>
          <a:xfrm>
            <a:off x="4414459" y="3456915"/>
            <a:ext cx="3148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el" panose="020B0600000101010101" charset="0"/>
                <a:ea typeface="나눔스퀘어라운드 Bold" panose="020B0600000101010101" pitchFamily="50" charset="-127"/>
              </a:rPr>
              <a:t>Composing System</a:t>
            </a:r>
            <a:endParaRPr dirty="0">
              <a:latin typeface="Abel" panose="020B0600000101010101" charset="0"/>
              <a:ea typeface="나눔스퀘어라운드 Bold" panose="020B0600000101010101" pitchFamily="50" charset="-127"/>
            </a:endParaRP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2660852" y="1617399"/>
            <a:ext cx="1056241" cy="335321"/>
            <a:chOff x="4200775" y="1645475"/>
            <a:chExt cx="972150" cy="308625"/>
          </a:xfrm>
        </p:grpSpPr>
        <p:sp>
          <p:nvSpPr>
            <p:cNvPr id="831" name="Google Shape;831;p33"/>
            <p:cNvSpPr/>
            <p:nvPr/>
          </p:nvSpPr>
          <p:spPr>
            <a:xfrm>
              <a:off x="420077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6"/>
                  </a:cubicBezTo>
                  <a:cubicBezTo>
                    <a:pt x="477" y="12211"/>
                    <a:pt x="760" y="12344"/>
                    <a:pt x="1044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3" y="7669"/>
                  </a:lnTo>
                  <a:cubicBezTo>
                    <a:pt x="8029" y="7512"/>
                    <a:pt x="8170" y="7267"/>
                    <a:pt x="8187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7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4456475" y="1645475"/>
              <a:ext cx="205225" cy="308625"/>
            </a:xfrm>
            <a:custGeom>
              <a:avLst/>
              <a:gdLst/>
              <a:ahLst/>
              <a:cxnLst/>
              <a:rect l="l" t="t" r="r" b="b"/>
              <a:pathLst>
                <a:path w="8209" h="12345" extrusionOk="0">
                  <a:moveTo>
                    <a:pt x="1266" y="0"/>
                  </a:moveTo>
                  <a:cubicBezTo>
                    <a:pt x="1031" y="0"/>
                    <a:pt x="795" y="90"/>
                    <a:pt x="617" y="270"/>
                  </a:cubicBezTo>
                  <a:cubicBezTo>
                    <a:pt x="260" y="628"/>
                    <a:pt x="260" y="1209"/>
                    <a:pt x="617" y="1566"/>
                  </a:cubicBezTo>
                  <a:lnTo>
                    <a:pt x="5862" y="6811"/>
                  </a:lnTo>
                  <a:lnTo>
                    <a:pt x="502" y="10684"/>
                  </a:lnTo>
                  <a:cubicBezTo>
                    <a:pt x="91" y="10982"/>
                    <a:pt x="1" y="11553"/>
                    <a:pt x="298" y="11966"/>
                  </a:cubicBezTo>
                  <a:cubicBezTo>
                    <a:pt x="477" y="12211"/>
                    <a:pt x="757" y="12344"/>
                    <a:pt x="1040" y="12344"/>
                  </a:cubicBezTo>
                  <a:cubicBezTo>
                    <a:pt x="1226" y="12344"/>
                    <a:pt x="1415" y="12288"/>
                    <a:pt x="1576" y="12172"/>
                  </a:cubicBezTo>
                  <a:lnTo>
                    <a:pt x="7809" y="7669"/>
                  </a:lnTo>
                  <a:cubicBezTo>
                    <a:pt x="8026" y="7512"/>
                    <a:pt x="8167" y="7267"/>
                    <a:pt x="8188" y="7000"/>
                  </a:cubicBezTo>
                  <a:cubicBezTo>
                    <a:pt x="8209" y="6730"/>
                    <a:pt x="8110" y="6468"/>
                    <a:pt x="7921" y="6276"/>
                  </a:cubicBezTo>
                  <a:lnTo>
                    <a:pt x="1913" y="270"/>
                  </a:lnTo>
                  <a:cubicBezTo>
                    <a:pt x="1736" y="90"/>
                    <a:pt x="1501" y="0"/>
                    <a:pt x="1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4712000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7" y="0"/>
                  </a:moveTo>
                  <a:cubicBezTo>
                    <a:pt x="1032" y="0"/>
                    <a:pt x="797" y="90"/>
                    <a:pt x="621" y="270"/>
                  </a:cubicBezTo>
                  <a:cubicBezTo>
                    <a:pt x="263" y="628"/>
                    <a:pt x="263" y="1209"/>
                    <a:pt x="621" y="1566"/>
                  </a:cubicBezTo>
                  <a:lnTo>
                    <a:pt x="5866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302" y="11966"/>
                  </a:cubicBezTo>
                  <a:cubicBezTo>
                    <a:pt x="477" y="12211"/>
                    <a:pt x="761" y="12344"/>
                    <a:pt x="1044" y="12344"/>
                  </a:cubicBezTo>
                  <a:cubicBezTo>
                    <a:pt x="1230" y="12344"/>
                    <a:pt x="1416" y="12288"/>
                    <a:pt x="1580" y="12172"/>
                  </a:cubicBezTo>
                  <a:lnTo>
                    <a:pt x="7813" y="7669"/>
                  </a:lnTo>
                  <a:cubicBezTo>
                    <a:pt x="8030" y="7512"/>
                    <a:pt x="8170" y="7267"/>
                    <a:pt x="8187" y="7000"/>
                  </a:cubicBezTo>
                  <a:cubicBezTo>
                    <a:pt x="8212" y="6730"/>
                    <a:pt x="8114" y="6468"/>
                    <a:pt x="7925" y="6276"/>
                  </a:cubicBezTo>
                  <a:lnTo>
                    <a:pt x="1916" y="270"/>
                  </a:lnTo>
                  <a:cubicBezTo>
                    <a:pt x="1738" y="90"/>
                    <a:pt x="1502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4967625" y="1645475"/>
              <a:ext cx="205300" cy="308625"/>
            </a:xfrm>
            <a:custGeom>
              <a:avLst/>
              <a:gdLst/>
              <a:ahLst/>
              <a:cxnLst/>
              <a:rect l="l" t="t" r="r" b="b"/>
              <a:pathLst>
                <a:path w="8212" h="12345" extrusionOk="0">
                  <a:moveTo>
                    <a:pt x="1269" y="0"/>
                  </a:moveTo>
                  <a:cubicBezTo>
                    <a:pt x="1034" y="0"/>
                    <a:pt x="799" y="90"/>
                    <a:pt x="620" y="270"/>
                  </a:cubicBezTo>
                  <a:cubicBezTo>
                    <a:pt x="263" y="628"/>
                    <a:pt x="263" y="1209"/>
                    <a:pt x="620" y="1566"/>
                  </a:cubicBezTo>
                  <a:lnTo>
                    <a:pt x="5865" y="6811"/>
                  </a:lnTo>
                  <a:lnTo>
                    <a:pt x="505" y="10684"/>
                  </a:lnTo>
                  <a:cubicBezTo>
                    <a:pt x="95" y="10982"/>
                    <a:pt x="0" y="11553"/>
                    <a:pt x="298" y="11962"/>
                  </a:cubicBezTo>
                  <a:cubicBezTo>
                    <a:pt x="477" y="12211"/>
                    <a:pt x="757" y="12344"/>
                    <a:pt x="1041" y="12344"/>
                  </a:cubicBezTo>
                  <a:cubicBezTo>
                    <a:pt x="1230" y="12344"/>
                    <a:pt x="1415" y="12288"/>
                    <a:pt x="1579" y="12172"/>
                  </a:cubicBezTo>
                  <a:lnTo>
                    <a:pt x="7812" y="7669"/>
                  </a:lnTo>
                  <a:cubicBezTo>
                    <a:pt x="8029" y="7512"/>
                    <a:pt x="8170" y="7267"/>
                    <a:pt x="8191" y="7000"/>
                  </a:cubicBezTo>
                  <a:cubicBezTo>
                    <a:pt x="8212" y="6730"/>
                    <a:pt x="8113" y="6468"/>
                    <a:pt x="7924" y="6276"/>
                  </a:cubicBezTo>
                  <a:lnTo>
                    <a:pt x="1916" y="270"/>
                  </a:lnTo>
                  <a:cubicBezTo>
                    <a:pt x="1739" y="90"/>
                    <a:pt x="1504" y="0"/>
                    <a:pt x="1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853124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1226</Words>
  <Application>Microsoft Office PowerPoint</Application>
  <PresentationFormat>화면 슬라이드 쇼(16:9)</PresentationFormat>
  <Paragraphs>304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나눔스퀘어 Bold</vt:lpstr>
      <vt:lpstr>Joti One</vt:lpstr>
      <vt:lpstr>Wingdings</vt:lpstr>
      <vt:lpstr>AppleSDGothicNeoB00</vt:lpstr>
      <vt:lpstr>Abel</vt:lpstr>
      <vt:lpstr>맑은 고딕</vt:lpstr>
      <vt:lpstr>AppleSDGothicNeoSB00</vt:lpstr>
      <vt:lpstr>나눔스퀘어라운드 ExtraBold</vt:lpstr>
      <vt:lpstr>나눔스퀘어 ExtraBold</vt:lpstr>
      <vt:lpstr>나눔스퀘어라운드 Bold</vt:lpstr>
      <vt:lpstr>Anton</vt:lpstr>
      <vt:lpstr>Arial</vt:lpstr>
      <vt:lpstr>Black Friday by Slidesgo</vt:lpstr>
      <vt:lpstr>AI 힙합 작사가</vt:lpstr>
      <vt:lpstr>주제 및 배경</vt:lpstr>
      <vt:lpstr>01 주제 및 배경</vt:lpstr>
      <vt:lpstr>AI 힙합 작사가 Text2Hip</vt:lpstr>
      <vt:lpstr> Lets Text2Hip</vt:lpstr>
      <vt:lpstr>PowerPoint 프레젠테이션</vt:lpstr>
      <vt:lpstr>PowerPoint 프레젠테이션</vt:lpstr>
      <vt:lpstr>PowerPoint 프레젠테이션</vt:lpstr>
      <vt:lpstr>02 작사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 랩 할 시간</vt:lpstr>
      <vt:lpstr>PowerPoint 프레젠테이션</vt:lpstr>
      <vt:lpstr>04 기대 효과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힙합 작사가</dc:title>
  <dc:creator>김상희</dc:creator>
  <cp:lastModifiedBy>jinsoo Bae</cp:lastModifiedBy>
  <cp:revision>75</cp:revision>
  <dcterms:modified xsi:type="dcterms:W3CDTF">2020-07-17T20:33:54Z</dcterms:modified>
</cp:coreProperties>
</file>