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3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3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7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7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5" name="11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11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4D3DCE-87B2-41FB-97DA-CF3A01CF3A9F}" type="slidenum">
              <a:rPr lang="es-E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E603D-4602-417F-999D-60509336DCBD}" type="slidenum">
              <a:rPr lang="es-E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5/10/15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51E513-5634-4412-A2D8-D2E3293F86D3}" type="slidenum">
              <a:rPr lang="es-E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Introduction to Electricity with Lego Mindstorms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</a:rPr>
              <a:t>Juan Antonio Breña Moral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1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How many Watts generates your power plant?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2267640" y="397152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2" name="Line 4"/>
          <p:cNvSpPr/>
          <p:nvPr/>
        </p:nvSpPr>
        <p:spPr>
          <a:xfrm>
            <a:off x="2542320" y="37890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3" name="Line 5"/>
          <p:cNvSpPr/>
          <p:nvPr/>
        </p:nvSpPr>
        <p:spPr>
          <a:xfrm>
            <a:off x="2542320" y="45205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4" name="CustomShape 6"/>
          <p:cNvSpPr/>
          <p:nvPr/>
        </p:nvSpPr>
        <p:spPr>
          <a:xfrm>
            <a:off x="2382480" y="409212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5" name="CustomShape 7"/>
          <p:cNvSpPr/>
          <p:nvPr/>
        </p:nvSpPr>
        <p:spPr>
          <a:xfrm flipV="1">
            <a:off x="2534400" y="424368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6" name="Line 8"/>
          <p:cNvSpPr/>
          <p:nvPr/>
        </p:nvSpPr>
        <p:spPr>
          <a:xfrm>
            <a:off x="2305800" y="42436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7" name="CustomShape 9"/>
          <p:cNvSpPr/>
          <p:nvPr/>
        </p:nvSpPr>
        <p:spPr>
          <a:xfrm>
            <a:off x="2451960" y="378900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pic>
        <p:nvPicPr>
          <p:cNvPr id="128" name="Picture 2"/>
          <p:cNvPicPr/>
          <p:nvPr/>
        </p:nvPicPr>
        <p:blipFill>
          <a:blip r:embed="rId2"/>
          <a:srcRect r="1513616"/>
          <a:stretch>
            <a:fillRect/>
          </a:stretch>
        </p:blipFill>
        <p:spPr>
          <a:xfrm>
            <a:off x="3132000" y="3789000"/>
            <a:ext cx="552600" cy="781200"/>
          </a:xfrm>
          <a:prstGeom prst="rect">
            <a:avLst/>
          </a:prstGeom>
          <a:ln>
            <a:noFill/>
          </a:ln>
        </p:spPr>
      </p:pic>
      <p:sp>
        <p:nvSpPr>
          <p:cNvPr id="129" name="CustomShape 10"/>
          <p:cNvSpPr/>
          <p:nvPr/>
        </p:nvSpPr>
        <p:spPr>
          <a:xfrm>
            <a:off x="2359800" y="2675520"/>
            <a:ext cx="364680" cy="73152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130" name="CustomShape 11"/>
          <p:cNvSpPr/>
          <p:nvPr/>
        </p:nvSpPr>
        <p:spPr>
          <a:xfrm>
            <a:off x="2267640" y="276768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131" name="Line 12"/>
          <p:cNvSpPr/>
          <p:nvPr/>
        </p:nvSpPr>
        <p:spPr>
          <a:xfrm>
            <a:off x="2542320" y="249264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2" name="Line 13"/>
          <p:cNvSpPr/>
          <p:nvPr/>
        </p:nvSpPr>
        <p:spPr>
          <a:xfrm>
            <a:off x="2542320" y="340704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3" name="CustomShape 14"/>
          <p:cNvSpPr/>
          <p:nvPr/>
        </p:nvSpPr>
        <p:spPr>
          <a:xfrm>
            <a:off x="2450160" y="2493000"/>
            <a:ext cx="1839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34" name="CustomShape 15"/>
          <p:cNvSpPr/>
          <p:nvPr/>
        </p:nvSpPr>
        <p:spPr>
          <a:xfrm>
            <a:off x="2373840" y="2926440"/>
            <a:ext cx="3304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  <p:sp>
        <p:nvSpPr>
          <p:cNvPr id="135" name="Line 16"/>
          <p:cNvSpPr/>
          <p:nvPr/>
        </p:nvSpPr>
        <p:spPr>
          <a:xfrm flipV="1">
            <a:off x="4577040" y="5505120"/>
            <a:ext cx="0" cy="549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6" name="Line 17"/>
          <p:cNvSpPr/>
          <p:nvPr/>
        </p:nvSpPr>
        <p:spPr>
          <a:xfrm>
            <a:off x="4211640" y="5779800"/>
            <a:ext cx="3654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7" name="Line 18"/>
          <p:cNvSpPr/>
          <p:nvPr/>
        </p:nvSpPr>
        <p:spPr>
          <a:xfrm>
            <a:off x="4668840" y="5779800"/>
            <a:ext cx="457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8" name="Line 19"/>
          <p:cNvSpPr/>
          <p:nvPr/>
        </p:nvSpPr>
        <p:spPr>
          <a:xfrm flipV="1">
            <a:off x="4668840" y="5505120"/>
            <a:ext cx="0" cy="549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9" name="CustomShape 20"/>
          <p:cNvSpPr/>
          <p:nvPr/>
        </p:nvSpPr>
        <p:spPr>
          <a:xfrm rot="16200000">
            <a:off x="4701240" y="5583960"/>
            <a:ext cx="22356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40" name="CustomShape 21"/>
          <p:cNvSpPr/>
          <p:nvPr/>
        </p:nvSpPr>
        <p:spPr>
          <a:xfrm rot="16200000">
            <a:off x="4486680" y="532476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41" name="Line 22"/>
          <p:cNvSpPr/>
          <p:nvPr/>
        </p:nvSpPr>
        <p:spPr>
          <a:xfrm>
            <a:off x="473076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2" name="Line 23"/>
          <p:cNvSpPr/>
          <p:nvPr/>
        </p:nvSpPr>
        <p:spPr>
          <a:xfrm>
            <a:off x="462204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3" name="Line 24"/>
          <p:cNvSpPr/>
          <p:nvPr/>
        </p:nvSpPr>
        <p:spPr>
          <a:xfrm>
            <a:off x="4513680" y="2373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4" name="Line 25"/>
          <p:cNvSpPr/>
          <p:nvPr/>
        </p:nvSpPr>
        <p:spPr>
          <a:xfrm>
            <a:off x="467964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5" name="Line 26"/>
          <p:cNvSpPr/>
          <p:nvPr/>
        </p:nvSpPr>
        <p:spPr>
          <a:xfrm>
            <a:off x="457128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6" name="Line 27"/>
          <p:cNvSpPr/>
          <p:nvPr/>
        </p:nvSpPr>
        <p:spPr>
          <a:xfrm>
            <a:off x="4462560" y="2431080"/>
            <a:ext cx="0" cy="144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7" name="Line 28"/>
          <p:cNvSpPr/>
          <p:nvPr/>
        </p:nvSpPr>
        <p:spPr>
          <a:xfrm flipH="1">
            <a:off x="4181400" y="25088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8" name="Line 29"/>
          <p:cNvSpPr/>
          <p:nvPr/>
        </p:nvSpPr>
        <p:spPr>
          <a:xfrm flipH="1">
            <a:off x="4729320" y="25088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9" name="CustomShape 30"/>
          <p:cNvSpPr/>
          <p:nvPr/>
        </p:nvSpPr>
        <p:spPr>
          <a:xfrm rot="5400000">
            <a:off x="4686120" y="2349720"/>
            <a:ext cx="21420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150" name="CustomShape 31"/>
          <p:cNvSpPr/>
          <p:nvPr/>
        </p:nvSpPr>
        <p:spPr>
          <a:xfrm rot="5400000">
            <a:off x="4305600" y="2355840"/>
            <a:ext cx="200520" cy="211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151" name="CustomShape 32"/>
          <p:cNvSpPr/>
          <p:nvPr/>
        </p:nvSpPr>
        <p:spPr>
          <a:xfrm rot="5400000">
            <a:off x="4492440" y="2095560"/>
            <a:ext cx="1821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152" name="Line 33"/>
          <p:cNvSpPr/>
          <p:nvPr/>
        </p:nvSpPr>
        <p:spPr>
          <a:xfrm flipV="1">
            <a:off x="2545920" y="2492640"/>
            <a:ext cx="16657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3" name="CustomShape 34"/>
          <p:cNvSpPr/>
          <p:nvPr/>
        </p:nvSpPr>
        <p:spPr>
          <a:xfrm>
            <a:off x="5004000" y="2925000"/>
            <a:ext cx="2664000" cy="1223640"/>
          </a:xfrm>
          <a:prstGeom prst="wedgeRoundRectCallout">
            <a:avLst>
              <a:gd name="adj1" fmla="val -124826"/>
              <a:gd name="adj2" fmla="val -43615"/>
              <a:gd name="adj3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Calibri"/>
              </a:rPr>
              <a:t>Simulating wind power with a Motor connected with an EV3 Brick</a:t>
            </a:r>
            <a:endParaRPr/>
          </a:p>
        </p:txBody>
      </p:sp>
      <p:pic>
        <p:nvPicPr>
          <p:cNvPr id="154" name="5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516760" y="5478840"/>
            <a:ext cx="1239120" cy="614160"/>
          </a:xfrm>
          <a:prstGeom prst="rect">
            <a:avLst/>
          </a:prstGeom>
          <a:ln w="9360">
            <a:noFill/>
          </a:ln>
        </p:spPr>
      </p:pic>
      <p:sp>
        <p:nvSpPr>
          <p:cNvPr id="155" name="Line 35"/>
          <p:cNvSpPr/>
          <p:nvPr/>
        </p:nvSpPr>
        <p:spPr>
          <a:xfrm>
            <a:off x="3563640" y="5780520"/>
            <a:ext cx="969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6" name="Line 36"/>
          <p:cNvSpPr/>
          <p:nvPr/>
        </p:nvSpPr>
        <p:spPr>
          <a:xfrm flipH="1">
            <a:off x="2516760" y="5522400"/>
            <a:ext cx="2520" cy="263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157" name="63 Imagen"/>
          <p:cNvPicPr/>
          <p:nvPr/>
        </p:nvPicPr>
        <p:blipFill>
          <a:blip r:embed="rId4"/>
          <a:srcRect l="11942" t="18881" r="12573" b="18881"/>
          <a:stretch>
            <a:fillRect/>
          </a:stretch>
        </p:blipFill>
        <p:spPr>
          <a:xfrm>
            <a:off x="4284000" y="6279840"/>
            <a:ext cx="646560" cy="533160"/>
          </a:xfrm>
          <a:prstGeom prst="rect">
            <a:avLst/>
          </a:prstGeom>
          <a:ln w="9360">
            <a:noFill/>
          </a:ln>
        </p:spPr>
      </p:pic>
      <p:pic>
        <p:nvPicPr>
          <p:cNvPr id="158" name="64 Imagen"/>
          <p:cNvPicPr/>
          <p:nvPr/>
        </p:nvPicPr>
        <p:blipFill>
          <a:blip r:embed="rId5"/>
          <a:srcRect l="23046" t="3683" r="23841" b="8163"/>
          <a:stretch>
            <a:fillRect/>
          </a:stretch>
        </p:blipFill>
        <p:spPr>
          <a:xfrm>
            <a:off x="2771640" y="6165360"/>
            <a:ext cx="720360" cy="637200"/>
          </a:xfrm>
          <a:prstGeom prst="rect">
            <a:avLst/>
          </a:prstGeom>
          <a:ln w="9360">
            <a:noFill/>
          </a:ln>
        </p:spPr>
      </p:pic>
      <p:pic>
        <p:nvPicPr>
          <p:cNvPr id="159" name="65 Imagen"/>
          <p:cNvPicPr/>
          <p:nvPr/>
        </p:nvPicPr>
        <p:blipFill>
          <a:blip r:embed="rId6"/>
          <a:srcRect l="19864" t="14899" r="19864" b="14899"/>
          <a:stretch>
            <a:fillRect/>
          </a:stretch>
        </p:blipFill>
        <p:spPr>
          <a:xfrm>
            <a:off x="827640" y="3933000"/>
            <a:ext cx="1090440" cy="676800"/>
          </a:xfrm>
          <a:prstGeom prst="rect">
            <a:avLst/>
          </a:prstGeom>
          <a:ln w="9360">
            <a:noFill/>
          </a:ln>
        </p:spPr>
      </p:pic>
      <p:pic>
        <p:nvPicPr>
          <p:cNvPr id="160" name="66 Imagen"/>
          <p:cNvPicPr/>
          <p:nvPr/>
        </p:nvPicPr>
        <p:blipFill>
          <a:blip r:embed="rId7"/>
          <a:stretch>
            <a:fillRect/>
          </a:stretch>
        </p:blipFill>
        <p:spPr>
          <a:xfrm>
            <a:off x="2303280" y="4869000"/>
            <a:ext cx="431640" cy="653040"/>
          </a:xfrm>
          <a:prstGeom prst="rect">
            <a:avLst/>
          </a:prstGeom>
          <a:ln>
            <a:noFill/>
          </a:ln>
        </p:spPr>
      </p:pic>
      <p:sp>
        <p:nvSpPr>
          <p:cNvPr id="161" name="Line 37"/>
          <p:cNvSpPr/>
          <p:nvPr/>
        </p:nvSpPr>
        <p:spPr>
          <a:xfrm flipH="1">
            <a:off x="2529360" y="4640400"/>
            <a:ext cx="2520" cy="223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162" name="74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827640" y="2637000"/>
            <a:ext cx="1142640" cy="856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2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the best gear relation to generate Energy?</a:t>
            </a:r>
            <a:endParaRPr/>
          </a:p>
        </p:txBody>
      </p:sp>
      <p:pic>
        <p:nvPicPr>
          <p:cNvPr id="165" name="16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000" y="2302560"/>
            <a:ext cx="5184000" cy="41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3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the motor with the best performance in Watts terms?</a:t>
            </a:r>
            <a:endParaRPr/>
          </a:p>
        </p:txBody>
      </p:sp>
      <p:pic>
        <p:nvPicPr>
          <p:cNvPr id="168" name="16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00" y="3394800"/>
            <a:ext cx="1903320" cy="1429200"/>
          </a:xfrm>
          <a:prstGeom prst="rect">
            <a:avLst/>
          </a:prstGeom>
          <a:ln>
            <a:noFill/>
          </a:ln>
        </p:spPr>
      </p:pic>
      <p:pic>
        <p:nvPicPr>
          <p:cNvPr id="169" name="168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568680" y="3384000"/>
            <a:ext cx="1903320" cy="1429200"/>
          </a:xfrm>
          <a:prstGeom prst="rect">
            <a:avLst/>
          </a:prstGeom>
          <a:ln>
            <a:noFill/>
          </a:ln>
        </p:spPr>
      </p:pic>
      <p:pic>
        <p:nvPicPr>
          <p:cNvPr id="170" name="169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6232680" y="3322800"/>
            <a:ext cx="1903320" cy="142920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285840" y="6061680"/>
            <a:ext cx="38901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ES" b="1"/>
              <a:t>Note:</a:t>
            </a:r>
            <a:r>
              <a:rPr lang="es-ES"/>
              <a:t> It is possible to use PF Motors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4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What is minimum number of Volts to run a EV3 Brick?</a:t>
            </a:r>
            <a:endParaRPr/>
          </a:p>
        </p:txBody>
      </p:sp>
      <p:pic>
        <p:nvPicPr>
          <p:cNvPr id="174" name="173 Imagen"/>
          <p:cNvPicPr/>
          <p:nvPr/>
        </p:nvPicPr>
        <p:blipFill>
          <a:blip r:embed="rId2"/>
          <a:srcRect b="50078"/>
          <a:stretch>
            <a:fillRect/>
          </a:stretch>
        </p:blipFill>
        <p:spPr>
          <a:xfrm>
            <a:off x="1691680" y="2702160"/>
            <a:ext cx="5143320" cy="34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5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Build a Wind turbine</a:t>
            </a:r>
            <a:endParaRPr/>
          </a:p>
        </p:txBody>
      </p:sp>
      <p:pic>
        <p:nvPicPr>
          <p:cNvPr id="178" name="17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007800" y="2736000"/>
            <a:ext cx="3328200" cy="385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6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Develop a EV3 program which plays a sound if Power plant reach 50J</a:t>
            </a:r>
            <a:endParaRPr/>
          </a:p>
        </p:txBody>
      </p:sp>
      <p:pic>
        <p:nvPicPr>
          <p:cNvPr id="181" name="180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168000" y="2659680"/>
            <a:ext cx="2912760" cy="403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Exercise 7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How many Amps a Lego lamp needs?</a:t>
            </a:r>
            <a:endParaRPr/>
          </a:p>
        </p:txBody>
      </p:sp>
      <p:pic>
        <p:nvPicPr>
          <p:cNvPr id="184" name="18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200" y="2673000"/>
            <a:ext cx="4636800" cy="323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14360" y="136440"/>
            <a:ext cx="4714920" cy="4561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Georgia"/>
              </a:rPr>
              <a:t>EE HomePage.com Powerpoint Symbol Collection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6990120" y="6264360"/>
            <a:ext cx="1540440" cy="54720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http://www.eehomepage.com/symbols.ppt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Copyright 2008 by EE HomePage.com</a:t>
            </a:r>
            <a:endParaRPr/>
          </a:p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These symbols may be freely reused.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7954200" y="2149560"/>
            <a:ext cx="4186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inductors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032360" y="868320"/>
            <a:ext cx="36792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89" name="CustomShape 5"/>
          <p:cNvSpPr/>
          <p:nvPr/>
        </p:nvSpPr>
        <p:spPr>
          <a:xfrm>
            <a:off x="4051080" y="1209600"/>
            <a:ext cx="341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SPKR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5299200" y="1413000"/>
            <a:ext cx="182160" cy="2725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1" name="CustomShape 7"/>
          <p:cNvSpPr/>
          <p:nvPr/>
        </p:nvSpPr>
        <p:spPr>
          <a:xfrm flipV="1">
            <a:off x="5299200" y="955800"/>
            <a:ext cx="18216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2" name="CustomShape 8"/>
          <p:cNvSpPr/>
          <p:nvPr/>
        </p:nvSpPr>
        <p:spPr>
          <a:xfrm>
            <a:off x="4770360" y="104616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193" name="CustomShape 9"/>
          <p:cNvSpPr/>
          <p:nvPr/>
        </p:nvSpPr>
        <p:spPr>
          <a:xfrm>
            <a:off x="4678200" y="955800"/>
            <a:ext cx="364680" cy="731520"/>
          </a:xfrm>
          <a:prstGeom prst="rect">
            <a:avLst/>
          </a:prstGeom>
          <a:solidFill>
            <a:srgbClr val="FFFFFF"/>
          </a:solidFill>
          <a:ln w="19080">
            <a:solidFill>
              <a:srgbClr val="FFFFFF"/>
            </a:solidFill>
            <a:miter/>
          </a:ln>
        </p:spPr>
      </p:sp>
      <p:sp>
        <p:nvSpPr>
          <p:cNvPr id="194" name="Line 10"/>
          <p:cNvSpPr/>
          <p:nvPr/>
        </p:nvSpPr>
        <p:spPr>
          <a:xfrm>
            <a:off x="5045040" y="1046160"/>
            <a:ext cx="0" cy="549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5" name="CustomShape 11"/>
          <p:cNvSpPr/>
          <p:nvPr/>
        </p:nvSpPr>
        <p:spPr>
          <a:xfrm>
            <a:off x="5576040" y="6080040"/>
            <a:ext cx="41868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polarized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capacitor</a:t>
            </a:r>
            <a:endParaRPr/>
          </a:p>
        </p:txBody>
      </p:sp>
      <p:sp>
        <p:nvSpPr>
          <p:cNvPr id="196" name="CustomShape 12"/>
          <p:cNvSpPr/>
          <p:nvPr/>
        </p:nvSpPr>
        <p:spPr>
          <a:xfrm>
            <a:off x="6879960" y="5897520"/>
            <a:ext cx="48420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unpolarized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capacitor</a:t>
            </a:r>
            <a:endParaRPr/>
          </a:p>
        </p:txBody>
      </p:sp>
      <p:sp>
        <p:nvSpPr>
          <p:cNvPr id="197" name="CustomShape 13"/>
          <p:cNvSpPr/>
          <p:nvPr/>
        </p:nvSpPr>
        <p:spPr>
          <a:xfrm>
            <a:off x="1324440" y="2879640"/>
            <a:ext cx="827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power &amp; ground symbols</a:t>
            </a:r>
            <a:endParaRPr/>
          </a:p>
        </p:txBody>
      </p:sp>
      <p:sp>
        <p:nvSpPr>
          <p:cNvPr id="198" name="CustomShape 14"/>
          <p:cNvSpPr/>
          <p:nvPr/>
        </p:nvSpPr>
        <p:spPr>
          <a:xfrm>
            <a:off x="2925720" y="3703680"/>
            <a:ext cx="91800" cy="91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9" name="CustomShape 15"/>
          <p:cNvSpPr/>
          <p:nvPr/>
        </p:nvSpPr>
        <p:spPr>
          <a:xfrm>
            <a:off x="1455120" y="2514600"/>
            <a:ext cx="40680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switches</a:t>
            </a:r>
            <a:endParaRPr/>
          </a:p>
        </p:txBody>
      </p:sp>
      <p:sp>
        <p:nvSpPr>
          <p:cNvPr id="200" name="CustomShape 16"/>
          <p:cNvSpPr/>
          <p:nvPr/>
        </p:nvSpPr>
        <p:spPr>
          <a:xfrm>
            <a:off x="2629440" y="3886200"/>
            <a:ext cx="6076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connection point</a:t>
            </a:r>
            <a:endParaRPr/>
          </a:p>
        </p:txBody>
      </p:sp>
      <p:sp>
        <p:nvSpPr>
          <p:cNvPr id="201" name="CustomShape 17"/>
          <p:cNvSpPr/>
          <p:nvPr/>
        </p:nvSpPr>
        <p:spPr>
          <a:xfrm>
            <a:off x="7412040" y="974880"/>
            <a:ext cx="456840" cy="1821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02" name="CustomShape 18"/>
          <p:cNvSpPr/>
          <p:nvPr/>
        </p:nvSpPr>
        <p:spPr>
          <a:xfrm>
            <a:off x="6954840" y="96048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0" bIns="45000"/>
          <a:lstStyle/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203" name="CustomShape 19"/>
          <p:cNvSpPr/>
          <p:nvPr/>
        </p:nvSpPr>
        <p:spPr>
          <a:xfrm>
            <a:off x="7137360" y="1235160"/>
            <a:ext cx="456840" cy="1821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04" name="CustomShape 20"/>
          <p:cNvSpPr/>
          <p:nvPr/>
        </p:nvSpPr>
        <p:spPr>
          <a:xfrm>
            <a:off x="7623000" y="121140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0" tIns="45000" rIns="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05" name="CustomShape 21"/>
          <p:cNvSpPr/>
          <p:nvPr/>
        </p:nvSpPr>
        <p:spPr>
          <a:xfrm>
            <a:off x="7724880" y="1509840"/>
            <a:ext cx="412560" cy="213840"/>
          </a:xfrm>
          <a:prstGeom prst="rect">
            <a:avLst/>
          </a:prstGeom>
          <a:noFill/>
          <a:ln w="19080">
            <a:noFill/>
          </a:ln>
        </p:spPr>
        <p:txBody>
          <a:bodyPr wrap="none" lIns="0" tIns="45000" rIns="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BiDi</a:t>
            </a:r>
            <a:endParaRPr/>
          </a:p>
        </p:txBody>
      </p:sp>
      <p:sp>
        <p:nvSpPr>
          <p:cNvPr id="206" name="CustomShape 22"/>
          <p:cNvSpPr/>
          <p:nvPr/>
        </p:nvSpPr>
        <p:spPr>
          <a:xfrm>
            <a:off x="7137360" y="1533600"/>
            <a:ext cx="549000" cy="182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07" name="CustomShape 23"/>
          <p:cNvSpPr/>
          <p:nvPr/>
        </p:nvSpPr>
        <p:spPr>
          <a:xfrm>
            <a:off x="7364520" y="1874880"/>
            <a:ext cx="46764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connectors</a:t>
            </a:r>
            <a:endParaRPr/>
          </a:p>
        </p:txBody>
      </p:sp>
      <p:sp>
        <p:nvSpPr>
          <p:cNvPr id="208" name="CustomShape 24"/>
          <p:cNvSpPr/>
          <p:nvPr/>
        </p:nvSpPr>
        <p:spPr>
          <a:xfrm>
            <a:off x="6418080" y="2057400"/>
            <a:ext cx="350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crystal</a:t>
            </a:r>
            <a:endParaRPr/>
          </a:p>
        </p:txBody>
      </p:sp>
      <p:sp>
        <p:nvSpPr>
          <p:cNvPr id="209" name="CustomShape 25"/>
          <p:cNvSpPr/>
          <p:nvPr/>
        </p:nvSpPr>
        <p:spPr>
          <a:xfrm>
            <a:off x="1038240" y="685800"/>
            <a:ext cx="1333080" cy="821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Georgia"/>
              </a:rPr>
              <a:t>Discrete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Georgia"/>
              </a:rPr>
              <a:t>Components</a:t>
            </a:r>
            <a:endParaRPr/>
          </a:p>
        </p:txBody>
      </p:sp>
      <p:sp>
        <p:nvSpPr>
          <p:cNvPr id="210" name="CustomShape 26"/>
          <p:cNvSpPr/>
          <p:nvPr/>
        </p:nvSpPr>
        <p:spPr>
          <a:xfrm>
            <a:off x="2584440" y="4708440"/>
            <a:ext cx="36396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1" name="CustomShape 27"/>
          <p:cNvSpPr/>
          <p:nvPr/>
        </p:nvSpPr>
        <p:spPr>
          <a:xfrm>
            <a:off x="3272400" y="4708440"/>
            <a:ext cx="37008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voltage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2" name="CustomShape 28"/>
          <p:cNvSpPr/>
          <p:nvPr/>
        </p:nvSpPr>
        <p:spPr>
          <a:xfrm>
            <a:off x="4055760" y="4738680"/>
            <a:ext cx="35784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213" name="CustomShape 29"/>
          <p:cNvSpPr/>
          <p:nvPr/>
        </p:nvSpPr>
        <p:spPr>
          <a:xfrm>
            <a:off x="1631160" y="6080040"/>
            <a:ext cx="38700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variable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resistor</a:t>
            </a:r>
            <a:endParaRPr/>
          </a:p>
        </p:txBody>
      </p:sp>
      <p:sp>
        <p:nvSpPr>
          <p:cNvPr id="214" name="CustomShape 30"/>
          <p:cNvSpPr/>
          <p:nvPr/>
        </p:nvSpPr>
        <p:spPr>
          <a:xfrm>
            <a:off x="986400" y="6080040"/>
            <a:ext cx="37296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fixed</a:t>
            </a:r>
            <a:endParaRPr/>
          </a:p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resistor</a:t>
            </a:r>
            <a:endParaRPr/>
          </a:p>
        </p:txBody>
      </p:sp>
      <p:sp>
        <p:nvSpPr>
          <p:cNvPr id="215" name="CustomShape 31"/>
          <p:cNvSpPr/>
          <p:nvPr/>
        </p:nvSpPr>
        <p:spPr>
          <a:xfrm>
            <a:off x="317520" y="6080040"/>
            <a:ext cx="5392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potentiometer</a:t>
            </a:r>
            <a:endParaRPr/>
          </a:p>
        </p:txBody>
      </p:sp>
      <p:sp>
        <p:nvSpPr>
          <p:cNvPr id="216" name="CustomShape 32"/>
          <p:cNvSpPr/>
          <p:nvPr/>
        </p:nvSpPr>
        <p:spPr>
          <a:xfrm>
            <a:off x="4914360" y="5715000"/>
            <a:ext cx="3610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battery</a:t>
            </a:r>
            <a:endParaRPr/>
          </a:p>
        </p:txBody>
      </p:sp>
      <p:sp>
        <p:nvSpPr>
          <p:cNvPr id="217" name="CustomShape 33"/>
          <p:cNvSpPr/>
          <p:nvPr/>
        </p:nvSpPr>
        <p:spPr>
          <a:xfrm>
            <a:off x="651600" y="4586400"/>
            <a:ext cx="3729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varistor</a:t>
            </a:r>
            <a:endParaRPr/>
          </a:p>
        </p:txBody>
      </p:sp>
      <p:sp>
        <p:nvSpPr>
          <p:cNvPr id="218" name="CustomShape 34"/>
          <p:cNvSpPr/>
          <p:nvPr/>
        </p:nvSpPr>
        <p:spPr>
          <a:xfrm>
            <a:off x="639720" y="190980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19" name="Line 35"/>
          <p:cNvSpPr/>
          <p:nvPr/>
        </p:nvSpPr>
        <p:spPr>
          <a:xfrm>
            <a:off x="1188720" y="195876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0" name="Line 36"/>
          <p:cNvSpPr/>
          <p:nvPr/>
        </p:nvSpPr>
        <p:spPr>
          <a:xfrm flipH="1">
            <a:off x="457200" y="195876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1" name="Line 37"/>
          <p:cNvSpPr/>
          <p:nvPr/>
        </p:nvSpPr>
        <p:spPr>
          <a:xfrm flipH="1" flipV="1">
            <a:off x="776160" y="177624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22" name="CustomShape 38"/>
          <p:cNvSpPr/>
          <p:nvPr/>
        </p:nvSpPr>
        <p:spPr>
          <a:xfrm>
            <a:off x="1096920" y="190980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23" name="CustomShape 39"/>
          <p:cNvSpPr/>
          <p:nvPr/>
        </p:nvSpPr>
        <p:spPr>
          <a:xfrm>
            <a:off x="984960" y="1692360"/>
            <a:ext cx="37296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SPST</a:t>
            </a:r>
            <a:endParaRPr/>
          </a:p>
        </p:txBody>
      </p:sp>
      <p:sp>
        <p:nvSpPr>
          <p:cNvPr id="224" name="CustomShape 40"/>
          <p:cNvSpPr/>
          <p:nvPr/>
        </p:nvSpPr>
        <p:spPr>
          <a:xfrm>
            <a:off x="457200" y="1782720"/>
            <a:ext cx="914040" cy="1821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25" name="Line 41"/>
          <p:cNvSpPr/>
          <p:nvPr/>
        </p:nvSpPr>
        <p:spPr>
          <a:xfrm flipH="1">
            <a:off x="1106280" y="247644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6" name="CustomShape 42"/>
          <p:cNvSpPr/>
          <p:nvPr/>
        </p:nvSpPr>
        <p:spPr>
          <a:xfrm>
            <a:off x="639720" y="233208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27" name="Line 43"/>
          <p:cNvSpPr/>
          <p:nvPr/>
        </p:nvSpPr>
        <p:spPr>
          <a:xfrm flipH="1">
            <a:off x="457200" y="238104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8" name="Line 44"/>
          <p:cNvSpPr/>
          <p:nvPr/>
        </p:nvSpPr>
        <p:spPr>
          <a:xfrm flipH="1">
            <a:off x="688680" y="2477880"/>
            <a:ext cx="4096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29" name="CustomShape 45"/>
          <p:cNvSpPr/>
          <p:nvPr/>
        </p:nvSpPr>
        <p:spPr>
          <a:xfrm>
            <a:off x="1054080" y="242712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30" name="CustomShape 46"/>
          <p:cNvSpPr/>
          <p:nvPr/>
        </p:nvSpPr>
        <p:spPr>
          <a:xfrm>
            <a:off x="639720" y="251460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31" name="Line 47"/>
          <p:cNvSpPr/>
          <p:nvPr/>
        </p:nvSpPr>
        <p:spPr>
          <a:xfrm flipH="1">
            <a:off x="457200" y="256356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2" name="CustomShape 48"/>
          <p:cNvSpPr/>
          <p:nvPr/>
        </p:nvSpPr>
        <p:spPr>
          <a:xfrm>
            <a:off x="761040" y="2149560"/>
            <a:ext cx="37764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SPDT</a:t>
            </a:r>
            <a:endParaRPr/>
          </a:p>
        </p:txBody>
      </p:sp>
      <p:sp>
        <p:nvSpPr>
          <p:cNvPr id="233" name="CustomShape 49"/>
          <p:cNvSpPr/>
          <p:nvPr/>
        </p:nvSpPr>
        <p:spPr>
          <a:xfrm>
            <a:off x="466560" y="2386080"/>
            <a:ext cx="914040" cy="1821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34" name="CustomShape 50"/>
          <p:cNvSpPr/>
          <p:nvPr/>
        </p:nvSpPr>
        <p:spPr>
          <a:xfrm>
            <a:off x="2011320" y="191628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35" name="Line 51"/>
          <p:cNvSpPr/>
          <p:nvPr/>
        </p:nvSpPr>
        <p:spPr>
          <a:xfrm>
            <a:off x="2560320" y="196524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6" name="Line 52"/>
          <p:cNvSpPr/>
          <p:nvPr/>
        </p:nvSpPr>
        <p:spPr>
          <a:xfrm flipH="1">
            <a:off x="1828800" y="196524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37" name="Line 53"/>
          <p:cNvSpPr/>
          <p:nvPr/>
        </p:nvSpPr>
        <p:spPr>
          <a:xfrm flipH="1" flipV="1">
            <a:off x="2147760" y="178272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38" name="CustomShape 54"/>
          <p:cNvSpPr/>
          <p:nvPr/>
        </p:nvSpPr>
        <p:spPr>
          <a:xfrm>
            <a:off x="2468520" y="191628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39" name="CustomShape 55"/>
          <p:cNvSpPr/>
          <p:nvPr/>
        </p:nvSpPr>
        <p:spPr>
          <a:xfrm>
            <a:off x="2011320" y="2095560"/>
            <a:ext cx="91800" cy="9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40" name="Line 56"/>
          <p:cNvSpPr/>
          <p:nvPr/>
        </p:nvSpPr>
        <p:spPr>
          <a:xfrm>
            <a:off x="2560320" y="214452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1" name="Line 57"/>
          <p:cNvSpPr/>
          <p:nvPr/>
        </p:nvSpPr>
        <p:spPr>
          <a:xfrm flipH="1">
            <a:off x="1828800" y="2144520"/>
            <a:ext cx="182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2" name="Line 58"/>
          <p:cNvSpPr/>
          <p:nvPr/>
        </p:nvSpPr>
        <p:spPr>
          <a:xfrm flipH="1" flipV="1">
            <a:off x="2147760" y="1962000"/>
            <a:ext cx="365040" cy="18252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43" name="CustomShape 59"/>
          <p:cNvSpPr/>
          <p:nvPr/>
        </p:nvSpPr>
        <p:spPr>
          <a:xfrm>
            <a:off x="2468520" y="2095560"/>
            <a:ext cx="91800" cy="918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244" name="CustomShape 60"/>
          <p:cNvSpPr/>
          <p:nvPr/>
        </p:nvSpPr>
        <p:spPr>
          <a:xfrm>
            <a:off x="2097720" y="2178000"/>
            <a:ext cx="377640" cy="2426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DPST</a:t>
            </a:r>
            <a:endParaRPr/>
          </a:p>
        </p:txBody>
      </p:sp>
      <p:sp>
        <p:nvSpPr>
          <p:cNvPr id="245" name="CustomShape 61"/>
          <p:cNvSpPr/>
          <p:nvPr/>
        </p:nvSpPr>
        <p:spPr>
          <a:xfrm>
            <a:off x="1828800" y="1965240"/>
            <a:ext cx="914040" cy="1839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46" name="CustomShape 62"/>
          <p:cNvSpPr/>
          <p:nvPr/>
        </p:nvSpPr>
        <p:spPr>
          <a:xfrm>
            <a:off x="567720" y="3154320"/>
            <a:ext cx="478440" cy="3337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mechanical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ground</a:t>
            </a:r>
            <a:endParaRPr/>
          </a:p>
        </p:txBody>
      </p:sp>
      <p:sp>
        <p:nvSpPr>
          <p:cNvPr id="247" name="Line 63"/>
          <p:cNvSpPr/>
          <p:nvPr/>
        </p:nvSpPr>
        <p:spPr>
          <a:xfrm>
            <a:off x="904680" y="3449520"/>
            <a:ext cx="368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8" name="Line 64"/>
          <p:cNvSpPr/>
          <p:nvPr/>
        </p:nvSpPr>
        <p:spPr>
          <a:xfrm flipH="1">
            <a:off x="815760" y="3449520"/>
            <a:ext cx="903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9" name="Line 65"/>
          <p:cNvSpPr/>
          <p:nvPr/>
        </p:nvSpPr>
        <p:spPr>
          <a:xfrm flipH="1">
            <a:off x="90612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0" name="Line 66"/>
          <p:cNvSpPr/>
          <p:nvPr/>
        </p:nvSpPr>
        <p:spPr>
          <a:xfrm flipH="1">
            <a:off x="99828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1" name="Line 67"/>
          <p:cNvSpPr/>
          <p:nvPr/>
        </p:nvSpPr>
        <p:spPr>
          <a:xfrm flipH="1">
            <a:off x="1089000" y="3449520"/>
            <a:ext cx="9180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2" name="Line 68"/>
          <p:cNvSpPr/>
          <p:nvPr/>
        </p:nvSpPr>
        <p:spPr>
          <a:xfrm flipH="1">
            <a:off x="1180800" y="3449520"/>
            <a:ext cx="9216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3" name="Line 69"/>
          <p:cNvSpPr/>
          <p:nvPr/>
        </p:nvSpPr>
        <p:spPr>
          <a:xfrm>
            <a:off x="1090440" y="31748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4" name="CustomShape 70"/>
          <p:cNvSpPr/>
          <p:nvPr/>
        </p:nvSpPr>
        <p:spPr>
          <a:xfrm>
            <a:off x="914400" y="3174840"/>
            <a:ext cx="364680" cy="2743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55" name="Line 71"/>
          <p:cNvSpPr/>
          <p:nvPr/>
        </p:nvSpPr>
        <p:spPr>
          <a:xfrm>
            <a:off x="1463400" y="3429000"/>
            <a:ext cx="457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6" name="Line 72"/>
          <p:cNvSpPr/>
          <p:nvPr/>
        </p:nvSpPr>
        <p:spPr>
          <a:xfrm>
            <a:off x="1555560" y="3520800"/>
            <a:ext cx="273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7" name="Line 73"/>
          <p:cNvSpPr/>
          <p:nvPr/>
        </p:nvSpPr>
        <p:spPr>
          <a:xfrm>
            <a:off x="1645920" y="3611520"/>
            <a:ext cx="92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8" name="Line 74"/>
          <p:cNvSpPr/>
          <p:nvPr/>
        </p:nvSpPr>
        <p:spPr>
          <a:xfrm flipV="1">
            <a:off x="1690560" y="315432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9" name="CustomShape 75"/>
          <p:cNvSpPr/>
          <p:nvPr/>
        </p:nvSpPr>
        <p:spPr>
          <a:xfrm>
            <a:off x="1496880" y="3154320"/>
            <a:ext cx="456840" cy="2743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0" name="Line 76"/>
          <p:cNvSpPr/>
          <p:nvPr/>
        </p:nvSpPr>
        <p:spPr>
          <a:xfrm flipV="1">
            <a:off x="2946240" y="308268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1" name="Line 77"/>
          <p:cNvSpPr/>
          <p:nvPr/>
        </p:nvSpPr>
        <p:spPr>
          <a:xfrm>
            <a:off x="2671560" y="308268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2" name="CustomShape 78"/>
          <p:cNvSpPr/>
          <p:nvPr/>
        </p:nvSpPr>
        <p:spPr>
          <a:xfrm>
            <a:off x="2621520" y="2606760"/>
            <a:ext cx="3441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VDDA</a:t>
            </a:r>
            <a:endParaRPr/>
          </a:p>
        </p:txBody>
      </p:sp>
      <p:sp>
        <p:nvSpPr>
          <p:cNvPr id="263" name="CustomShape 79"/>
          <p:cNvSpPr/>
          <p:nvPr/>
        </p:nvSpPr>
        <p:spPr>
          <a:xfrm>
            <a:off x="2652840" y="2808360"/>
            <a:ext cx="5490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64" name="CustomShape 80"/>
          <p:cNvSpPr/>
          <p:nvPr/>
        </p:nvSpPr>
        <p:spPr>
          <a:xfrm>
            <a:off x="2671920" y="3083040"/>
            <a:ext cx="54900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5" name="Line 81"/>
          <p:cNvSpPr/>
          <p:nvPr/>
        </p:nvSpPr>
        <p:spPr>
          <a:xfrm flipV="1">
            <a:off x="2304720" y="335592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6" name="Line 82"/>
          <p:cNvSpPr/>
          <p:nvPr/>
        </p:nvSpPr>
        <p:spPr>
          <a:xfrm>
            <a:off x="2030400" y="335592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7" name="CustomShape 83"/>
          <p:cNvSpPr/>
          <p:nvPr/>
        </p:nvSpPr>
        <p:spPr>
          <a:xfrm>
            <a:off x="2058120" y="3154320"/>
            <a:ext cx="3045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VDD</a:t>
            </a:r>
            <a:endParaRPr/>
          </a:p>
        </p:txBody>
      </p:sp>
      <p:sp>
        <p:nvSpPr>
          <p:cNvPr id="268" name="CustomShape 84"/>
          <p:cNvSpPr/>
          <p:nvPr/>
        </p:nvSpPr>
        <p:spPr>
          <a:xfrm>
            <a:off x="2033640" y="3355920"/>
            <a:ext cx="54900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69" name="CustomShape 85"/>
          <p:cNvSpPr/>
          <p:nvPr/>
        </p:nvSpPr>
        <p:spPr>
          <a:xfrm>
            <a:off x="3200400" y="1143000"/>
            <a:ext cx="364680" cy="182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0" name="Line 86"/>
          <p:cNvSpPr/>
          <p:nvPr/>
        </p:nvSpPr>
        <p:spPr>
          <a:xfrm>
            <a:off x="3382920" y="114264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71" name="CustomShape 87"/>
          <p:cNvSpPr/>
          <p:nvPr/>
        </p:nvSpPr>
        <p:spPr>
          <a:xfrm>
            <a:off x="3414600" y="1235160"/>
            <a:ext cx="3927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antenna</a:t>
            </a:r>
            <a:endParaRPr/>
          </a:p>
        </p:txBody>
      </p:sp>
      <p:sp>
        <p:nvSpPr>
          <p:cNvPr id="272" name="CustomShape 88"/>
          <p:cNvSpPr/>
          <p:nvPr/>
        </p:nvSpPr>
        <p:spPr>
          <a:xfrm>
            <a:off x="3200400" y="1143000"/>
            <a:ext cx="364680" cy="3646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73" name="CustomShape 89"/>
          <p:cNvSpPr/>
          <p:nvPr/>
        </p:nvSpPr>
        <p:spPr>
          <a:xfrm>
            <a:off x="5433120" y="1233360"/>
            <a:ext cx="48744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microphone</a:t>
            </a:r>
            <a:endParaRPr/>
          </a:p>
        </p:txBody>
      </p:sp>
      <p:sp>
        <p:nvSpPr>
          <p:cNvPr id="274" name="CustomShape 90"/>
          <p:cNvSpPr/>
          <p:nvPr/>
        </p:nvSpPr>
        <p:spPr>
          <a:xfrm>
            <a:off x="5029200" y="960480"/>
            <a:ext cx="456840" cy="73152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75" name="CustomShape 91"/>
          <p:cNvSpPr/>
          <p:nvPr/>
        </p:nvSpPr>
        <p:spPr>
          <a:xfrm>
            <a:off x="6765840" y="282816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6" name="CustomShape 92"/>
          <p:cNvSpPr/>
          <p:nvPr/>
        </p:nvSpPr>
        <p:spPr>
          <a:xfrm flipV="1">
            <a:off x="6765840" y="286740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7" name="CustomShape 93"/>
          <p:cNvSpPr/>
          <p:nvPr/>
        </p:nvSpPr>
        <p:spPr>
          <a:xfrm>
            <a:off x="6765840" y="271044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8" name="CustomShape 94"/>
          <p:cNvSpPr/>
          <p:nvPr/>
        </p:nvSpPr>
        <p:spPr>
          <a:xfrm flipV="1">
            <a:off x="6765840" y="27496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79" name="CustomShape 95"/>
          <p:cNvSpPr/>
          <p:nvPr/>
        </p:nvSpPr>
        <p:spPr>
          <a:xfrm>
            <a:off x="6922800" y="275004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0" name="CustomShape 96"/>
          <p:cNvSpPr/>
          <p:nvPr/>
        </p:nvSpPr>
        <p:spPr>
          <a:xfrm>
            <a:off x="6922800" y="286704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1" name="CustomShape 97"/>
          <p:cNvSpPr/>
          <p:nvPr/>
        </p:nvSpPr>
        <p:spPr>
          <a:xfrm>
            <a:off x="6765840" y="29458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2" name="CustomShape 98"/>
          <p:cNvSpPr/>
          <p:nvPr/>
        </p:nvSpPr>
        <p:spPr>
          <a:xfrm flipV="1">
            <a:off x="6765840" y="298476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3" name="CustomShape 99"/>
          <p:cNvSpPr/>
          <p:nvPr/>
        </p:nvSpPr>
        <p:spPr>
          <a:xfrm>
            <a:off x="6765840" y="306360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4" name="CustomShape 100"/>
          <p:cNvSpPr/>
          <p:nvPr/>
        </p:nvSpPr>
        <p:spPr>
          <a:xfrm flipV="1">
            <a:off x="6765840" y="3102480"/>
            <a:ext cx="15660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5" name="CustomShape 101"/>
          <p:cNvSpPr/>
          <p:nvPr/>
        </p:nvSpPr>
        <p:spPr>
          <a:xfrm>
            <a:off x="6922800" y="2984760"/>
            <a:ext cx="460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6" name="CustomShape 102"/>
          <p:cNvSpPr/>
          <p:nvPr/>
        </p:nvSpPr>
        <p:spPr>
          <a:xfrm>
            <a:off x="6853320" y="2632320"/>
            <a:ext cx="8964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7" name="Line 103"/>
          <p:cNvSpPr/>
          <p:nvPr/>
        </p:nvSpPr>
        <p:spPr>
          <a:xfrm flipV="1">
            <a:off x="6851160" y="25142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8" name="CustomShape 104"/>
          <p:cNvSpPr/>
          <p:nvPr/>
        </p:nvSpPr>
        <p:spPr>
          <a:xfrm>
            <a:off x="6853320" y="3101760"/>
            <a:ext cx="8964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89" name="Line 105"/>
          <p:cNvSpPr/>
          <p:nvPr/>
        </p:nvSpPr>
        <p:spPr>
          <a:xfrm>
            <a:off x="6851160" y="32191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90" name="CustomShape 106"/>
          <p:cNvSpPr/>
          <p:nvPr/>
        </p:nvSpPr>
        <p:spPr>
          <a:xfrm>
            <a:off x="6906600" y="2849400"/>
            <a:ext cx="239040" cy="3034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291" name="CustomShape 107"/>
          <p:cNvSpPr/>
          <p:nvPr/>
        </p:nvSpPr>
        <p:spPr>
          <a:xfrm>
            <a:off x="6765840" y="2514600"/>
            <a:ext cx="1839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292" name="CustomShape 108"/>
          <p:cNvSpPr/>
          <p:nvPr/>
        </p:nvSpPr>
        <p:spPr>
          <a:xfrm>
            <a:off x="8689680" y="2837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3" name="CustomShape 109"/>
          <p:cNvSpPr/>
          <p:nvPr/>
        </p:nvSpPr>
        <p:spPr>
          <a:xfrm flipV="1">
            <a:off x="8689680" y="2876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4" name="CustomShape 110"/>
          <p:cNvSpPr/>
          <p:nvPr/>
        </p:nvSpPr>
        <p:spPr>
          <a:xfrm>
            <a:off x="8689680" y="27201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5" name="CustomShape 111"/>
          <p:cNvSpPr/>
          <p:nvPr/>
        </p:nvSpPr>
        <p:spPr>
          <a:xfrm flipV="1">
            <a:off x="8689680" y="2759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6" name="CustomShape 112"/>
          <p:cNvSpPr/>
          <p:nvPr/>
        </p:nvSpPr>
        <p:spPr>
          <a:xfrm>
            <a:off x="8828280" y="2759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7" name="CustomShape 113"/>
          <p:cNvSpPr/>
          <p:nvPr/>
        </p:nvSpPr>
        <p:spPr>
          <a:xfrm>
            <a:off x="8828280" y="2876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8" name="CustomShape 114"/>
          <p:cNvSpPr/>
          <p:nvPr/>
        </p:nvSpPr>
        <p:spPr>
          <a:xfrm>
            <a:off x="8689680" y="29552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99" name="CustomShape 115"/>
          <p:cNvSpPr/>
          <p:nvPr/>
        </p:nvSpPr>
        <p:spPr>
          <a:xfrm flipV="1">
            <a:off x="8689680" y="29944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0" name="CustomShape 116"/>
          <p:cNvSpPr/>
          <p:nvPr/>
        </p:nvSpPr>
        <p:spPr>
          <a:xfrm>
            <a:off x="8689680" y="30729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1" name="CustomShape 117"/>
          <p:cNvSpPr/>
          <p:nvPr/>
        </p:nvSpPr>
        <p:spPr>
          <a:xfrm flipV="1">
            <a:off x="8689680" y="31122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2" name="CustomShape 118"/>
          <p:cNvSpPr/>
          <p:nvPr/>
        </p:nvSpPr>
        <p:spPr>
          <a:xfrm>
            <a:off x="8828280" y="299412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3" name="CustomShape 119"/>
          <p:cNvSpPr/>
          <p:nvPr/>
        </p:nvSpPr>
        <p:spPr>
          <a:xfrm>
            <a:off x="8767080" y="264168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4" name="Line 120"/>
          <p:cNvSpPr/>
          <p:nvPr/>
        </p:nvSpPr>
        <p:spPr>
          <a:xfrm flipV="1">
            <a:off x="8764920" y="252396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5" name="CustomShape 121"/>
          <p:cNvSpPr/>
          <p:nvPr/>
        </p:nvSpPr>
        <p:spPr>
          <a:xfrm>
            <a:off x="8767080" y="311148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6" name="Line 122"/>
          <p:cNvSpPr/>
          <p:nvPr/>
        </p:nvSpPr>
        <p:spPr>
          <a:xfrm>
            <a:off x="8764920" y="322848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7" name="CustomShape 123"/>
          <p:cNvSpPr/>
          <p:nvPr/>
        </p:nvSpPr>
        <p:spPr>
          <a:xfrm>
            <a:off x="8412120" y="2837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8" name="CustomShape 124"/>
          <p:cNvSpPr/>
          <p:nvPr/>
        </p:nvSpPr>
        <p:spPr>
          <a:xfrm flipV="1">
            <a:off x="8412120" y="2876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09" name="CustomShape 125"/>
          <p:cNvSpPr/>
          <p:nvPr/>
        </p:nvSpPr>
        <p:spPr>
          <a:xfrm>
            <a:off x="8412120" y="27201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0" name="CustomShape 126"/>
          <p:cNvSpPr/>
          <p:nvPr/>
        </p:nvSpPr>
        <p:spPr>
          <a:xfrm flipV="1">
            <a:off x="8412120" y="2759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1" name="CustomShape 127"/>
          <p:cNvSpPr/>
          <p:nvPr/>
        </p:nvSpPr>
        <p:spPr>
          <a:xfrm>
            <a:off x="8550720" y="2759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2" name="CustomShape 128"/>
          <p:cNvSpPr/>
          <p:nvPr/>
        </p:nvSpPr>
        <p:spPr>
          <a:xfrm>
            <a:off x="8550720" y="287640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3" name="CustomShape 129"/>
          <p:cNvSpPr/>
          <p:nvPr/>
        </p:nvSpPr>
        <p:spPr>
          <a:xfrm>
            <a:off x="8412120" y="29552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4" name="CustomShape 130"/>
          <p:cNvSpPr/>
          <p:nvPr/>
        </p:nvSpPr>
        <p:spPr>
          <a:xfrm flipV="1">
            <a:off x="8412120" y="29944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5" name="CustomShape 131"/>
          <p:cNvSpPr/>
          <p:nvPr/>
        </p:nvSpPr>
        <p:spPr>
          <a:xfrm>
            <a:off x="8412120" y="30729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6" name="CustomShape 132"/>
          <p:cNvSpPr/>
          <p:nvPr/>
        </p:nvSpPr>
        <p:spPr>
          <a:xfrm flipV="1">
            <a:off x="8412120" y="31122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7" name="CustomShape 133"/>
          <p:cNvSpPr/>
          <p:nvPr/>
        </p:nvSpPr>
        <p:spPr>
          <a:xfrm>
            <a:off x="8550720" y="299412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8" name="CustomShape 134"/>
          <p:cNvSpPr/>
          <p:nvPr/>
        </p:nvSpPr>
        <p:spPr>
          <a:xfrm>
            <a:off x="8489160" y="264168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9" name="Line 135"/>
          <p:cNvSpPr/>
          <p:nvPr/>
        </p:nvSpPr>
        <p:spPr>
          <a:xfrm flipV="1">
            <a:off x="8487360" y="252396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0" name="CustomShape 136"/>
          <p:cNvSpPr/>
          <p:nvPr/>
        </p:nvSpPr>
        <p:spPr>
          <a:xfrm>
            <a:off x="8489160" y="311148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21" name="Line 137"/>
          <p:cNvSpPr/>
          <p:nvPr/>
        </p:nvSpPr>
        <p:spPr>
          <a:xfrm>
            <a:off x="8487360" y="322848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2" name="Line 138"/>
          <p:cNvSpPr/>
          <p:nvPr/>
        </p:nvSpPr>
        <p:spPr>
          <a:xfrm flipV="1">
            <a:off x="8626320" y="2641680"/>
            <a:ext cx="0" cy="58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3" name="Line 139"/>
          <p:cNvSpPr/>
          <p:nvPr/>
        </p:nvSpPr>
        <p:spPr>
          <a:xfrm flipV="1">
            <a:off x="8660880" y="2641680"/>
            <a:ext cx="0" cy="58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4" name="CustomShape 140"/>
          <p:cNvSpPr/>
          <p:nvPr/>
        </p:nvSpPr>
        <p:spPr>
          <a:xfrm>
            <a:off x="8488440" y="2514600"/>
            <a:ext cx="27432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25" name="Line 141"/>
          <p:cNvSpPr/>
          <p:nvPr/>
        </p:nvSpPr>
        <p:spPr>
          <a:xfrm>
            <a:off x="6222960" y="132552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6" name="Line 142"/>
          <p:cNvSpPr/>
          <p:nvPr/>
        </p:nvSpPr>
        <p:spPr>
          <a:xfrm>
            <a:off x="6497280" y="96012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7" name="Line 143"/>
          <p:cNvSpPr/>
          <p:nvPr/>
        </p:nvSpPr>
        <p:spPr>
          <a:xfrm>
            <a:off x="6497280" y="160020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8" name="Line 144"/>
          <p:cNvSpPr/>
          <p:nvPr/>
        </p:nvSpPr>
        <p:spPr>
          <a:xfrm>
            <a:off x="6222960" y="160020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9" name="CustomShape 145"/>
          <p:cNvSpPr/>
          <p:nvPr/>
        </p:nvSpPr>
        <p:spPr>
          <a:xfrm>
            <a:off x="6490440" y="1547640"/>
            <a:ext cx="341280" cy="3034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Calibri"/>
              </a:rPr>
              <a:t>xtal</a:t>
            </a:r>
            <a:endParaRPr/>
          </a:p>
        </p:txBody>
      </p:sp>
      <p:sp>
        <p:nvSpPr>
          <p:cNvPr id="330" name="CustomShape 146"/>
          <p:cNvSpPr/>
          <p:nvPr/>
        </p:nvSpPr>
        <p:spPr>
          <a:xfrm>
            <a:off x="6222960" y="1417680"/>
            <a:ext cx="547200" cy="900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331" name="CustomShape 147"/>
          <p:cNvSpPr/>
          <p:nvPr/>
        </p:nvSpPr>
        <p:spPr>
          <a:xfrm>
            <a:off x="6218280" y="960480"/>
            <a:ext cx="547200" cy="100440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32" name="CustomShape 148"/>
          <p:cNvSpPr/>
          <p:nvPr/>
        </p:nvSpPr>
        <p:spPr>
          <a:xfrm rot="16200000">
            <a:off x="5578200" y="5529240"/>
            <a:ext cx="918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33" name="CustomShape 149"/>
          <p:cNvSpPr/>
          <p:nvPr/>
        </p:nvSpPr>
        <p:spPr>
          <a:xfrm rot="16200000" flipH="1">
            <a:off x="5853240" y="5529240"/>
            <a:ext cx="91800" cy="274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34" name="Line 150"/>
          <p:cNvSpPr/>
          <p:nvPr/>
        </p:nvSpPr>
        <p:spPr>
          <a:xfrm>
            <a:off x="5486400" y="553068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5" name="Line 151"/>
          <p:cNvSpPr/>
          <p:nvPr/>
        </p:nvSpPr>
        <p:spPr>
          <a:xfrm>
            <a:off x="576072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6" name="Line 152"/>
          <p:cNvSpPr/>
          <p:nvPr/>
        </p:nvSpPr>
        <p:spPr>
          <a:xfrm>
            <a:off x="576072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7" name="CustomShape 153"/>
          <p:cNvSpPr/>
          <p:nvPr/>
        </p:nvSpPr>
        <p:spPr>
          <a:xfrm>
            <a:off x="5713560" y="57564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38" name="CustomShape 154"/>
          <p:cNvSpPr/>
          <p:nvPr/>
        </p:nvSpPr>
        <p:spPr>
          <a:xfrm>
            <a:off x="5572800" y="5324400"/>
            <a:ext cx="23292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339" name="CustomShape 155"/>
          <p:cNvSpPr/>
          <p:nvPr/>
        </p:nvSpPr>
        <p:spPr>
          <a:xfrm>
            <a:off x="5584320" y="5506920"/>
            <a:ext cx="20988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340" name="CustomShape 156"/>
          <p:cNvSpPr/>
          <p:nvPr/>
        </p:nvSpPr>
        <p:spPr>
          <a:xfrm>
            <a:off x="557856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41" name="Line 157"/>
          <p:cNvSpPr/>
          <p:nvPr/>
        </p:nvSpPr>
        <p:spPr>
          <a:xfrm>
            <a:off x="6400800" y="553068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2" name="Line 158"/>
          <p:cNvSpPr/>
          <p:nvPr/>
        </p:nvSpPr>
        <p:spPr>
          <a:xfrm>
            <a:off x="667512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3" name="Line 159"/>
          <p:cNvSpPr/>
          <p:nvPr/>
        </p:nvSpPr>
        <p:spPr>
          <a:xfrm>
            <a:off x="667512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4" name="Line 160"/>
          <p:cNvSpPr/>
          <p:nvPr/>
        </p:nvSpPr>
        <p:spPr>
          <a:xfrm>
            <a:off x="6400800" y="5622840"/>
            <a:ext cx="549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5" name="CustomShape 161"/>
          <p:cNvSpPr/>
          <p:nvPr/>
        </p:nvSpPr>
        <p:spPr>
          <a:xfrm>
            <a:off x="6653520" y="56610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46" name="CustomShape 162"/>
          <p:cNvSpPr/>
          <p:nvPr/>
        </p:nvSpPr>
        <p:spPr>
          <a:xfrm>
            <a:off x="649116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47" name="CustomShape 163"/>
          <p:cNvSpPr/>
          <p:nvPr/>
        </p:nvSpPr>
        <p:spPr>
          <a:xfrm>
            <a:off x="708192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48" name="CustomShape 164"/>
          <p:cNvSpPr/>
          <p:nvPr/>
        </p:nvSpPr>
        <p:spPr>
          <a:xfrm>
            <a:off x="708192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49" name="CustomShape 165"/>
          <p:cNvSpPr/>
          <p:nvPr/>
        </p:nvSpPr>
        <p:spPr>
          <a:xfrm>
            <a:off x="708192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0" name="CustomShape 166"/>
          <p:cNvSpPr/>
          <p:nvPr/>
        </p:nvSpPr>
        <p:spPr>
          <a:xfrm>
            <a:off x="708192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1" name="CustomShape 167"/>
          <p:cNvSpPr/>
          <p:nvPr/>
        </p:nvSpPr>
        <p:spPr>
          <a:xfrm>
            <a:off x="708192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2" name="CustomShape 168"/>
          <p:cNvSpPr/>
          <p:nvPr/>
        </p:nvSpPr>
        <p:spPr>
          <a:xfrm>
            <a:off x="708192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53" name="Line 169"/>
          <p:cNvSpPr/>
          <p:nvPr/>
        </p:nvSpPr>
        <p:spPr>
          <a:xfrm flipH="1">
            <a:off x="7043400" y="3808800"/>
            <a:ext cx="9072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4" name="Line 170"/>
          <p:cNvSpPr/>
          <p:nvPr/>
        </p:nvSpPr>
        <p:spPr>
          <a:xfrm flipH="1">
            <a:off x="7040520" y="387324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5" name="Line 171"/>
          <p:cNvSpPr/>
          <p:nvPr/>
        </p:nvSpPr>
        <p:spPr>
          <a:xfrm flipH="1">
            <a:off x="7045200" y="392832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6" name="Line 172"/>
          <p:cNvSpPr/>
          <p:nvPr/>
        </p:nvSpPr>
        <p:spPr>
          <a:xfrm flipH="1">
            <a:off x="7045200" y="399276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7" name="Line 173"/>
          <p:cNvSpPr/>
          <p:nvPr/>
        </p:nvSpPr>
        <p:spPr>
          <a:xfrm flipH="1">
            <a:off x="7048440" y="405000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58" name="Line 174"/>
          <p:cNvSpPr/>
          <p:nvPr/>
        </p:nvSpPr>
        <p:spPr>
          <a:xfrm flipV="1">
            <a:off x="717372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59" name="Line 175"/>
          <p:cNvSpPr/>
          <p:nvPr/>
        </p:nvSpPr>
        <p:spPr>
          <a:xfrm flipV="1">
            <a:off x="717372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60" name="CustomShape 176"/>
          <p:cNvSpPr/>
          <p:nvPr/>
        </p:nvSpPr>
        <p:spPr>
          <a:xfrm>
            <a:off x="744696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1" name="CustomShape 177"/>
          <p:cNvSpPr/>
          <p:nvPr/>
        </p:nvSpPr>
        <p:spPr>
          <a:xfrm>
            <a:off x="744696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2" name="CustomShape 178"/>
          <p:cNvSpPr/>
          <p:nvPr/>
        </p:nvSpPr>
        <p:spPr>
          <a:xfrm>
            <a:off x="744696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3" name="CustomShape 179"/>
          <p:cNvSpPr/>
          <p:nvPr/>
        </p:nvSpPr>
        <p:spPr>
          <a:xfrm>
            <a:off x="744696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4" name="CustomShape 180"/>
          <p:cNvSpPr/>
          <p:nvPr/>
        </p:nvSpPr>
        <p:spPr>
          <a:xfrm>
            <a:off x="744696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5" name="CustomShape 181"/>
          <p:cNvSpPr/>
          <p:nvPr/>
        </p:nvSpPr>
        <p:spPr>
          <a:xfrm>
            <a:off x="744696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66" name="Line 182"/>
          <p:cNvSpPr/>
          <p:nvPr/>
        </p:nvSpPr>
        <p:spPr>
          <a:xfrm flipH="1">
            <a:off x="7408800" y="3808800"/>
            <a:ext cx="9036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7" name="Line 183"/>
          <p:cNvSpPr/>
          <p:nvPr/>
        </p:nvSpPr>
        <p:spPr>
          <a:xfrm flipH="1">
            <a:off x="7405560" y="387324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8" name="Line 184"/>
          <p:cNvSpPr/>
          <p:nvPr/>
        </p:nvSpPr>
        <p:spPr>
          <a:xfrm flipH="1">
            <a:off x="7410240" y="392832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69" name="Line 185"/>
          <p:cNvSpPr/>
          <p:nvPr/>
        </p:nvSpPr>
        <p:spPr>
          <a:xfrm flipH="1">
            <a:off x="7410240" y="399276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0" name="Line 186"/>
          <p:cNvSpPr/>
          <p:nvPr/>
        </p:nvSpPr>
        <p:spPr>
          <a:xfrm flipH="1">
            <a:off x="7413480" y="4050000"/>
            <a:ext cx="9036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71" name="Line 187"/>
          <p:cNvSpPr/>
          <p:nvPr/>
        </p:nvSpPr>
        <p:spPr>
          <a:xfrm flipV="1">
            <a:off x="753876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2" name="Line 188"/>
          <p:cNvSpPr/>
          <p:nvPr/>
        </p:nvSpPr>
        <p:spPr>
          <a:xfrm flipV="1">
            <a:off x="753876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3" name="Line 189"/>
          <p:cNvSpPr/>
          <p:nvPr/>
        </p:nvSpPr>
        <p:spPr>
          <a:xfrm>
            <a:off x="7313400" y="3705120"/>
            <a:ext cx="0" cy="547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4" name="Line 190"/>
          <p:cNvSpPr/>
          <p:nvPr/>
        </p:nvSpPr>
        <p:spPr>
          <a:xfrm>
            <a:off x="7405560" y="3705120"/>
            <a:ext cx="0" cy="547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5" name="CustomShape 191"/>
          <p:cNvSpPr/>
          <p:nvPr/>
        </p:nvSpPr>
        <p:spPr>
          <a:xfrm>
            <a:off x="7174080" y="352116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76" name="CustomShape 192"/>
          <p:cNvSpPr/>
          <p:nvPr/>
        </p:nvSpPr>
        <p:spPr>
          <a:xfrm>
            <a:off x="7905600" y="37645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7" name="CustomShape 193"/>
          <p:cNvSpPr/>
          <p:nvPr/>
        </p:nvSpPr>
        <p:spPr>
          <a:xfrm>
            <a:off x="7905600" y="382572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8" name="CustomShape 194"/>
          <p:cNvSpPr/>
          <p:nvPr/>
        </p:nvSpPr>
        <p:spPr>
          <a:xfrm>
            <a:off x="7905600" y="388620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79" name="CustomShape 195"/>
          <p:cNvSpPr/>
          <p:nvPr/>
        </p:nvSpPr>
        <p:spPr>
          <a:xfrm>
            <a:off x="7905600" y="394668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0" name="CustomShape 196"/>
          <p:cNvSpPr/>
          <p:nvPr/>
        </p:nvSpPr>
        <p:spPr>
          <a:xfrm>
            <a:off x="7905600" y="40089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1" name="CustomShape 197"/>
          <p:cNvSpPr/>
          <p:nvPr/>
        </p:nvSpPr>
        <p:spPr>
          <a:xfrm>
            <a:off x="7905600" y="4068360"/>
            <a:ext cx="183960" cy="12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382" name="Line 198"/>
          <p:cNvSpPr/>
          <p:nvPr/>
        </p:nvSpPr>
        <p:spPr>
          <a:xfrm flipH="1">
            <a:off x="7867440" y="3808800"/>
            <a:ext cx="90360" cy="6012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3" name="Line 199"/>
          <p:cNvSpPr/>
          <p:nvPr/>
        </p:nvSpPr>
        <p:spPr>
          <a:xfrm flipH="1">
            <a:off x="7864200" y="387324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4" name="Line 200"/>
          <p:cNvSpPr/>
          <p:nvPr/>
        </p:nvSpPr>
        <p:spPr>
          <a:xfrm flipH="1">
            <a:off x="7868880" y="392832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5" name="Line 201"/>
          <p:cNvSpPr/>
          <p:nvPr/>
        </p:nvSpPr>
        <p:spPr>
          <a:xfrm flipH="1">
            <a:off x="7868880" y="399276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6" name="Line 202"/>
          <p:cNvSpPr/>
          <p:nvPr/>
        </p:nvSpPr>
        <p:spPr>
          <a:xfrm flipH="1">
            <a:off x="7872120" y="4050000"/>
            <a:ext cx="90720" cy="604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sp>
        <p:nvSpPr>
          <p:cNvPr id="387" name="Line 203"/>
          <p:cNvSpPr/>
          <p:nvPr/>
        </p:nvSpPr>
        <p:spPr>
          <a:xfrm flipV="1">
            <a:off x="7997760" y="3520800"/>
            <a:ext cx="0" cy="24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8" name="Line 204"/>
          <p:cNvSpPr/>
          <p:nvPr/>
        </p:nvSpPr>
        <p:spPr>
          <a:xfrm flipV="1">
            <a:off x="7997760" y="4130640"/>
            <a:ext cx="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9" name="CustomShape 205"/>
          <p:cNvSpPr/>
          <p:nvPr/>
        </p:nvSpPr>
        <p:spPr>
          <a:xfrm>
            <a:off x="8060760" y="3919680"/>
            <a:ext cx="2131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390" name="CustomShape 206"/>
          <p:cNvSpPr/>
          <p:nvPr/>
        </p:nvSpPr>
        <p:spPr>
          <a:xfrm>
            <a:off x="7905600" y="352584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391" name="Line 207"/>
          <p:cNvSpPr/>
          <p:nvPr/>
        </p:nvSpPr>
        <p:spPr>
          <a:xfrm>
            <a:off x="4713120" y="552132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2" name="Line 208"/>
          <p:cNvSpPr/>
          <p:nvPr/>
        </p:nvSpPr>
        <p:spPr>
          <a:xfrm>
            <a:off x="4713120" y="562968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3" name="Line 209"/>
          <p:cNvSpPr/>
          <p:nvPr/>
        </p:nvSpPr>
        <p:spPr>
          <a:xfrm>
            <a:off x="4713120" y="573840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4" name="Line 210"/>
          <p:cNvSpPr/>
          <p:nvPr/>
        </p:nvSpPr>
        <p:spPr>
          <a:xfrm>
            <a:off x="4770360" y="557208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5" name="Line 211"/>
          <p:cNvSpPr/>
          <p:nvPr/>
        </p:nvSpPr>
        <p:spPr>
          <a:xfrm>
            <a:off x="4770360" y="568080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6" name="Line 212"/>
          <p:cNvSpPr/>
          <p:nvPr/>
        </p:nvSpPr>
        <p:spPr>
          <a:xfrm>
            <a:off x="4770360" y="5789520"/>
            <a:ext cx="1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7" name="Line 213"/>
          <p:cNvSpPr/>
          <p:nvPr/>
        </p:nvSpPr>
        <p:spPr>
          <a:xfrm>
            <a:off x="4848120" y="579564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8" name="Line 214"/>
          <p:cNvSpPr/>
          <p:nvPr/>
        </p:nvSpPr>
        <p:spPr>
          <a:xfrm>
            <a:off x="4848120" y="5248080"/>
            <a:ext cx="0" cy="274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9" name="CustomShape 215"/>
          <p:cNvSpPr/>
          <p:nvPr/>
        </p:nvSpPr>
        <p:spPr>
          <a:xfrm>
            <a:off x="4687560" y="5353200"/>
            <a:ext cx="21456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00" name="CustomShape 216"/>
          <p:cNvSpPr/>
          <p:nvPr/>
        </p:nvSpPr>
        <p:spPr>
          <a:xfrm>
            <a:off x="4700520" y="5740560"/>
            <a:ext cx="2008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01" name="CustomShape 217"/>
          <p:cNvSpPr/>
          <p:nvPr/>
        </p:nvSpPr>
        <p:spPr>
          <a:xfrm>
            <a:off x="4754520" y="5257800"/>
            <a:ext cx="18216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02" name="CustomShape 218"/>
          <p:cNvSpPr/>
          <p:nvPr/>
        </p:nvSpPr>
        <p:spPr>
          <a:xfrm>
            <a:off x="393048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3" name="Line 219"/>
          <p:cNvSpPr/>
          <p:nvPr/>
        </p:nvSpPr>
        <p:spPr>
          <a:xfrm>
            <a:off x="420516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4" name="Line 220"/>
          <p:cNvSpPr/>
          <p:nvPr/>
        </p:nvSpPr>
        <p:spPr>
          <a:xfrm>
            <a:off x="420516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5" name="CustomShape 221"/>
          <p:cNvSpPr/>
          <p:nvPr/>
        </p:nvSpPr>
        <p:spPr>
          <a:xfrm>
            <a:off x="4045320" y="537840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6" name="CustomShape 222"/>
          <p:cNvSpPr/>
          <p:nvPr/>
        </p:nvSpPr>
        <p:spPr>
          <a:xfrm flipV="1">
            <a:off x="4197240" y="5529960"/>
            <a:ext cx="151560" cy="151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07" name="Line 223"/>
          <p:cNvSpPr/>
          <p:nvPr/>
        </p:nvSpPr>
        <p:spPr>
          <a:xfrm>
            <a:off x="3968640" y="552996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08" name="CustomShape 224"/>
          <p:cNvSpPr/>
          <p:nvPr/>
        </p:nvSpPr>
        <p:spPr>
          <a:xfrm>
            <a:off x="411480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09" name="CustomShape 225"/>
          <p:cNvSpPr/>
          <p:nvPr/>
        </p:nvSpPr>
        <p:spPr>
          <a:xfrm>
            <a:off x="320040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10" name="Line 226"/>
          <p:cNvSpPr/>
          <p:nvPr/>
        </p:nvSpPr>
        <p:spPr>
          <a:xfrm>
            <a:off x="347472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1" name="Line 227"/>
          <p:cNvSpPr/>
          <p:nvPr/>
        </p:nvSpPr>
        <p:spPr>
          <a:xfrm>
            <a:off x="347472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2" name="CustomShape 228"/>
          <p:cNvSpPr/>
          <p:nvPr/>
        </p:nvSpPr>
        <p:spPr>
          <a:xfrm>
            <a:off x="3323880" y="5349960"/>
            <a:ext cx="269640" cy="364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413" name="CustomShape 229"/>
          <p:cNvSpPr/>
          <p:nvPr/>
        </p:nvSpPr>
        <p:spPr>
          <a:xfrm>
            <a:off x="3355200" y="5195880"/>
            <a:ext cx="23292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414" name="CustomShape 230"/>
          <p:cNvSpPr/>
          <p:nvPr/>
        </p:nvSpPr>
        <p:spPr>
          <a:xfrm>
            <a:off x="3371400" y="5595840"/>
            <a:ext cx="209880" cy="2728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000000"/>
                </a:solidFill>
                <a:latin typeface="Calibri"/>
              </a:rPr>
              <a:t>-</a:t>
            </a:r>
            <a:endParaRPr/>
          </a:p>
        </p:txBody>
      </p:sp>
      <p:sp>
        <p:nvSpPr>
          <p:cNvPr id="415" name="CustomShape 231"/>
          <p:cNvSpPr/>
          <p:nvPr/>
        </p:nvSpPr>
        <p:spPr>
          <a:xfrm>
            <a:off x="338292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16" name="CustomShape 232"/>
          <p:cNvSpPr/>
          <p:nvPr/>
        </p:nvSpPr>
        <p:spPr>
          <a:xfrm>
            <a:off x="2468520" y="5257800"/>
            <a:ext cx="549000" cy="5490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17" name="Line 233"/>
          <p:cNvSpPr/>
          <p:nvPr/>
        </p:nvSpPr>
        <p:spPr>
          <a:xfrm>
            <a:off x="2743200" y="50749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8" name="Line 234"/>
          <p:cNvSpPr/>
          <p:nvPr/>
        </p:nvSpPr>
        <p:spPr>
          <a:xfrm>
            <a:off x="2743200" y="5806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9" name="Line 235"/>
          <p:cNvSpPr/>
          <p:nvPr/>
        </p:nvSpPr>
        <p:spPr>
          <a:xfrm>
            <a:off x="2743200" y="5349600"/>
            <a:ext cx="0" cy="3654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20" name="CustomShape 236"/>
          <p:cNvSpPr/>
          <p:nvPr/>
        </p:nvSpPr>
        <p:spPr>
          <a:xfrm>
            <a:off x="2651040" y="507528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1" name="CustomShape 237"/>
          <p:cNvSpPr/>
          <p:nvPr/>
        </p:nvSpPr>
        <p:spPr>
          <a:xfrm>
            <a:off x="1806840" y="566568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22" name="CustomShape 238"/>
          <p:cNvSpPr/>
          <p:nvPr/>
        </p:nvSpPr>
        <p:spPr>
          <a:xfrm>
            <a:off x="173664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3" name="Line 239"/>
          <p:cNvSpPr/>
          <p:nvPr/>
        </p:nvSpPr>
        <p:spPr>
          <a:xfrm flipV="1">
            <a:off x="1645920" y="5440320"/>
            <a:ext cx="457200" cy="27468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24" name="CustomShape 240"/>
          <p:cNvSpPr/>
          <p:nvPr/>
        </p:nvSpPr>
        <p:spPr>
          <a:xfrm>
            <a:off x="1736640" y="5075280"/>
            <a:ext cx="1839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5" name="CustomShape 241"/>
          <p:cNvSpPr/>
          <p:nvPr/>
        </p:nvSpPr>
        <p:spPr>
          <a:xfrm>
            <a:off x="109692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6" name="CustomShape 242"/>
          <p:cNvSpPr/>
          <p:nvPr/>
        </p:nvSpPr>
        <p:spPr>
          <a:xfrm>
            <a:off x="1257480" y="546084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27" name="CustomShape 243"/>
          <p:cNvSpPr/>
          <p:nvPr/>
        </p:nvSpPr>
        <p:spPr>
          <a:xfrm>
            <a:off x="1096920" y="5075280"/>
            <a:ext cx="182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28" name="CustomShape 244"/>
          <p:cNvSpPr/>
          <p:nvPr/>
        </p:nvSpPr>
        <p:spPr>
          <a:xfrm>
            <a:off x="457200" y="5075280"/>
            <a:ext cx="183960" cy="914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29" name="CustomShape 245"/>
          <p:cNvSpPr/>
          <p:nvPr/>
        </p:nvSpPr>
        <p:spPr>
          <a:xfrm>
            <a:off x="617760" y="546084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430" name="Line 246"/>
          <p:cNvSpPr/>
          <p:nvPr/>
        </p:nvSpPr>
        <p:spPr>
          <a:xfrm>
            <a:off x="274320" y="5624280"/>
            <a:ext cx="1828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31" name="CustomShape 247"/>
          <p:cNvSpPr/>
          <p:nvPr/>
        </p:nvSpPr>
        <p:spPr>
          <a:xfrm>
            <a:off x="274680" y="5075280"/>
            <a:ext cx="27432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32" name="CustomShape 248"/>
          <p:cNvSpPr/>
          <p:nvPr/>
        </p:nvSpPr>
        <p:spPr>
          <a:xfrm>
            <a:off x="914400" y="42044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433" name="CustomShape 249"/>
          <p:cNvSpPr/>
          <p:nvPr/>
        </p:nvSpPr>
        <p:spPr>
          <a:xfrm flipV="1">
            <a:off x="731880" y="42062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434" name="Line 250"/>
          <p:cNvSpPr/>
          <p:nvPr/>
        </p:nvSpPr>
        <p:spPr>
          <a:xfrm>
            <a:off x="914400" y="4388400"/>
            <a:ext cx="0" cy="13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5" name="Line 251"/>
          <p:cNvSpPr/>
          <p:nvPr/>
        </p:nvSpPr>
        <p:spPr>
          <a:xfrm flipV="1">
            <a:off x="914400" y="4068720"/>
            <a:ext cx="0" cy="137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6" name="Line 252"/>
          <p:cNvSpPr/>
          <p:nvPr/>
        </p:nvSpPr>
        <p:spPr>
          <a:xfrm>
            <a:off x="639720" y="420588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7" name="Line 253"/>
          <p:cNvSpPr/>
          <p:nvPr/>
        </p:nvSpPr>
        <p:spPr>
          <a:xfrm>
            <a:off x="639720" y="438840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8" name="CustomShape 254"/>
          <p:cNvSpPr/>
          <p:nvPr/>
        </p:nvSpPr>
        <p:spPr>
          <a:xfrm>
            <a:off x="822240" y="4068720"/>
            <a:ext cx="183960" cy="4568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39" name="CustomShape 255"/>
          <p:cNvSpPr/>
          <p:nvPr/>
        </p:nvSpPr>
        <p:spPr>
          <a:xfrm>
            <a:off x="7684920" y="286416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0" name="CustomShape 256"/>
          <p:cNvSpPr/>
          <p:nvPr/>
        </p:nvSpPr>
        <p:spPr>
          <a:xfrm flipV="1">
            <a:off x="7684920" y="2907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1" name="CustomShape 257"/>
          <p:cNvSpPr/>
          <p:nvPr/>
        </p:nvSpPr>
        <p:spPr>
          <a:xfrm>
            <a:off x="7684920" y="273348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2" name="CustomShape 258"/>
          <p:cNvSpPr/>
          <p:nvPr/>
        </p:nvSpPr>
        <p:spPr>
          <a:xfrm flipV="1">
            <a:off x="7684920" y="27770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3" name="CustomShape 259"/>
          <p:cNvSpPr/>
          <p:nvPr/>
        </p:nvSpPr>
        <p:spPr>
          <a:xfrm>
            <a:off x="7823520" y="277740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4" name="CustomShape 260"/>
          <p:cNvSpPr/>
          <p:nvPr/>
        </p:nvSpPr>
        <p:spPr>
          <a:xfrm>
            <a:off x="7823520" y="290736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5" name="CustomShape 261"/>
          <p:cNvSpPr/>
          <p:nvPr/>
        </p:nvSpPr>
        <p:spPr>
          <a:xfrm>
            <a:off x="7684920" y="29948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6" name="CustomShape 262"/>
          <p:cNvSpPr/>
          <p:nvPr/>
        </p:nvSpPr>
        <p:spPr>
          <a:xfrm flipV="1">
            <a:off x="7684920" y="303840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7" name="CustomShape 263"/>
          <p:cNvSpPr/>
          <p:nvPr/>
        </p:nvSpPr>
        <p:spPr>
          <a:xfrm>
            <a:off x="7684920" y="31255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8" name="CustomShape 264"/>
          <p:cNvSpPr/>
          <p:nvPr/>
        </p:nvSpPr>
        <p:spPr>
          <a:xfrm flipV="1">
            <a:off x="7684920" y="3168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9" name="CustomShape 265"/>
          <p:cNvSpPr/>
          <p:nvPr/>
        </p:nvSpPr>
        <p:spPr>
          <a:xfrm>
            <a:off x="7823520" y="303804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0" name="CustomShape 266"/>
          <p:cNvSpPr/>
          <p:nvPr/>
        </p:nvSpPr>
        <p:spPr>
          <a:xfrm>
            <a:off x="7761960" y="2646720"/>
            <a:ext cx="7920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1" name="Line 267"/>
          <p:cNvSpPr/>
          <p:nvPr/>
        </p:nvSpPr>
        <p:spPr>
          <a:xfrm flipV="1">
            <a:off x="7760160" y="251604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2" name="CustomShape 268"/>
          <p:cNvSpPr/>
          <p:nvPr/>
        </p:nvSpPr>
        <p:spPr>
          <a:xfrm>
            <a:off x="7761960" y="3168000"/>
            <a:ext cx="79200" cy="13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3" name="Line 269"/>
          <p:cNvSpPr/>
          <p:nvPr/>
        </p:nvSpPr>
        <p:spPr>
          <a:xfrm>
            <a:off x="7760160" y="329832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4" name="CustomShape 270"/>
          <p:cNvSpPr/>
          <p:nvPr/>
        </p:nvSpPr>
        <p:spPr>
          <a:xfrm>
            <a:off x="7407360" y="286416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5" name="CustomShape 271"/>
          <p:cNvSpPr/>
          <p:nvPr/>
        </p:nvSpPr>
        <p:spPr>
          <a:xfrm flipV="1">
            <a:off x="7407360" y="2907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6" name="CustomShape 272"/>
          <p:cNvSpPr/>
          <p:nvPr/>
        </p:nvSpPr>
        <p:spPr>
          <a:xfrm>
            <a:off x="7407360" y="273348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7" name="CustomShape 273"/>
          <p:cNvSpPr/>
          <p:nvPr/>
        </p:nvSpPr>
        <p:spPr>
          <a:xfrm flipV="1">
            <a:off x="7407360" y="27770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8" name="CustomShape 274"/>
          <p:cNvSpPr/>
          <p:nvPr/>
        </p:nvSpPr>
        <p:spPr>
          <a:xfrm>
            <a:off x="7545600" y="277740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59" name="CustomShape 275"/>
          <p:cNvSpPr/>
          <p:nvPr/>
        </p:nvSpPr>
        <p:spPr>
          <a:xfrm>
            <a:off x="7545600" y="290736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0" name="CustomShape 276"/>
          <p:cNvSpPr/>
          <p:nvPr/>
        </p:nvSpPr>
        <p:spPr>
          <a:xfrm>
            <a:off x="7407360" y="299484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1" name="CustomShape 277"/>
          <p:cNvSpPr/>
          <p:nvPr/>
        </p:nvSpPr>
        <p:spPr>
          <a:xfrm flipV="1">
            <a:off x="7407360" y="303840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2" name="CustomShape 278"/>
          <p:cNvSpPr/>
          <p:nvPr/>
        </p:nvSpPr>
        <p:spPr>
          <a:xfrm>
            <a:off x="7407360" y="31255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3" name="CustomShape 279"/>
          <p:cNvSpPr/>
          <p:nvPr/>
        </p:nvSpPr>
        <p:spPr>
          <a:xfrm flipV="1">
            <a:off x="7407360" y="3168720"/>
            <a:ext cx="138240" cy="4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4" name="CustomShape 280"/>
          <p:cNvSpPr/>
          <p:nvPr/>
        </p:nvSpPr>
        <p:spPr>
          <a:xfrm>
            <a:off x="7545600" y="3038040"/>
            <a:ext cx="4068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5" name="CustomShape 281"/>
          <p:cNvSpPr/>
          <p:nvPr/>
        </p:nvSpPr>
        <p:spPr>
          <a:xfrm>
            <a:off x="7484400" y="2646720"/>
            <a:ext cx="79200" cy="129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6" name="Line 282"/>
          <p:cNvSpPr/>
          <p:nvPr/>
        </p:nvSpPr>
        <p:spPr>
          <a:xfrm flipV="1">
            <a:off x="7482240" y="251604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67" name="CustomShape 283"/>
          <p:cNvSpPr/>
          <p:nvPr/>
        </p:nvSpPr>
        <p:spPr>
          <a:xfrm>
            <a:off x="7484400" y="3168000"/>
            <a:ext cx="79200" cy="13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68" name="Line 284"/>
          <p:cNvSpPr/>
          <p:nvPr/>
        </p:nvSpPr>
        <p:spPr>
          <a:xfrm>
            <a:off x="7482240" y="3298320"/>
            <a:ext cx="0" cy="130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69" name="Line 285"/>
          <p:cNvSpPr/>
          <p:nvPr/>
        </p:nvSpPr>
        <p:spPr>
          <a:xfrm flipV="1">
            <a:off x="7621560" y="2646360"/>
            <a:ext cx="0" cy="652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0" name="Line 286"/>
          <p:cNvSpPr/>
          <p:nvPr/>
        </p:nvSpPr>
        <p:spPr>
          <a:xfrm flipV="1">
            <a:off x="7656480" y="2646360"/>
            <a:ext cx="0" cy="652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1" name="CustomShape 287"/>
          <p:cNvSpPr/>
          <p:nvPr/>
        </p:nvSpPr>
        <p:spPr>
          <a:xfrm>
            <a:off x="7816680" y="2928960"/>
            <a:ext cx="91800" cy="91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</p:sp>
      <p:sp>
        <p:nvSpPr>
          <p:cNvPr id="472" name="Line 288"/>
          <p:cNvSpPr/>
          <p:nvPr/>
        </p:nvSpPr>
        <p:spPr>
          <a:xfrm>
            <a:off x="7859520" y="2971800"/>
            <a:ext cx="274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3" name="CustomShape 289"/>
          <p:cNvSpPr/>
          <p:nvPr/>
        </p:nvSpPr>
        <p:spPr>
          <a:xfrm>
            <a:off x="7493040" y="2514600"/>
            <a:ext cx="64116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74" name="Line 290"/>
          <p:cNvSpPr/>
          <p:nvPr/>
        </p:nvSpPr>
        <p:spPr>
          <a:xfrm>
            <a:off x="7589520" y="553068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5" name="Line 291"/>
          <p:cNvSpPr/>
          <p:nvPr/>
        </p:nvSpPr>
        <p:spPr>
          <a:xfrm>
            <a:off x="7864200" y="5165640"/>
            <a:ext cx="0" cy="365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6" name="Line 292"/>
          <p:cNvSpPr/>
          <p:nvPr/>
        </p:nvSpPr>
        <p:spPr>
          <a:xfrm>
            <a:off x="7864200" y="562284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7" name="Line 293"/>
          <p:cNvSpPr/>
          <p:nvPr/>
        </p:nvSpPr>
        <p:spPr>
          <a:xfrm>
            <a:off x="7589520" y="5622840"/>
            <a:ext cx="549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8" name="CustomShape 294"/>
          <p:cNvSpPr/>
          <p:nvPr/>
        </p:nvSpPr>
        <p:spPr>
          <a:xfrm>
            <a:off x="7842600" y="5661000"/>
            <a:ext cx="22392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79" name="CustomShape 295"/>
          <p:cNvSpPr/>
          <p:nvPr/>
        </p:nvSpPr>
        <p:spPr>
          <a:xfrm>
            <a:off x="7680240" y="5165640"/>
            <a:ext cx="364680" cy="9140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480" name="Line 296"/>
          <p:cNvSpPr/>
          <p:nvPr/>
        </p:nvSpPr>
        <p:spPr>
          <a:xfrm flipV="1">
            <a:off x="7680240" y="5349600"/>
            <a:ext cx="366480" cy="4572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81" name="CustomShape 297"/>
          <p:cNvSpPr/>
          <p:nvPr/>
        </p:nvSpPr>
        <p:spPr>
          <a:xfrm>
            <a:off x="8690040" y="38440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2" name="CustomShape 298"/>
          <p:cNvSpPr/>
          <p:nvPr/>
        </p:nvSpPr>
        <p:spPr>
          <a:xfrm flipV="1">
            <a:off x="8690040" y="38833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3" name="CustomShape 299"/>
          <p:cNvSpPr/>
          <p:nvPr/>
        </p:nvSpPr>
        <p:spPr>
          <a:xfrm>
            <a:off x="8690040" y="37263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4" name="CustomShape 300"/>
          <p:cNvSpPr/>
          <p:nvPr/>
        </p:nvSpPr>
        <p:spPr>
          <a:xfrm flipV="1">
            <a:off x="8690040" y="37656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5" name="CustomShape 301"/>
          <p:cNvSpPr/>
          <p:nvPr/>
        </p:nvSpPr>
        <p:spPr>
          <a:xfrm>
            <a:off x="8828280" y="3765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6" name="CustomShape 302"/>
          <p:cNvSpPr/>
          <p:nvPr/>
        </p:nvSpPr>
        <p:spPr>
          <a:xfrm>
            <a:off x="8828280" y="3882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7" name="CustomShape 303"/>
          <p:cNvSpPr/>
          <p:nvPr/>
        </p:nvSpPr>
        <p:spPr>
          <a:xfrm>
            <a:off x="8690040" y="39618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8" name="CustomShape 304"/>
          <p:cNvSpPr/>
          <p:nvPr/>
        </p:nvSpPr>
        <p:spPr>
          <a:xfrm flipV="1">
            <a:off x="8690040" y="4001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89" name="CustomShape 305"/>
          <p:cNvSpPr/>
          <p:nvPr/>
        </p:nvSpPr>
        <p:spPr>
          <a:xfrm>
            <a:off x="8690040" y="4079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0" name="CustomShape 306"/>
          <p:cNvSpPr/>
          <p:nvPr/>
        </p:nvSpPr>
        <p:spPr>
          <a:xfrm flipV="1">
            <a:off x="8690040" y="4118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1" name="CustomShape 307"/>
          <p:cNvSpPr/>
          <p:nvPr/>
        </p:nvSpPr>
        <p:spPr>
          <a:xfrm>
            <a:off x="8828280" y="400068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2" name="CustomShape 308"/>
          <p:cNvSpPr/>
          <p:nvPr/>
        </p:nvSpPr>
        <p:spPr>
          <a:xfrm>
            <a:off x="8767080" y="364824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3" name="Line 309"/>
          <p:cNvSpPr/>
          <p:nvPr/>
        </p:nvSpPr>
        <p:spPr>
          <a:xfrm flipV="1">
            <a:off x="8764920" y="35305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94" name="CustomShape 310"/>
          <p:cNvSpPr/>
          <p:nvPr/>
        </p:nvSpPr>
        <p:spPr>
          <a:xfrm>
            <a:off x="8767080" y="411804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5" name="Line 311"/>
          <p:cNvSpPr/>
          <p:nvPr/>
        </p:nvSpPr>
        <p:spPr>
          <a:xfrm>
            <a:off x="8764920" y="42350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96" name="CustomShape 312"/>
          <p:cNvSpPr/>
          <p:nvPr/>
        </p:nvSpPr>
        <p:spPr>
          <a:xfrm>
            <a:off x="8412120" y="384408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7" name="CustomShape 313"/>
          <p:cNvSpPr/>
          <p:nvPr/>
        </p:nvSpPr>
        <p:spPr>
          <a:xfrm flipV="1">
            <a:off x="8412120" y="38833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8" name="CustomShape 314"/>
          <p:cNvSpPr/>
          <p:nvPr/>
        </p:nvSpPr>
        <p:spPr>
          <a:xfrm>
            <a:off x="8412120" y="37263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99" name="CustomShape 315"/>
          <p:cNvSpPr/>
          <p:nvPr/>
        </p:nvSpPr>
        <p:spPr>
          <a:xfrm flipV="1">
            <a:off x="8412120" y="37656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0" name="CustomShape 316"/>
          <p:cNvSpPr/>
          <p:nvPr/>
        </p:nvSpPr>
        <p:spPr>
          <a:xfrm>
            <a:off x="8550720" y="3765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1" name="CustomShape 317"/>
          <p:cNvSpPr/>
          <p:nvPr/>
        </p:nvSpPr>
        <p:spPr>
          <a:xfrm>
            <a:off x="8550720" y="388296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2" name="CustomShape 318"/>
          <p:cNvSpPr/>
          <p:nvPr/>
        </p:nvSpPr>
        <p:spPr>
          <a:xfrm>
            <a:off x="8412120" y="396180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3" name="CustomShape 319"/>
          <p:cNvSpPr/>
          <p:nvPr/>
        </p:nvSpPr>
        <p:spPr>
          <a:xfrm flipV="1">
            <a:off x="8412120" y="400104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4" name="CustomShape 320"/>
          <p:cNvSpPr/>
          <p:nvPr/>
        </p:nvSpPr>
        <p:spPr>
          <a:xfrm>
            <a:off x="8412120" y="407952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5" name="CustomShape 321"/>
          <p:cNvSpPr/>
          <p:nvPr/>
        </p:nvSpPr>
        <p:spPr>
          <a:xfrm flipV="1">
            <a:off x="8412120" y="4118760"/>
            <a:ext cx="138240" cy="388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6" name="CustomShape 322"/>
          <p:cNvSpPr/>
          <p:nvPr/>
        </p:nvSpPr>
        <p:spPr>
          <a:xfrm>
            <a:off x="8550720" y="4000680"/>
            <a:ext cx="4068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7" name="CustomShape 323"/>
          <p:cNvSpPr/>
          <p:nvPr/>
        </p:nvSpPr>
        <p:spPr>
          <a:xfrm>
            <a:off x="8489160" y="3648240"/>
            <a:ext cx="79200" cy="116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8" name="Line 324"/>
          <p:cNvSpPr/>
          <p:nvPr/>
        </p:nvSpPr>
        <p:spPr>
          <a:xfrm flipV="1">
            <a:off x="8487360" y="353052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09" name="CustomShape 325"/>
          <p:cNvSpPr/>
          <p:nvPr/>
        </p:nvSpPr>
        <p:spPr>
          <a:xfrm>
            <a:off x="8489160" y="4118040"/>
            <a:ext cx="79200" cy="117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10" name="Line 326"/>
          <p:cNvSpPr/>
          <p:nvPr/>
        </p:nvSpPr>
        <p:spPr>
          <a:xfrm>
            <a:off x="8487360" y="4235040"/>
            <a:ext cx="0" cy="11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1" name="CustomShape 327"/>
          <p:cNvSpPr/>
          <p:nvPr/>
        </p:nvSpPr>
        <p:spPr>
          <a:xfrm>
            <a:off x="8488440" y="3521160"/>
            <a:ext cx="274320" cy="82188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12" name="CustomShape 328"/>
          <p:cNvSpPr/>
          <p:nvPr/>
        </p:nvSpPr>
        <p:spPr>
          <a:xfrm>
            <a:off x="6035760" y="3886200"/>
            <a:ext cx="364680" cy="73152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13" name="CustomShape 329"/>
          <p:cNvSpPr/>
          <p:nvPr/>
        </p:nvSpPr>
        <p:spPr>
          <a:xfrm>
            <a:off x="5943600" y="3978360"/>
            <a:ext cx="549000" cy="549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</p:sp>
      <p:sp>
        <p:nvSpPr>
          <p:cNvPr id="514" name="Line 330"/>
          <p:cNvSpPr/>
          <p:nvPr/>
        </p:nvSpPr>
        <p:spPr>
          <a:xfrm>
            <a:off x="6217920" y="3703320"/>
            <a:ext cx="0" cy="18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5" name="Line 331"/>
          <p:cNvSpPr/>
          <p:nvPr/>
        </p:nvSpPr>
        <p:spPr>
          <a:xfrm>
            <a:off x="6217920" y="461772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6" name="CustomShape 332"/>
          <p:cNvSpPr/>
          <p:nvPr/>
        </p:nvSpPr>
        <p:spPr>
          <a:xfrm>
            <a:off x="6126120" y="3703680"/>
            <a:ext cx="1839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17" name="CustomShape 333"/>
          <p:cNvSpPr/>
          <p:nvPr/>
        </p:nvSpPr>
        <p:spPr>
          <a:xfrm>
            <a:off x="6049800" y="4137120"/>
            <a:ext cx="33048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  <p:sp>
        <p:nvSpPr>
          <p:cNvPr id="518" name="CustomShape 334"/>
          <p:cNvSpPr/>
          <p:nvPr/>
        </p:nvSpPr>
        <p:spPr>
          <a:xfrm>
            <a:off x="914400" y="42044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19" name="CustomShape 335"/>
          <p:cNvSpPr/>
          <p:nvPr/>
        </p:nvSpPr>
        <p:spPr>
          <a:xfrm flipV="1">
            <a:off x="731880" y="4206240"/>
            <a:ext cx="182160" cy="182160"/>
          </a:xfrm>
          <a:prstGeom prst="triangle">
            <a:avLst>
              <a:gd name="adj" fmla="val 50000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520" name="Line 336"/>
          <p:cNvSpPr/>
          <p:nvPr/>
        </p:nvSpPr>
        <p:spPr>
          <a:xfrm>
            <a:off x="914400" y="4388400"/>
            <a:ext cx="0" cy="137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1" name="Line 337"/>
          <p:cNvSpPr/>
          <p:nvPr/>
        </p:nvSpPr>
        <p:spPr>
          <a:xfrm flipV="1">
            <a:off x="914400" y="4068720"/>
            <a:ext cx="0" cy="137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2" name="Line 338"/>
          <p:cNvSpPr/>
          <p:nvPr/>
        </p:nvSpPr>
        <p:spPr>
          <a:xfrm>
            <a:off x="639720" y="420588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3" name="Line 339"/>
          <p:cNvSpPr/>
          <p:nvPr/>
        </p:nvSpPr>
        <p:spPr>
          <a:xfrm>
            <a:off x="639720" y="4388400"/>
            <a:ext cx="503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4" name="CustomShape 340"/>
          <p:cNvSpPr/>
          <p:nvPr/>
        </p:nvSpPr>
        <p:spPr>
          <a:xfrm>
            <a:off x="822240" y="4068720"/>
            <a:ext cx="183960" cy="45684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25" name="CustomShape 341"/>
          <p:cNvSpPr/>
          <p:nvPr/>
        </p:nvSpPr>
        <p:spPr>
          <a:xfrm rot="14400000">
            <a:off x="4767120" y="34030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6" name="CustomShape 342"/>
          <p:cNvSpPr/>
          <p:nvPr/>
        </p:nvSpPr>
        <p:spPr>
          <a:xfrm rot="7192800" flipV="1">
            <a:off x="4783680" y="339336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7" name="CustomShape 343"/>
          <p:cNvSpPr/>
          <p:nvPr/>
        </p:nvSpPr>
        <p:spPr>
          <a:xfrm rot="14400000">
            <a:off x="4716360" y="34326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8" name="CustomShape 344"/>
          <p:cNvSpPr/>
          <p:nvPr/>
        </p:nvSpPr>
        <p:spPr>
          <a:xfrm rot="7192800" flipV="1">
            <a:off x="4732920" y="342288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29" name="CustomShape 345"/>
          <p:cNvSpPr/>
          <p:nvPr/>
        </p:nvSpPr>
        <p:spPr>
          <a:xfrm rot="14400000">
            <a:off x="4752360" y="334944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0" name="CustomShape 346"/>
          <p:cNvSpPr/>
          <p:nvPr/>
        </p:nvSpPr>
        <p:spPr>
          <a:xfrm rot="14400000">
            <a:off x="4803120" y="33202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1" name="CustomShape 347"/>
          <p:cNvSpPr/>
          <p:nvPr/>
        </p:nvSpPr>
        <p:spPr>
          <a:xfrm rot="14400000">
            <a:off x="4818240" y="33739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2" name="CustomShape 348"/>
          <p:cNvSpPr/>
          <p:nvPr/>
        </p:nvSpPr>
        <p:spPr>
          <a:xfrm rot="7192800" flipV="1">
            <a:off x="4834800" y="336420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3" name="CustomShape 349"/>
          <p:cNvSpPr/>
          <p:nvPr/>
        </p:nvSpPr>
        <p:spPr>
          <a:xfrm rot="14400000">
            <a:off x="4869000" y="33444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4" name="CustomShape 350"/>
          <p:cNvSpPr/>
          <p:nvPr/>
        </p:nvSpPr>
        <p:spPr>
          <a:xfrm rot="7192800" flipV="1">
            <a:off x="4885560" y="3334680"/>
            <a:ext cx="78120" cy="1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5" name="CustomShape 351"/>
          <p:cNvSpPr/>
          <p:nvPr/>
        </p:nvSpPr>
        <p:spPr>
          <a:xfrm rot="14400000">
            <a:off x="4854240" y="32907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6" name="CustomShape 352"/>
          <p:cNvSpPr/>
          <p:nvPr/>
        </p:nvSpPr>
        <p:spPr>
          <a:xfrm rot="14400000">
            <a:off x="4702320" y="339984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7" name="Line 353"/>
          <p:cNvSpPr/>
          <p:nvPr/>
        </p:nvSpPr>
        <p:spPr>
          <a:xfrm flipH="1">
            <a:off x="4660200" y="346320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38" name="CustomShape 354"/>
          <p:cNvSpPr/>
          <p:nvPr/>
        </p:nvSpPr>
        <p:spPr>
          <a:xfrm rot="14400000">
            <a:off x="4906080" y="328212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9" name="Line 355"/>
          <p:cNvSpPr/>
          <p:nvPr/>
        </p:nvSpPr>
        <p:spPr>
          <a:xfrm flipV="1">
            <a:off x="4965480" y="328716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40" name="CustomShape 356"/>
          <p:cNvSpPr/>
          <p:nvPr/>
        </p:nvSpPr>
        <p:spPr>
          <a:xfrm>
            <a:off x="4613040" y="36482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1" name="CustomShape 357"/>
          <p:cNvSpPr/>
          <p:nvPr/>
        </p:nvSpPr>
        <p:spPr>
          <a:xfrm flipV="1">
            <a:off x="4613040" y="36669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2" name="CustomShape 358"/>
          <p:cNvSpPr/>
          <p:nvPr/>
        </p:nvSpPr>
        <p:spPr>
          <a:xfrm>
            <a:off x="4613040" y="35895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3" name="CustomShape 359"/>
          <p:cNvSpPr/>
          <p:nvPr/>
        </p:nvSpPr>
        <p:spPr>
          <a:xfrm flipV="1">
            <a:off x="4613040" y="36082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4" name="CustomShape 360"/>
          <p:cNvSpPr/>
          <p:nvPr/>
        </p:nvSpPr>
        <p:spPr>
          <a:xfrm>
            <a:off x="4691520" y="360900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5" name="CustomShape 361"/>
          <p:cNvSpPr/>
          <p:nvPr/>
        </p:nvSpPr>
        <p:spPr>
          <a:xfrm>
            <a:off x="4691520" y="36676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6" name="CustomShape 362"/>
          <p:cNvSpPr/>
          <p:nvPr/>
        </p:nvSpPr>
        <p:spPr>
          <a:xfrm>
            <a:off x="4613040" y="37069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7" name="CustomShape 363"/>
          <p:cNvSpPr/>
          <p:nvPr/>
        </p:nvSpPr>
        <p:spPr>
          <a:xfrm flipV="1">
            <a:off x="4613040" y="37260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8" name="CustomShape 364"/>
          <p:cNvSpPr/>
          <p:nvPr/>
        </p:nvSpPr>
        <p:spPr>
          <a:xfrm>
            <a:off x="4613040" y="37659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49" name="CustomShape 365"/>
          <p:cNvSpPr/>
          <p:nvPr/>
        </p:nvSpPr>
        <p:spPr>
          <a:xfrm flipV="1">
            <a:off x="4613040" y="37846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0" name="CustomShape 366"/>
          <p:cNvSpPr/>
          <p:nvPr/>
        </p:nvSpPr>
        <p:spPr>
          <a:xfrm>
            <a:off x="4691520" y="37263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1" name="CustomShape 367"/>
          <p:cNvSpPr/>
          <p:nvPr/>
        </p:nvSpPr>
        <p:spPr>
          <a:xfrm>
            <a:off x="4656600" y="355032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2" name="Line 368"/>
          <p:cNvSpPr/>
          <p:nvPr/>
        </p:nvSpPr>
        <p:spPr>
          <a:xfrm flipV="1">
            <a:off x="4655520" y="3491280"/>
            <a:ext cx="0" cy="58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53" name="CustomShape 369"/>
          <p:cNvSpPr/>
          <p:nvPr/>
        </p:nvSpPr>
        <p:spPr>
          <a:xfrm>
            <a:off x="4656600" y="378504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4" name="Line 370"/>
          <p:cNvSpPr/>
          <p:nvPr/>
        </p:nvSpPr>
        <p:spPr>
          <a:xfrm>
            <a:off x="4655520" y="3843720"/>
            <a:ext cx="0" cy="586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55" name="CustomShape 371"/>
          <p:cNvSpPr/>
          <p:nvPr/>
        </p:nvSpPr>
        <p:spPr>
          <a:xfrm rot="7200000">
            <a:off x="4476960" y="33908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6" name="CustomShape 372"/>
          <p:cNvSpPr/>
          <p:nvPr/>
        </p:nvSpPr>
        <p:spPr>
          <a:xfrm rot="14407200" flipV="1">
            <a:off x="4460040" y="338112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7" name="CustomShape 373"/>
          <p:cNvSpPr/>
          <p:nvPr/>
        </p:nvSpPr>
        <p:spPr>
          <a:xfrm rot="7200000">
            <a:off x="4527720" y="34203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8" name="CustomShape 374"/>
          <p:cNvSpPr/>
          <p:nvPr/>
        </p:nvSpPr>
        <p:spPr>
          <a:xfrm rot="14407200" flipV="1">
            <a:off x="4510800" y="34106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59" name="CustomShape 375"/>
          <p:cNvSpPr/>
          <p:nvPr/>
        </p:nvSpPr>
        <p:spPr>
          <a:xfrm rot="7200000">
            <a:off x="4496400" y="342504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0" name="CustomShape 376"/>
          <p:cNvSpPr/>
          <p:nvPr/>
        </p:nvSpPr>
        <p:spPr>
          <a:xfrm rot="7200000">
            <a:off x="4445640" y="339588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1" name="CustomShape 377"/>
          <p:cNvSpPr/>
          <p:nvPr/>
        </p:nvSpPr>
        <p:spPr>
          <a:xfrm rot="7200000">
            <a:off x="4425840" y="336168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2" name="CustomShape 378"/>
          <p:cNvSpPr/>
          <p:nvPr/>
        </p:nvSpPr>
        <p:spPr>
          <a:xfrm rot="14407200" flipV="1">
            <a:off x="4408920" y="335160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3" name="CustomShape 379"/>
          <p:cNvSpPr/>
          <p:nvPr/>
        </p:nvSpPr>
        <p:spPr>
          <a:xfrm rot="7200000">
            <a:off x="4375080" y="333216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4" name="CustomShape 380"/>
          <p:cNvSpPr/>
          <p:nvPr/>
        </p:nvSpPr>
        <p:spPr>
          <a:xfrm rot="14407200" flipV="1">
            <a:off x="4358160" y="3322440"/>
            <a:ext cx="78120" cy="190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5" name="CustomShape 381"/>
          <p:cNvSpPr/>
          <p:nvPr/>
        </p:nvSpPr>
        <p:spPr>
          <a:xfrm rot="7200000">
            <a:off x="4394880" y="3366360"/>
            <a:ext cx="2268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6" name="CustomShape 382"/>
          <p:cNvSpPr/>
          <p:nvPr/>
        </p:nvSpPr>
        <p:spPr>
          <a:xfrm rot="7200000">
            <a:off x="4548240" y="3433680"/>
            <a:ext cx="44640" cy="57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7" name="Line 383"/>
          <p:cNvSpPr/>
          <p:nvPr/>
        </p:nvSpPr>
        <p:spPr>
          <a:xfrm>
            <a:off x="4607280" y="3457080"/>
            <a:ext cx="5076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68" name="CustomShape 384"/>
          <p:cNvSpPr/>
          <p:nvPr/>
        </p:nvSpPr>
        <p:spPr>
          <a:xfrm rot="7200000">
            <a:off x="4344480" y="3315960"/>
            <a:ext cx="44640" cy="58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9" name="Line 385"/>
          <p:cNvSpPr/>
          <p:nvPr/>
        </p:nvSpPr>
        <p:spPr>
          <a:xfrm flipH="1" flipV="1">
            <a:off x="4302000" y="3281040"/>
            <a:ext cx="51120" cy="2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0" name="CustomShape 386"/>
          <p:cNvSpPr/>
          <p:nvPr/>
        </p:nvSpPr>
        <p:spPr>
          <a:xfrm rot="14400000">
            <a:off x="4247640" y="3079440"/>
            <a:ext cx="821880" cy="821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71" name="Line 387"/>
          <p:cNvSpPr/>
          <p:nvPr/>
        </p:nvSpPr>
        <p:spPr>
          <a:xfrm flipH="1">
            <a:off x="5013000" y="3190320"/>
            <a:ext cx="158400" cy="91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2" name="Line 388"/>
          <p:cNvSpPr/>
          <p:nvPr/>
        </p:nvSpPr>
        <p:spPr>
          <a:xfrm flipH="1" flipV="1">
            <a:off x="4132440" y="3186360"/>
            <a:ext cx="158040" cy="91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3" name="Line 389"/>
          <p:cNvSpPr/>
          <p:nvPr/>
        </p:nvSpPr>
        <p:spPr>
          <a:xfrm>
            <a:off x="4654440" y="389880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4" name="Line 390"/>
          <p:cNvSpPr/>
          <p:nvPr/>
        </p:nvSpPr>
        <p:spPr>
          <a:xfrm>
            <a:off x="5209920" y="297468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5" name="Line 391"/>
          <p:cNvSpPr/>
          <p:nvPr/>
        </p:nvSpPr>
        <p:spPr>
          <a:xfrm>
            <a:off x="4111560" y="2974680"/>
            <a:ext cx="0" cy="182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6" name="Line 392"/>
          <p:cNvSpPr/>
          <p:nvPr/>
        </p:nvSpPr>
        <p:spPr>
          <a:xfrm>
            <a:off x="4111560" y="3157200"/>
            <a:ext cx="28440" cy="3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7" name="Line 393"/>
          <p:cNvSpPr/>
          <p:nvPr/>
        </p:nvSpPr>
        <p:spPr>
          <a:xfrm flipH="1">
            <a:off x="5165640" y="3155760"/>
            <a:ext cx="46080" cy="3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8" name="CustomShape 394"/>
          <p:cNvSpPr/>
          <p:nvPr/>
        </p:nvSpPr>
        <p:spPr>
          <a:xfrm>
            <a:off x="4105440" y="2978280"/>
            <a:ext cx="1098360" cy="1096560"/>
          </a:xfrm>
          <a:prstGeom prst="rect">
            <a:avLst/>
          </a:prstGeom>
          <a:noFill/>
          <a:ln w="19080">
            <a:noFill/>
          </a:ln>
        </p:spPr>
      </p:sp>
      <p:sp>
        <p:nvSpPr>
          <p:cNvPr id="579" name="CustomShape 395"/>
          <p:cNvSpPr/>
          <p:nvPr/>
        </p:nvSpPr>
        <p:spPr>
          <a:xfrm>
            <a:off x="4440600" y="3122640"/>
            <a:ext cx="406800" cy="21204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800">
                <a:solidFill>
                  <a:srgbClr val="000000"/>
                </a:solidFill>
                <a:latin typeface="Calibri"/>
              </a:rPr>
              <a:t>3</a:t>
            </a:r>
            <a:r>
              <a:rPr lang="es-ES" sz="800">
                <a:solidFill>
                  <a:srgbClr val="000000"/>
                </a:solidFill>
                <a:latin typeface="Symbol"/>
              </a:rPr>
              <a:t>F</a:t>
            </a:r>
            <a:r>
              <a:rPr lang="es-ES" sz="800">
                <a:solidFill>
                  <a:srgbClr val="000000"/>
                </a:solidFill>
                <a:latin typeface="Calibri"/>
              </a:rPr>
              <a:t>motor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Presentación en pantalla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Brena Moral, Juan Antonio </cp:lastModifiedBy>
  <cp:revision>1</cp:revision>
  <cp:lastPrinted>2015-10-06T07:44:40Z</cp:lastPrinted>
  <dcterms:modified xsi:type="dcterms:W3CDTF">2015-10-06T07:45:02Z</dcterms:modified>
</cp:coreProperties>
</file>