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7FC1-B5F8-4D9F-A0CB-E4367216DCD2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959D-90AA-44C2-AF9E-12F927BDF8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6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7FC1-B5F8-4D9F-A0CB-E4367216DCD2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959D-90AA-44C2-AF9E-12F927BDF8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88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7FC1-B5F8-4D9F-A0CB-E4367216DCD2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959D-90AA-44C2-AF9E-12F927BDF8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89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7FC1-B5F8-4D9F-A0CB-E4367216DCD2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959D-90AA-44C2-AF9E-12F927BDF8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13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7FC1-B5F8-4D9F-A0CB-E4367216DCD2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959D-90AA-44C2-AF9E-12F927BDF8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41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7FC1-B5F8-4D9F-A0CB-E4367216DCD2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959D-90AA-44C2-AF9E-12F927BDF8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80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7FC1-B5F8-4D9F-A0CB-E4367216DCD2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959D-90AA-44C2-AF9E-12F927BDF8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29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7FC1-B5F8-4D9F-A0CB-E4367216DCD2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959D-90AA-44C2-AF9E-12F927BDF8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5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7FC1-B5F8-4D9F-A0CB-E4367216DCD2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959D-90AA-44C2-AF9E-12F927BDF8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28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7FC1-B5F8-4D9F-A0CB-E4367216DCD2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959D-90AA-44C2-AF9E-12F927BDF8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3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7FC1-B5F8-4D9F-A0CB-E4367216DCD2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959D-90AA-44C2-AF9E-12F927BDF8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50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D7FC1-B5F8-4D9F-A0CB-E4367216DCD2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3959D-90AA-44C2-AF9E-12F927BDF8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8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447675"/>
            <a:ext cx="7934325" cy="596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1373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ILN </a:t>
            </a:r>
            <a:r>
              <a:rPr lang="es-ES_tradnl" dirty="0" err="1" smtClean="0"/>
              <a:t>Experts</a:t>
            </a:r>
            <a:endParaRPr lang="en-U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0" r="6649"/>
          <a:stretch/>
        </p:blipFill>
        <p:spPr>
          <a:xfrm>
            <a:off x="955343" y="2065386"/>
            <a:ext cx="2511188" cy="2780928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921370"/>
            <a:ext cx="2389217" cy="2924944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841232" y="4971328"/>
            <a:ext cx="2925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 err="1" smtClean="0"/>
              <a:t>Innovation</a:t>
            </a:r>
            <a:endParaRPr lang="es-ES_tradnl" b="1" dirty="0" smtClean="0"/>
          </a:p>
          <a:p>
            <a:r>
              <a:rPr lang="es-ES_tradnl" dirty="0" smtClean="0"/>
              <a:t>Carolina Rodríguez </a:t>
            </a:r>
            <a:r>
              <a:rPr lang="es-ES_tradnl" dirty="0" err="1" smtClean="0"/>
              <a:t>Rodríguez</a:t>
            </a:r>
            <a:endParaRPr lang="es-ES_tradnl" dirty="0" smtClean="0"/>
          </a:p>
        </p:txBody>
      </p:sp>
      <p:sp>
        <p:nvSpPr>
          <p:cNvPr id="7" name="6 CuadroTexto"/>
          <p:cNvSpPr txBox="1"/>
          <p:nvPr/>
        </p:nvSpPr>
        <p:spPr>
          <a:xfrm>
            <a:off x="5340560" y="4990793"/>
            <a:ext cx="2694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 err="1" smtClean="0"/>
              <a:t>Aeronautics</a:t>
            </a:r>
            <a:endParaRPr lang="es-ES_tradnl" b="1" dirty="0" smtClean="0"/>
          </a:p>
          <a:p>
            <a:r>
              <a:rPr lang="es-ES_tradnl" dirty="0" smtClean="0"/>
              <a:t>Alejandro Ceballos Gallego</a:t>
            </a:r>
          </a:p>
        </p:txBody>
      </p:sp>
    </p:spTree>
    <p:extLst>
      <p:ext uri="{BB962C8B-B14F-4D97-AF65-F5344CB8AC3E}">
        <p14:creationId xmlns:p14="http://schemas.microsoft.com/office/powerpoint/2010/main" val="7365250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Presentación en pantalla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ILN Experts</vt:lpstr>
    </vt:vector>
  </TitlesOfParts>
  <Company>Atos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Brena Moral, Juan Antonio</dc:creator>
  <cp:lastModifiedBy>Brena Moral, Juan Antonio </cp:lastModifiedBy>
  <cp:revision>2</cp:revision>
  <cp:lastPrinted>2015-12-01T08:57:07Z</cp:lastPrinted>
  <dcterms:created xsi:type="dcterms:W3CDTF">2015-12-01T08:49:28Z</dcterms:created>
  <dcterms:modified xsi:type="dcterms:W3CDTF">2015-12-01T08:58:03Z</dcterms:modified>
</cp:coreProperties>
</file>