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Introduction to Electricity with Lego Mindstorms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1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48000" y="1872000"/>
            <a:ext cx="8478000" cy="6022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s-ES"/>
              <a:t>Update your power plant adding a PF Switch.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Develop a EV3 program to stop storing energy when power plant reaches 80J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3312000"/>
            <a:ext cx="3096000" cy="2736000"/>
          </a:xfrm>
          <a:prstGeom prst="rect">
            <a:avLst/>
          </a:prstGeom>
          <a:ln>
            <a:noFill/>
          </a:ln>
        </p:spPr>
      </p:pic>
      <p:pic>
        <p:nvPicPr>
          <p:cNvPr id="77" name="177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520" y="2664000"/>
            <a:ext cx="3327480" cy="38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2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48000" y="1872000"/>
            <a:ext cx="8389800" cy="8582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s-ES"/>
              <a:t>Upgrade your turbine to change the orientation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Develop a EV3 program to detect a loss of energy and update the orientation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Measure energy generation in 3 angles to update the orientation</a:t>
            </a:r>
            <a:endParaRPr/>
          </a:p>
        </p:txBody>
      </p:sp>
      <p:pic>
        <p:nvPicPr>
          <p:cNvPr id="80" name="17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520" y="2664000"/>
            <a:ext cx="3327480" cy="38570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3672000"/>
            <a:ext cx="295200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3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48000" y="1872000"/>
            <a:ext cx="4821840" cy="13701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s-ES"/>
              <a:t>Build a wind turbine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How many Watts generate with 3 blades?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How many Watts generate with 4 blades?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How many Watts generate with 5 blades?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How many Watts generate with 6 blades?</a:t>
            </a:r>
            <a:endParaRPr/>
          </a:p>
        </p:txBody>
      </p:sp>
      <p:pic>
        <p:nvPicPr>
          <p:cNvPr id="84" name="17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6000" y="2664000"/>
            <a:ext cx="3327480" cy="38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4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48000" y="1872000"/>
            <a:ext cx="8136000" cy="13680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buSzPct val="25000"/>
              <a:buFont typeface="StarSymbol"/>
              <a:buChar char=""/>
            </a:pPr>
            <a:r>
              <a:rPr lang="es-ES"/>
              <a:t>How many Julius are 9800 TEP?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/>
              <a:t>Develop a EV3 program to caculate the number of Julius to satisfy the energy demand of Comunidad de Madrid 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3456000"/>
            <a:ext cx="6015600" cy="21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