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0087-735F-43CE-9C2F-0822F4C48B49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9E18-4AC1-49A5-A614-7261FB6C7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71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4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4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90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42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8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0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9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4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4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52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8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31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49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6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453B-7A56-4FB6-B8A0-1065A955292E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D38544-5389-40D1-8703-37956B4BB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b="20197"/>
          <a:stretch/>
        </p:blipFill>
        <p:spPr>
          <a:xfrm>
            <a:off x="6079954" y="650199"/>
            <a:ext cx="5993987" cy="50494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29" y="549772"/>
            <a:ext cx="5950358" cy="52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5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37246" y="195687"/>
            <a:ext cx="11863756" cy="654147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Hemos elegido la pregunta de ¿Cómo podríamos mejorar la separación de residuos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? (El 3º problema).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Esta es nuestra respuesta: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Habría un solo contenedor. El contenedor tendría, por dentro, un sistema para separar los diferentes residuos en diferentes partes. </a:t>
            </a:r>
            <a:endParaRPr lang="es-ES" sz="28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Tendría 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cuatro partes para los diferentes residuos: para los orgánicos, los envases, los papeles y los vidrios. 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Entrarían por una apertura en lo alto del 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contenedor, de allí se meterían en una tubería que los mandarían a una de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as partes.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85" y="4144646"/>
            <a:ext cx="2751303" cy="27133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69" y="4462818"/>
            <a:ext cx="874732" cy="874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29899" r="22372"/>
          <a:stretch/>
        </p:blipFill>
        <p:spPr>
          <a:xfrm>
            <a:off x="3253077" y="4462818"/>
            <a:ext cx="912891" cy="915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22" y="5580476"/>
            <a:ext cx="946546" cy="9547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5" y="5580476"/>
            <a:ext cx="966716" cy="96671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3137136" y="5696665"/>
            <a:ext cx="2149987" cy="301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420958" y="5435055"/>
            <a:ext cx="151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Tuberías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12" y="4169576"/>
            <a:ext cx="724047" cy="320252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 flipH="1" flipV="1">
            <a:off x="3124425" y="4370832"/>
            <a:ext cx="2034906" cy="143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361210" y="4370832"/>
            <a:ext cx="157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Apertura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7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0"/>
            <a:ext cx="11668835" cy="672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rgbClr val="FF0000"/>
                </a:solidFill>
                <a:latin typeface="Calibri" panose="020F0502020204030204" pitchFamily="34" charset="0"/>
              </a:rPr>
              <a:t>Cuando estuviese lleno, el propio contenedor, “cobraría vida” y se iría caminando hacia la central de reciclaje mas cercana</a:t>
            </a:r>
            <a:r>
              <a:rPr lang="es-E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 Si se encontrase con algún obstáculo(personas, mascotas,…) tendría un sensor para apartarse del camino. </a:t>
            </a:r>
          </a:p>
          <a:p>
            <a:pPr marL="0" indent="0">
              <a:buNone/>
            </a:pPr>
            <a:r>
              <a:rPr lang="es-E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La energía usada para caminar estaría sacada de unos paneles solares en el contenedor. Los días que no se moviese, se recargaría con el sol.</a:t>
            </a:r>
            <a:endParaRPr lang="es-E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8"/>
          <a:stretch/>
        </p:blipFill>
        <p:spPr>
          <a:xfrm>
            <a:off x="2658821" y="5885222"/>
            <a:ext cx="1238498" cy="6412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8"/>
          <a:stretch/>
        </p:blipFill>
        <p:spPr>
          <a:xfrm>
            <a:off x="3897319" y="5857193"/>
            <a:ext cx="1238498" cy="6412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74" y="3386743"/>
            <a:ext cx="3111689" cy="31116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08" y="6032212"/>
            <a:ext cx="511720" cy="291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0" y="6019257"/>
            <a:ext cx="511720" cy="291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96" y="4566561"/>
            <a:ext cx="1756851" cy="1756851"/>
          </a:xfrm>
          <a:prstGeom prst="rect">
            <a:avLst/>
          </a:prstGeom>
        </p:spPr>
      </p:pic>
      <p:sp>
        <p:nvSpPr>
          <p:cNvPr id="22" name="Flecha curvada hacia abajo 21"/>
          <p:cNvSpPr/>
          <p:nvPr/>
        </p:nvSpPr>
        <p:spPr>
          <a:xfrm>
            <a:off x="5135817" y="3386743"/>
            <a:ext cx="2934268" cy="83251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9183" y="136478"/>
            <a:ext cx="11832608" cy="661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rgbClr val="FF0000"/>
                </a:solidFill>
                <a:latin typeface="Calibri" panose="020F0502020204030204" pitchFamily="34" charset="0"/>
              </a:rPr>
              <a:t>Cuando </a:t>
            </a:r>
            <a:r>
              <a:rPr lang="es-E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llegase a la central </a:t>
            </a:r>
            <a:r>
              <a:rPr lang="es-ES" sz="3200" dirty="0">
                <a:solidFill>
                  <a:srgbClr val="FF0000"/>
                </a:solidFill>
                <a:latin typeface="Calibri" panose="020F0502020204030204" pitchFamily="34" charset="0"/>
              </a:rPr>
              <a:t>tirarían los residuos, de cada parte, a un contenedor diferente y aun mas grande. En los contenedores grandes, harían trizas los residuos y los compactarían. Saldrían en forma de cubo. </a:t>
            </a:r>
            <a:endParaRPr lang="es-ES" sz="3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Esos </a:t>
            </a:r>
            <a:r>
              <a:rPr lang="es-ES" sz="3200" dirty="0">
                <a:solidFill>
                  <a:srgbClr val="FF0000"/>
                </a:solidFill>
                <a:latin typeface="Calibri" panose="020F0502020204030204" pitchFamily="34" charset="0"/>
              </a:rPr>
              <a:t>residuos compactos irían a las diferentes factorías para que las reciclasen como quisieran.</a:t>
            </a:r>
          </a:p>
          <a:p>
            <a:pPr marL="0" indent="0">
              <a:buNone/>
            </a:pPr>
            <a:endParaRPr lang="es-ES" sz="3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0" y="3758250"/>
            <a:ext cx="3723280" cy="37232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06" y="3755692"/>
            <a:ext cx="3723280" cy="37232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52" y="3755692"/>
            <a:ext cx="3723280" cy="37232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87" y="3755692"/>
            <a:ext cx="3723280" cy="37232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54" y="4681284"/>
            <a:ext cx="1817013" cy="18170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29899" r="22372"/>
          <a:stretch/>
        </p:blipFill>
        <p:spPr>
          <a:xfrm>
            <a:off x="3737613" y="4641284"/>
            <a:ext cx="1811489" cy="18170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49" y="4641284"/>
            <a:ext cx="1830312" cy="18303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27" y="4681284"/>
            <a:ext cx="1856096" cy="1872097"/>
          </a:xfrm>
          <a:prstGeom prst="rect">
            <a:avLst/>
          </a:prstGeom>
        </p:spPr>
      </p:pic>
      <p:sp>
        <p:nvSpPr>
          <p:cNvPr id="14" name="Flecha arriba 13"/>
          <p:cNvSpPr/>
          <p:nvPr/>
        </p:nvSpPr>
        <p:spPr>
          <a:xfrm rot="2592317">
            <a:off x="2337490" y="3721294"/>
            <a:ext cx="382137" cy="696036"/>
          </a:xfrm>
          <a:prstGeom prst="upArrow">
            <a:avLst>
              <a:gd name="adj1" fmla="val 35715"/>
              <a:gd name="adj2" fmla="val 821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rriba 14"/>
          <p:cNvSpPr/>
          <p:nvPr/>
        </p:nvSpPr>
        <p:spPr>
          <a:xfrm rot="2592317">
            <a:off x="4379336" y="3764581"/>
            <a:ext cx="382137" cy="696036"/>
          </a:xfrm>
          <a:prstGeom prst="upArrow">
            <a:avLst>
              <a:gd name="adj1" fmla="val 35715"/>
              <a:gd name="adj2" fmla="val 821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arriba 16"/>
          <p:cNvSpPr/>
          <p:nvPr/>
        </p:nvSpPr>
        <p:spPr>
          <a:xfrm rot="2592317">
            <a:off x="6801643" y="3792155"/>
            <a:ext cx="382137" cy="696036"/>
          </a:xfrm>
          <a:prstGeom prst="upArrow">
            <a:avLst>
              <a:gd name="adj1" fmla="val 35715"/>
              <a:gd name="adj2" fmla="val 821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arriba 17"/>
          <p:cNvSpPr/>
          <p:nvPr/>
        </p:nvSpPr>
        <p:spPr>
          <a:xfrm rot="2592317">
            <a:off x="9098889" y="3764581"/>
            <a:ext cx="382137" cy="696036"/>
          </a:xfrm>
          <a:prstGeom prst="upArrow">
            <a:avLst>
              <a:gd name="adj1" fmla="val 35715"/>
              <a:gd name="adj2" fmla="val 821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6058357" y="2686101"/>
            <a:ext cx="182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Residuo sale en forma de cubo y compacto.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53" y="3209754"/>
            <a:ext cx="1187623" cy="106886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07" y="3238915"/>
            <a:ext cx="1187623" cy="106886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52" y="3193687"/>
            <a:ext cx="1187623" cy="106886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15" y="3240522"/>
            <a:ext cx="1187623" cy="10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232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científico 2016</dc:title>
  <dc:creator>Usuario</dc:creator>
  <cp:lastModifiedBy>Usuario</cp:lastModifiedBy>
  <cp:revision>29</cp:revision>
  <dcterms:created xsi:type="dcterms:W3CDTF">2016-01-21T18:27:40Z</dcterms:created>
  <dcterms:modified xsi:type="dcterms:W3CDTF">2016-02-11T18:54:43Z</dcterms:modified>
</cp:coreProperties>
</file>