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3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859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82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65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13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277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82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873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33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15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75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3396-3093-4DF8-9C10-D444F90E9368}" type="datetimeFigureOut">
              <a:rPr lang="es-ES_tradnl" smtClean="0"/>
              <a:t>19/02/16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C360-1DE7-46F3-9E5F-E30E6BED4A4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080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03" y="169817"/>
            <a:ext cx="7471954" cy="64138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FLL </a:t>
            </a:r>
            <a:r>
              <a:rPr lang="es-ES_tradnl" dirty="0" err="1" smtClean="0">
                <a:solidFill>
                  <a:schemeClr val="bg1"/>
                </a:solidFill>
              </a:rPr>
              <a:t>Trash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dirty="0" err="1" smtClean="0">
                <a:solidFill>
                  <a:schemeClr val="bg1"/>
                </a:solidFill>
              </a:rPr>
              <a:t>Trek</a:t>
            </a:r>
            <a:r>
              <a:rPr lang="es-ES_tradnl" dirty="0" smtClean="0">
                <a:solidFill>
                  <a:schemeClr val="bg1"/>
                </a:solidFill>
              </a:rPr>
              <a:t> 2016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Proyecto técnico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endParaRPr lang="es-ES_tradnl" dirty="0" smtClean="0"/>
          </a:p>
          <a:p>
            <a:r>
              <a:rPr lang="es-ES_tradnl" sz="8800" dirty="0" smtClean="0">
                <a:solidFill>
                  <a:schemeClr val="bg1"/>
                </a:solidFill>
              </a:rPr>
              <a:t>I </a:t>
            </a:r>
            <a:r>
              <a:rPr lang="es-ES_tradnl" sz="8800" dirty="0" err="1" smtClean="0">
                <a:solidFill>
                  <a:schemeClr val="bg1"/>
                </a:solidFill>
              </a:rPr>
              <a:t>Love</a:t>
            </a:r>
            <a:r>
              <a:rPr lang="es-ES_tradnl" sz="8800" dirty="0" smtClean="0">
                <a:solidFill>
                  <a:schemeClr val="bg1"/>
                </a:solidFill>
              </a:rPr>
              <a:t> Neutrinos</a:t>
            </a:r>
          </a:p>
        </p:txBody>
      </p:sp>
    </p:spTree>
    <p:extLst>
      <p:ext uri="{BB962C8B-B14F-4D97-AF65-F5344CB8AC3E}">
        <p14:creationId xmlns:p14="http://schemas.microsoft.com/office/powerpoint/2010/main" val="375044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Programa bloque </a:t>
            </a:r>
            <a:r>
              <a:rPr lang="es-ES_tradnl" dirty="0" err="1" smtClean="0"/>
              <a:t>gyro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759" r="666" b="33442"/>
          <a:stretch/>
        </p:blipFill>
        <p:spPr>
          <a:xfrm>
            <a:off x="0" y="2634018"/>
            <a:ext cx="12192000" cy="38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524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/>
              <a:t>Progreso entre años.</a:t>
            </a:r>
          </a:p>
          <a:p>
            <a:pPr marL="0" indent="0">
              <a:buNone/>
            </a:pPr>
            <a:r>
              <a:rPr lang="es-ES_tradnl" dirty="0" smtClean="0"/>
              <a:t>Rueda.</a:t>
            </a:r>
          </a:p>
          <a:p>
            <a:pPr marL="0" indent="0">
              <a:buNone/>
            </a:pPr>
            <a:r>
              <a:rPr lang="es-ES_tradnl" dirty="0" smtClean="0"/>
              <a:t>Componentes del robot.</a:t>
            </a:r>
          </a:p>
          <a:p>
            <a:pPr marL="0" indent="0">
              <a:buNone/>
            </a:pPr>
            <a:r>
              <a:rPr lang="es-ES_tradnl" dirty="0" smtClean="0"/>
              <a:t>Como hicimos el robot.</a:t>
            </a:r>
          </a:p>
          <a:p>
            <a:pPr marL="0" indent="0">
              <a:buNone/>
            </a:pPr>
            <a:r>
              <a:rPr lang="es-ES_tradnl" dirty="0" smtClean="0"/>
              <a:t>Evolución de metodología.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279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ES_tradnl" sz="5400" dirty="0" smtClean="0"/>
              <a:t>Progreso entre años</a:t>
            </a:r>
            <a:endParaRPr lang="es-ES_tradnl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 </a:t>
            </a:r>
            <a:r>
              <a:rPr lang="es-ES_tradnl" dirty="0" smtClean="0"/>
              <a:t>Hemos notado el progreso en estos casos:</a:t>
            </a:r>
          </a:p>
          <a:p>
            <a:pPr marL="0" indent="0">
              <a:buNone/>
            </a:pPr>
            <a:r>
              <a:rPr lang="es-ES_tradnl" dirty="0" smtClean="0"/>
              <a:t>-</a:t>
            </a:r>
            <a:r>
              <a:rPr lang="es-ES_tradnl" dirty="0" err="1" smtClean="0"/>
              <a:t>Gyro</a:t>
            </a:r>
            <a:r>
              <a:rPr lang="es-ES_tradnl" dirty="0" smtClean="0"/>
              <a:t> Sensor.</a:t>
            </a:r>
          </a:p>
          <a:p>
            <a:pPr marL="0" indent="0">
              <a:buNone/>
            </a:pPr>
            <a:r>
              <a:rPr lang="es-ES_tradnl" dirty="0" smtClean="0"/>
              <a:t>Antes girábamos fatal. Ahora giramos bastante bien, gracias a un bloque que hemos creado en equipo.</a:t>
            </a:r>
          </a:p>
          <a:p>
            <a:pPr marL="0" indent="0">
              <a:buNone/>
            </a:pPr>
            <a:r>
              <a:rPr lang="es-ES_tradnl" dirty="0" smtClean="0"/>
              <a:t>-Robots y programación.</a:t>
            </a:r>
          </a:p>
          <a:p>
            <a:pPr marL="0" indent="0">
              <a:buNone/>
            </a:pPr>
            <a:r>
              <a:rPr lang="es-ES_tradnl" dirty="0"/>
              <a:t>H</a:t>
            </a:r>
            <a:r>
              <a:rPr lang="es-ES_tradnl" dirty="0" smtClean="0"/>
              <a:t>acemos robots mejores y mas completos, con mejores programas.</a:t>
            </a:r>
          </a:p>
          <a:p>
            <a:pPr marL="0" indent="0">
              <a:buNone/>
            </a:pPr>
            <a:r>
              <a:rPr lang="es-ES_tradnl" dirty="0" smtClean="0"/>
              <a:t>-Organización.</a:t>
            </a:r>
          </a:p>
          <a:p>
            <a:pPr marL="0" indent="0">
              <a:buNone/>
            </a:pPr>
            <a:r>
              <a:rPr lang="es-ES_tradnl" dirty="0" smtClean="0"/>
              <a:t>Nos organizamos por tareas, de forma que cada uno hace algo y es todo mas fácil.</a:t>
            </a:r>
          </a:p>
        </p:txBody>
      </p:sp>
    </p:spTree>
    <p:extLst>
      <p:ext uri="{BB962C8B-B14F-4D97-AF65-F5344CB8AC3E}">
        <p14:creationId xmlns:p14="http://schemas.microsoft.com/office/powerpoint/2010/main" val="62010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5" y="0"/>
            <a:ext cx="11054686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Ruedas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Al principio cuando estábamos construyendo los robots dudamos mucho en poner ruedas grandes o pequeñas y al final decidimos poner en los robots ruedas pequeñas.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0"/>
            <a:ext cx="82296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Componentes del robot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Los componentes  del robot son: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4 motores (2 en brazos y 2 en ruedas).</a:t>
            </a:r>
          </a:p>
          <a:p>
            <a:r>
              <a:rPr lang="es-ES_tradnl" dirty="0" err="1" smtClean="0">
                <a:solidFill>
                  <a:schemeClr val="bg1"/>
                </a:solidFill>
              </a:rPr>
              <a:t>Gyro</a:t>
            </a:r>
            <a:r>
              <a:rPr lang="es-ES_tradnl" dirty="0" smtClean="0">
                <a:solidFill>
                  <a:schemeClr val="bg1"/>
                </a:solidFill>
              </a:rPr>
              <a:t> sensor.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2 ruedas.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4 brazos.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1 EV3.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5 cables.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2 ruedas locas.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621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Como hicimos el robot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Primero nos dividimos en 4 grupos.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Luego a partir de un modelo empezamos a crearlo.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Al final hemos tenido este resultado.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0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5457"/>
          <a:stretch/>
        </p:blipFill>
        <p:spPr>
          <a:xfrm>
            <a:off x="-273098" y="-58003"/>
            <a:ext cx="13011150" cy="691600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562066" y="2524836"/>
            <a:ext cx="3739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6000" dirty="0" smtClean="0">
                <a:solidFill>
                  <a:schemeClr val="bg1"/>
                </a:solidFill>
              </a:rPr>
              <a:t>Programas:</a:t>
            </a:r>
            <a:endParaRPr lang="es-ES_tradnl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5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Programa </a:t>
            </a:r>
            <a:r>
              <a:rPr lang="es-ES_tradnl" dirty="0" err="1" smtClean="0"/>
              <a:t>transport</a:t>
            </a:r>
            <a:r>
              <a:rPr lang="es-ES_tradnl" dirty="0" smtClean="0"/>
              <a:t>:</a:t>
            </a:r>
            <a:endParaRPr lang="es-ES_tradnl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121" t="27752" b="6390"/>
          <a:stretch/>
        </p:blipFill>
        <p:spPr>
          <a:xfrm>
            <a:off x="838200" y="1364776"/>
            <a:ext cx="10515599" cy="50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Programa muñequitos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3199" r="18378" b="21129"/>
          <a:stretch/>
        </p:blipFill>
        <p:spPr>
          <a:xfrm>
            <a:off x="838200" y="1599287"/>
            <a:ext cx="10304202" cy="48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79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203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FLL Trash Trek 2016  Proyecto técnico</vt:lpstr>
      <vt:lpstr>Indice</vt:lpstr>
      <vt:lpstr>Progreso entre años</vt:lpstr>
      <vt:lpstr>Ruedas</vt:lpstr>
      <vt:lpstr>Componentes del robot</vt:lpstr>
      <vt:lpstr>Como hicimos el robot</vt:lpstr>
      <vt:lpstr>Presentación de PowerPoint</vt:lpstr>
      <vt:lpstr>Programa transport:</vt:lpstr>
      <vt:lpstr>Programa muñequitos</vt:lpstr>
      <vt:lpstr>Programa bloque gyro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2016  Proyecto técnico</dc:title>
  <dc:creator>JOAQUIN</dc:creator>
  <cp:lastModifiedBy>JOAQUIN</cp:lastModifiedBy>
  <cp:revision>12</cp:revision>
  <dcterms:created xsi:type="dcterms:W3CDTF">2016-02-19T17:42:31Z</dcterms:created>
  <dcterms:modified xsi:type="dcterms:W3CDTF">2016-02-19T19:24:57Z</dcterms:modified>
</cp:coreProperties>
</file>