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4" r:id="rId10"/>
    <p:sldId id="263" r:id="rId11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5" autoAdjust="0"/>
    <p:restoredTop sz="94660"/>
  </p:normalViewPr>
  <p:slideViewPr>
    <p:cSldViewPr snapToGrid="0">
      <p:cViewPr>
        <p:scale>
          <a:sx n="70" d="100"/>
          <a:sy n="70" d="100"/>
        </p:scale>
        <p:origin x="69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43396-3093-4DF8-9C10-D444F90E9368}" type="datetimeFigureOut">
              <a:rPr lang="es-ES_tradnl" smtClean="0"/>
              <a:t>19/02/16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7C360-1DE7-46F3-9E5F-E30E6BED4A4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44366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43396-3093-4DF8-9C10-D444F90E9368}" type="datetimeFigureOut">
              <a:rPr lang="es-ES_tradnl" smtClean="0"/>
              <a:t>19/02/16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7C360-1DE7-46F3-9E5F-E30E6BED4A4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68597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43396-3093-4DF8-9C10-D444F90E9368}" type="datetimeFigureOut">
              <a:rPr lang="es-ES_tradnl" smtClean="0"/>
              <a:t>19/02/16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7C360-1DE7-46F3-9E5F-E30E6BED4A4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38236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43396-3093-4DF8-9C10-D444F90E9368}" type="datetimeFigureOut">
              <a:rPr lang="es-ES_tradnl" smtClean="0"/>
              <a:t>19/02/16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7C360-1DE7-46F3-9E5F-E30E6BED4A4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46543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43396-3093-4DF8-9C10-D444F90E9368}" type="datetimeFigureOut">
              <a:rPr lang="es-ES_tradnl" smtClean="0"/>
              <a:t>19/02/16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7C360-1DE7-46F3-9E5F-E30E6BED4A4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61138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43396-3093-4DF8-9C10-D444F90E9368}" type="datetimeFigureOut">
              <a:rPr lang="es-ES_tradnl" smtClean="0"/>
              <a:t>19/02/16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7C360-1DE7-46F3-9E5F-E30E6BED4A4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52778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43396-3093-4DF8-9C10-D444F90E9368}" type="datetimeFigureOut">
              <a:rPr lang="es-ES_tradnl" smtClean="0"/>
              <a:t>19/02/16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7C360-1DE7-46F3-9E5F-E30E6BED4A4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08248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43396-3093-4DF8-9C10-D444F90E9368}" type="datetimeFigureOut">
              <a:rPr lang="es-ES_tradnl" smtClean="0"/>
              <a:t>19/02/16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7C360-1DE7-46F3-9E5F-E30E6BED4A4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38737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43396-3093-4DF8-9C10-D444F90E9368}" type="datetimeFigureOut">
              <a:rPr lang="es-ES_tradnl" smtClean="0"/>
              <a:t>19/02/16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7C360-1DE7-46F3-9E5F-E30E6BED4A4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33346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43396-3093-4DF8-9C10-D444F90E9368}" type="datetimeFigureOut">
              <a:rPr lang="es-ES_tradnl" smtClean="0"/>
              <a:t>19/02/16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7C360-1DE7-46F3-9E5F-E30E6BED4A4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441517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43396-3093-4DF8-9C10-D444F90E9368}" type="datetimeFigureOut">
              <a:rPr lang="es-ES_tradnl" smtClean="0"/>
              <a:t>19/02/16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7C360-1DE7-46F3-9E5F-E30E6BED4A4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45750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43396-3093-4DF8-9C10-D444F90E9368}" type="datetimeFigureOut">
              <a:rPr lang="es-ES_tradnl" smtClean="0"/>
              <a:t>19/02/16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7C360-1DE7-46F3-9E5F-E30E6BED4A4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90807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8971127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s-ES_tradnl" dirty="0" smtClean="0"/>
              <a:t>FLL </a:t>
            </a:r>
            <a:r>
              <a:rPr lang="es-ES_tradnl" dirty="0" err="1" smtClean="0"/>
              <a:t>Trash</a:t>
            </a:r>
            <a:r>
              <a:rPr lang="es-ES_tradnl" dirty="0" smtClean="0"/>
              <a:t> </a:t>
            </a:r>
            <a:r>
              <a:rPr lang="es-ES_tradnl" dirty="0" err="1" smtClean="0"/>
              <a:t>Trek</a:t>
            </a:r>
            <a:r>
              <a:rPr lang="es-ES_tradnl" dirty="0" smtClean="0"/>
              <a:t> 2016 </a:t>
            </a:r>
            <a:br>
              <a:rPr lang="es-ES_tradnl" dirty="0" smtClean="0"/>
            </a:br>
            <a:r>
              <a:rPr lang="es-ES_tradnl" dirty="0" smtClean="0"/>
              <a:t>Proyecto técnico</a:t>
            </a:r>
            <a:endParaRPr lang="es-ES_tradnl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 lnSpcReduction="10000"/>
          </a:bodyPr>
          <a:lstStyle/>
          <a:p>
            <a:endParaRPr lang="es-ES_tradnl" dirty="0" smtClean="0"/>
          </a:p>
          <a:p>
            <a:r>
              <a:rPr lang="es-ES_tradnl" sz="8800" dirty="0" smtClean="0"/>
              <a:t>I </a:t>
            </a:r>
            <a:r>
              <a:rPr lang="es-ES_tradnl" sz="8800" dirty="0" err="1" smtClean="0"/>
              <a:t>Love</a:t>
            </a:r>
            <a:r>
              <a:rPr lang="es-ES_tradnl" sz="8800" dirty="0" smtClean="0"/>
              <a:t> Neutrinos</a:t>
            </a:r>
          </a:p>
        </p:txBody>
      </p:sp>
    </p:spTree>
    <p:extLst>
      <p:ext uri="{BB962C8B-B14F-4D97-AF65-F5344CB8AC3E}">
        <p14:creationId xmlns:p14="http://schemas.microsoft.com/office/powerpoint/2010/main" val="3750448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Programa bloque </a:t>
            </a:r>
            <a:r>
              <a:rPr lang="es-ES_tradnl" dirty="0" err="1" smtClean="0"/>
              <a:t>gyro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t="13759" r="666" b="33442"/>
          <a:stretch/>
        </p:blipFill>
        <p:spPr>
          <a:xfrm>
            <a:off x="0" y="2634018"/>
            <a:ext cx="12192000" cy="3862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494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Indice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65245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s-ES_tradnl" dirty="0" smtClean="0"/>
              <a:t>Progreso entre años.</a:t>
            </a:r>
          </a:p>
          <a:p>
            <a:pPr marL="0" indent="0">
              <a:buNone/>
            </a:pPr>
            <a:r>
              <a:rPr lang="es-ES_tradnl" dirty="0" smtClean="0"/>
              <a:t>Rueda.</a:t>
            </a:r>
          </a:p>
          <a:p>
            <a:pPr marL="0" indent="0">
              <a:buNone/>
            </a:pPr>
            <a:r>
              <a:rPr lang="es-ES_tradnl" dirty="0" smtClean="0"/>
              <a:t>Componentes del robot.</a:t>
            </a:r>
          </a:p>
          <a:p>
            <a:pPr marL="0" indent="0">
              <a:buNone/>
            </a:pPr>
            <a:r>
              <a:rPr lang="es-ES_tradnl" dirty="0" smtClean="0"/>
              <a:t>Como hicimos el robot.</a:t>
            </a:r>
          </a:p>
          <a:p>
            <a:pPr marL="0" indent="0">
              <a:buNone/>
            </a:pPr>
            <a:r>
              <a:rPr lang="es-ES_tradnl" dirty="0" smtClean="0"/>
              <a:t>Evolución de metodología.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572791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s-ES_tradnl" sz="5400" dirty="0" smtClean="0"/>
              <a:t>Progreso entre años</a:t>
            </a:r>
            <a:endParaRPr lang="es-ES_tradnl" sz="54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s-ES_tradnl" dirty="0"/>
              <a:t> </a:t>
            </a:r>
            <a:r>
              <a:rPr lang="es-ES_tradnl" dirty="0" smtClean="0"/>
              <a:t>Hemos notado el progreso en estos casos:</a:t>
            </a:r>
          </a:p>
          <a:p>
            <a:pPr marL="0" indent="0">
              <a:buNone/>
            </a:pPr>
            <a:r>
              <a:rPr lang="es-ES_tradnl" dirty="0" smtClean="0"/>
              <a:t>-</a:t>
            </a:r>
            <a:r>
              <a:rPr lang="es-ES_tradnl" dirty="0" err="1" smtClean="0"/>
              <a:t>Gyro</a:t>
            </a:r>
            <a:r>
              <a:rPr lang="es-ES_tradnl" dirty="0" smtClean="0"/>
              <a:t> Sensor.</a:t>
            </a:r>
          </a:p>
          <a:p>
            <a:pPr marL="0" indent="0">
              <a:buNone/>
            </a:pPr>
            <a:r>
              <a:rPr lang="es-ES_tradnl" dirty="0" smtClean="0"/>
              <a:t>Antes girábamos fatal. Ahora giramos bastante bien, gracias a un bloque que hemos creado en equipo.</a:t>
            </a:r>
          </a:p>
          <a:p>
            <a:pPr marL="0" indent="0">
              <a:buNone/>
            </a:pPr>
            <a:r>
              <a:rPr lang="es-ES_tradnl" dirty="0" smtClean="0"/>
              <a:t>-Robots y programación.</a:t>
            </a:r>
          </a:p>
          <a:p>
            <a:pPr marL="0" indent="0">
              <a:buNone/>
            </a:pPr>
            <a:r>
              <a:rPr lang="es-ES_tradnl" dirty="0"/>
              <a:t>H</a:t>
            </a:r>
            <a:r>
              <a:rPr lang="es-ES_tradnl" dirty="0" smtClean="0"/>
              <a:t>acemos robots mejores y mas completos, con mejores programas.</a:t>
            </a:r>
          </a:p>
          <a:p>
            <a:pPr marL="0" indent="0">
              <a:buNone/>
            </a:pPr>
            <a:r>
              <a:rPr lang="es-ES_tradnl" dirty="0" smtClean="0"/>
              <a:t>-Organización.</a:t>
            </a:r>
          </a:p>
          <a:p>
            <a:pPr marL="0" indent="0">
              <a:buNone/>
            </a:pPr>
            <a:r>
              <a:rPr lang="es-ES_tradnl" dirty="0" smtClean="0"/>
              <a:t>Nos organizamos por tareas, de forma que cada uno hace algo y es todo mas fácil.</a:t>
            </a:r>
          </a:p>
        </p:txBody>
      </p:sp>
    </p:spTree>
    <p:extLst>
      <p:ext uri="{BB962C8B-B14F-4D97-AF65-F5344CB8AC3E}">
        <p14:creationId xmlns:p14="http://schemas.microsoft.com/office/powerpoint/2010/main" val="620109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25" y="0"/>
            <a:ext cx="11054686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s-ES_tradnl" dirty="0" smtClean="0"/>
              <a:t>Ruedas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Al principio cuando estábamos construyendo los robots dudamos mucho en poner ruedas grandes o pequeñas y al final decidimos poner en los robots ruedas pequeñas.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65349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63" y="0"/>
            <a:ext cx="82296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s-ES_tradnl" dirty="0" smtClean="0"/>
              <a:t>Componentes del robot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Los componentes  del robot son:</a:t>
            </a:r>
          </a:p>
          <a:p>
            <a:r>
              <a:rPr lang="es-ES_tradnl" dirty="0" smtClean="0"/>
              <a:t>4 motores (2 en brazos y 2 en ruedas).</a:t>
            </a:r>
          </a:p>
          <a:p>
            <a:r>
              <a:rPr lang="es-ES_tradnl" dirty="0" err="1" smtClean="0"/>
              <a:t>Gyro</a:t>
            </a:r>
            <a:r>
              <a:rPr lang="es-ES_tradnl" dirty="0" smtClean="0"/>
              <a:t> sensor.</a:t>
            </a:r>
          </a:p>
          <a:p>
            <a:r>
              <a:rPr lang="es-ES_tradnl" dirty="0" smtClean="0"/>
              <a:t>2 ruedas.</a:t>
            </a:r>
          </a:p>
          <a:p>
            <a:r>
              <a:rPr lang="es-ES_tradnl" dirty="0" smtClean="0"/>
              <a:t>4 brazos.</a:t>
            </a:r>
          </a:p>
          <a:p>
            <a:r>
              <a:rPr lang="es-ES_tradnl" dirty="0" smtClean="0"/>
              <a:t>1 EV3.</a:t>
            </a:r>
          </a:p>
          <a:p>
            <a:r>
              <a:rPr lang="es-ES_tradnl" dirty="0" smtClean="0"/>
              <a:t>5 cables.</a:t>
            </a:r>
          </a:p>
          <a:p>
            <a:r>
              <a:rPr lang="es-ES_tradnl" dirty="0" smtClean="0"/>
              <a:t>2 ruedas locas.</a:t>
            </a:r>
          </a:p>
          <a:p>
            <a:pPr marL="0" indent="0">
              <a:buNone/>
            </a:pP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386217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68"/>
            <a:ext cx="12192000" cy="685466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Como hicimos el robot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Primero nos dividimos en 4 grupos.</a:t>
            </a:r>
          </a:p>
          <a:p>
            <a:r>
              <a:rPr lang="es-ES_tradnl" dirty="0" smtClean="0"/>
              <a:t>Luego a partir de un modelo empezamos a crearlo.</a:t>
            </a:r>
          </a:p>
          <a:p>
            <a:r>
              <a:rPr lang="es-ES_tradnl" dirty="0" smtClean="0"/>
              <a:t>Al final hemos tenido este resultado.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521203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b="5457"/>
          <a:stretch/>
        </p:blipFill>
        <p:spPr>
          <a:xfrm>
            <a:off x="-273098" y="-58003"/>
            <a:ext cx="13011150" cy="6916003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3562066" y="2524836"/>
            <a:ext cx="37394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6000" dirty="0" smtClean="0"/>
              <a:t>Programas:</a:t>
            </a:r>
            <a:endParaRPr lang="es-ES_tradnl" sz="6000" dirty="0"/>
          </a:p>
        </p:txBody>
      </p:sp>
    </p:spTree>
    <p:extLst>
      <p:ext uri="{BB962C8B-B14F-4D97-AF65-F5344CB8AC3E}">
        <p14:creationId xmlns:p14="http://schemas.microsoft.com/office/powerpoint/2010/main" val="3663757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Programa </a:t>
            </a:r>
            <a:r>
              <a:rPr lang="es-ES_tradnl" dirty="0" err="1" smtClean="0"/>
              <a:t>transport</a:t>
            </a:r>
            <a:r>
              <a:rPr lang="es-ES_tradnl" dirty="0" smtClean="0"/>
              <a:t>:</a:t>
            </a:r>
            <a:endParaRPr lang="es-ES_tradnl" dirty="0"/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3121" t="27752" b="6390"/>
          <a:stretch/>
        </p:blipFill>
        <p:spPr>
          <a:xfrm>
            <a:off x="838200" y="1364776"/>
            <a:ext cx="10515599" cy="5045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639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Programa muñequitos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t="13199" r="18378" b="21129"/>
          <a:stretch/>
        </p:blipFill>
        <p:spPr>
          <a:xfrm>
            <a:off x="838200" y="1599287"/>
            <a:ext cx="10304202" cy="4804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7793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203</Words>
  <Application>Microsoft Office PowerPoint</Application>
  <PresentationFormat>Panorámica</PresentationFormat>
  <Paragraphs>36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de Office</vt:lpstr>
      <vt:lpstr>FLL Trash Trek 2016  Proyecto técnico</vt:lpstr>
      <vt:lpstr>Indice</vt:lpstr>
      <vt:lpstr>Progreso entre años</vt:lpstr>
      <vt:lpstr>Ruedas</vt:lpstr>
      <vt:lpstr>Componentes del robot</vt:lpstr>
      <vt:lpstr>Como hicimos el robot</vt:lpstr>
      <vt:lpstr>Presentación de PowerPoint</vt:lpstr>
      <vt:lpstr>Programa transport:</vt:lpstr>
      <vt:lpstr>Programa muñequitos</vt:lpstr>
      <vt:lpstr>Programa bloque gyro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FLL 2016  Proyecto técnico</dc:title>
  <dc:creator>JOAQUIN</dc:creator>
  <cp:lastModifiedBy>JOAQUIN</cp:lastModifiedBy>
  <cp:revision>11</cp:revision>
  <dcterms:created xsi:type="dcterms:W3CDTF">2016-02-19T17:42:31Z</dcterms:created>
  <dcterms:modified xsi:type="dcterms:W3CDTF">2016-02-19T19:10:22Z</dcterms:modified>
</cp:coreProperties>
</file>