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74" r:id="rId2"/>
    <p:sldId id="307" r:id="rId3"/>
    <p:sldId id="261" r:id="rId4"/>
    <p:sldId id="276" r:id="rId5"/>
    <p:sldId id="312" r:id="rId6"/>
    <p:sldId id="256" r:id="rId7"/>
    <p:sldId id="318" r:id="rId8"/>
    <p:sldId id="262" r:id="rId9"/>
    <p:sldId id="263" r:id="rId10"/>
    <p:sldId id="284" r:id="rId11"/>
    <p:sldId id="314" r:id="rId12"/>
    <p:sldId id="313" r:id="rId13"/>
    <p:sldId id="328" r:id="rId14"/>
    <p:sldId id="321" r:id="rId15"/>
    <p:sldId id="285" r:id="rId16"/>
    <p:sldId id="320" r:id="rId17"/>
    <p:sldId id="319" r:id="rId18"/>
    <p:sldId id="322" r:id="rId19"/>
    <p:sldId id="325" r:id="rId20"/>
    <p:sldId id="317" r:id="rId21"/>
    <p:sldId id="315" r:id="rId22"/>
    <p:sldId id="292" r:id="rId23"/>
    <p:sldId id="309" r:id="rId24"/>
    <p:sldId id="316" r:id="rId25"/>
    <p:sldId id="329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8710" autoAdjust="0"/>
  </p:normalViewPr>
  <p:slideViewPr>
    <p:cSldViewPr>
      <p:cViewPr varScale="1">
        <p:scale>
          <a:sx n="64" d="100"/>
          <a:sy n="64" d="100"/>
        </p:scale>
        <p:origin x="-105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B2BF19-91AE-44E4-BBDD-FA1926DD37F1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4858DD3E-2164-429B-9C5F-84F2CFED8839}">
      <dgm:prSet phldrT="[Texto]" custT="1"/>
      <dgm:spPr/>
      <dgm:t>
        <a:bodyPr/>
        <a:lstStyle/>
        <a:p>
          <a:r>
            <a:rPr lang="es-ES" sz="1600" b="1" dirty="0" smtClean="0"/>
            <a:t>Ask </a:t>
          </a:r>
          <a:r>
            <a:rPr lang="es-ES" sz="1600" b="1" dirty="0" err="1" smtClean="0"/>
            <a:t>relevant</a:t>
          </a:r>
          <a:r>
            <a:rPr lang="es-ES" sz="1600" b="1" dirty="0" smtClean="0"/>
            <a:t>  </a:t>
          </a:r>
          <a:r>
            <a:rPr lang="es-ES" sz="1600" b="1" dirty="0" err="1" smtClean="0"/>
            <a:t>questions</a:t>
          </a:r>
          <a:endParaRPr lang="es-ES" sz="1600" b="1" dirty="0"/>
        </a:p>
      </dgm:t>
    </dgm:pt>
    <dgm:pt modelId="{80E6CFD8-529E-4EB4-9A9D-17F467422713}" type="parTrans" cxnId="{78D8CDDE-5B14-4292-B728-FEDC911D6A0B}">
      <dgm:prSet/>
      <dgm:spPr/>
      <dgm:t>
        <a:bodyPr/>
        <a:lstStyle/>
        <a:p>
          <a:endParaRPr lang="es-ES"/>
        </a:p>
      </dgm:t>
    </dgm:pt>
    <dgm:pt modelId="{30A1CC94-673C-474C-8C2E-3D402E3B9160}" type="sibTrans" cxnId="{78D8CDDE-5B14-4292-B728-FEDC911D6A0B}">
      <dgm:prSet/>
      <dgm:spPr/>
      <dgm:t>
        <a:bodyPr/>
        <a:lstStyle/>
        <a:p>
          <a:endParaRPr lang="es-ES"/>
        </a:p>
      </dgm:t>
    </dgm:pt>
    <dgm:pt modelId="{6704028C-5B5A-4E49-A269-8594AC261057}">
      <dgm:prSet phldrT="[Texto]" custT="1"/>
      <dgm:spPr/>
      <dgm:t>
        <a:bodyPr/>
        <a:lstStyle/>
        <a:p>
          <a:r>
            <a:rPr lang="es-ES" sz="1600" b="1" dirty="0" smtClean="0"/>
            <a:t>Are </a:t>
          </a:r>
          <a:r>
            <a:rPr lang="es-ES" sz="1600" b="1" dirty="0" err="1" smtClean="0"/>
            <a:t>curious</a:t>
          </a:r>
          <a:endParaRPr lang="es-ES" sz="1600" b="1" dirty="0"/>
        </a:p>
      </dgm:t>
    </dgm:pt>
    <dgm:pt modelId="{B54834E7-1BE6-4817-812C-27D1AA178C2C}" type="parTrans" cxnId="{5E31498A-68C0-470E-8EFE-E1217517181C}">
      <dgm:prSet/>
      <dgm:spPr/>
      <dgm:t>
        <a:bodyPr/>
        <a:lstStyle/>
        <a:p>
          <a:endParaRPr lang="es-ES"/>
        </a:p>
      </dgm:t>
    </dgm:pt>
    <dgm:pt modelId="{6BA4046A-AB4B-45C0-8800-E1F931785FC3}" type="sibTrans" cxnId="{5E31498A-68C0-470E-8EFE-E1217517181C}">
      <dgm:prSet/>
      <dgm:spPr/>
      <dgm:t>
        <a:bodyPr/>
        <a:lstStyle/>
        <a:p>
          <a:endParaRPr lang="es-ES"/>
        </a:p>
      </dgm:t>
    </dgm:pt>
    <dgm:pt modelId="{25B6590B-99D3-4C84-9042-748F879CE1A1}">
      <dgm:prSet phldrT="[Texto]" custT="1"/>
      <dgm:spPr/>
      <dgm:t>
        <a:bodyPr/>
        <a:lstStyle/>
        <a:p>
          <a:r>
            <a:rPr lang="es-ES" sz="1600" b="1" dirty="0" smtClean="0"/>
            <a:t>Are </a:t>
          </a:r>
          <a:r>
            <a:rPr lang="es-ES" sz="1600" b="1" dirty="0" err="1" smtClean="0"/>
            <a:t>aware</a:t>
          </a:r>
          <a:r>
            <a:rPr lang="es-ES" sz="1600" b="1" dirty="0" smtClean="0"/>
            <a:t> of </a:t>
          </a:r>
          <a:r>
            <a:rPr lang="es-ES" sz="1600" b="1" dirty="0" err="1" smtClean="0"/>
            <a:t>their</a:t>
          </a:r>
          <a:r>
            <a:rPr lang="es-ES" sz="1600" b="1" dirty="0" smtClean="0"/>
            <a:t> </a:t>
          </a:r>
          <a:r>
            <a:rPr lang="es-ES" sz="1600" b="1" dirty="0" err="1" smtClean="0"/>
            <a:t>own</a:t>
          </a:r>
          <a:r>
            <a:rPr lang="es-ES" sz="1600" b="1" dirty="0" smtClean="0"/>
            <a:t> </a:t>
          </a:r>
          <a:r>
            <a:rPr lang="es-ES" sz="1600" b="1" dirty="0" err="1" smtClean="0"/>
            <a:t>biases</a:t>
          </a:r>
          <a:endParaRPr lang="es-ES" sz="1600" b="1" dirty="0"/>
        </a:p>
      </dgm:t>
    </dgm:pt>
    <dgm:pt modelId="{B4D46B90-AF09-4064-B71A-07ED14CA8BCE}" type="parTrans" cxnId="{CD28591E-DD0D-4923-98AF-1F3A32849F17}">
      <dgm:prSet/>
      <dgm:spPr/>
      <dgm:t>
        <a:bodyPr/>
        <a:lstStyle/>
        <a:p>
          <a:endParaRPr lang="es-ES"/>
        </a:p>
      </dgm:t>
    </dgm:pt>
    <dgm:pt modelId="{E0A60200-7B81-426A-B3BA-1DBB70149ABF}" type="sibTrans" cxnId="{CD28591E-DD0D-4923-98AF-1F3A32849F17}">
      <dgm:prSet/>
      <dgm:spPr/>
      <dgm:t>
        <a:bodyPr/>
        <a:lstStyle/>
        <a:p>
          <a:endParaRPr lang="es-ES"/>
        </a:p>
      </dgm:t>
    </dgm:pt>
    <dgm:pt modelId="{73DF5FBB-F5B8-4AA3-B5FD-0C5731B10BF6}">
      <dgm:prSet phldrT="[Texto]" custT="1"/>
      <dgm:spPr/>
      <dgm:t>
        <a:bodyPr/>
        <a:lstStyle/>
        <a:p>
          <a:r>
            <a:rPr lang="es-ES" sz="1600" b="1" dirty="0" smtClean="0"/>
            <a:t>Open </a:t>
          </a:r>
          <a:r>
            <a:rPr lang="es-ES" sz="1600" b="1" dirty="0" err="1" smtClean="0"/>
            <a:t>to</a:t>
          </a:r>
          <a:r>
            <a:rPr lang="es-ES" sz="1600" b="1" dirty="0" smtClean="0"/>
            <a:t> </a:t>
          </a:r>
          <a:r>
            <a:rPr lang="es-ES" sz="1600" b="1" dirty="0" err="1" smtClean="0"/>
            <a:t>changing</a:t>
          </a:r>
          <a:r>
            <a:rPr lang="es-ES" sz="1600" b="1" dirty="0" smtClean="0"/>
            <a:t> </a:t>
          </a:r>
          <a:r>
            <a:rPr lang="es-ES" sz="1600" b="1" dirty="0" err="1" smtClean="0"/>
            <a:t>their</a:t>
          </a:r>
          <a:r>
            <a:rPr lang="es-ES" sz="1600" b="1" dirty="0" smtClean="0"/>
            <a:t> </a:t>
          </a:r>
          <a:r>
            <a:rPr lang="es-ES" sz="1600" b="1" dirty="0" err="1" smtClean="0"/>
            <a:t>opinions</a:t>
          </a:r>
          <a:endParaRPr lang="es-ES" sz="1600" b="1" dirty="0"/>
        </a:p>
      </dgm:t>
    </dgm:pt>
    <dgm:pt modelId="{15728C98-C2B6-4CBA-8199-E7E1193F39F0}" type="parTrans" cxnId="{A73B2216-42D2-4050-AEA2-21A8F20E5E67}">
      <dgm:prSet/>
      <dgm:spPr/>
      <dgm:t>
        <a:bodyPr/>
        <a:lstStyle/>
        <a:p>
          <a:endParaRPr lang="es-ES"/>
        </a:p>
      </dgm:t>
    </dgm:pt>
    <dgm:pt modelId="{9DB92A52-6363-4ADC-905E-8D9CC5FC247A}" type="sibTrans" cxnId="{A73B2216-42D2-4050-AEA2-21A8F20E5E67}">
      <dgm:prSet/>
      <dgm:spPr/>
      <dgm:t>
        <a:bodyPr/>
        <a:lstStyle/>
        <a:p>
          <a:endParaRPr lang="es-ES"/>
        </a:p>
      </dgm:t>
    </dgm:pt>
    <dgm:pt modelId="{27383310-EA76-4D22-8AB1-113F31521471}">
      <dgm:prSet phldrT="[Texto]" custT="1"/>
      <dgm:spPr/>
      <dgm:t>
        <a:bodyPr/>
        <a:lstStyle/>
        <a:p>
          <a:r>
            <a:rPr lang="es-ES" sz="1400" b="1" dirty="0" err="1" smtClean="0"/>
            <a:t>Formulate</a:t>
          </a:r>
          <a:r>
            <a:rPr lang="es-ES" sz="1400" b="1" dirty="0" smtClean="0"/>
            <a:t> </a:t>
          </a:r>
          <a:r>
            <a:rPr lang="es-ES" sz="1400" b="1" dirty="0" err="1" smtClean="0"/>
            <a:t>well</a:t>
          </a:r>
          <a:r>
            <a:rPr lang="es-ES" sz="1400" b="1" dirty="0" smtClean="0"/>
            <a:t> </a:t>
          </a:r>
          <a:r>
            <a:rPr lang="es-ES" sz="1400" b="1" dirty="0" err="1" smtClean="0"/>
            <a:t>reasoned</a:t>
          </a:r>
          <a:r>
            <a:rPr lang="es-ES" sz="1400" b="1" dirty="0" smtClean="0"/>
            <a:t> </a:t>
          </a:r>
          <a:r>
            <a:rPr lang="es-ES" sz="1400" b="1" dirty="0" err="1" smtClean="0"/>
            <a:t>arguements</a:t>
          </a:r>
          <a:endParaRPr lang="es-ES" sz="1400" b="1" dirty="0"/>
        </a:p>
      </dgm:t>
    </dgm:pt>
    <dgm:pt modelId="{8CA8AB8E-AD42-4F48-A51D-FDDB3567FA3B}" type="parTrans" cxnId="{553FFAD4-695C-4F4E-8F18-56B8A6FB93CE}">
      <dgm:prSet/>
      <dgm:spPr/>
      <dgm:t>
        <a:bodyPr/>
        <a:lstStyle/>
        <a:p>
          <a:endParaRPr lang="es-ES"/>
        </a:p>
      </dgm:t>
    </dgm:pt>
    <dgm:pt modelId="{8FD70A58-B35C-49F8-A6EA-AD216D6054C4}" type="sibTrans" cxnId="{553FFAD4-695C-4F4E-8F18-56B8A6FB93CE}">
      <dgm:prSet/>
      <dgm:spPr/>
      <dgm:t>
        <a:bodyPr/>
        <a:lstStyle/>
        <a:p>
          <a:endParaRPr lang="es-ES"/>
        </a:p>
      </dgm:t>
    </dgm:pt>
    <dgm:pt modelId="{8C36670B-3424-4A33-912E-451F0A66B5C8}">
      <dgm:prSet custT="1"/>
      <dgm:spPr/>
      <dgm:t>
        <a:bodyPr/>
        <a:lstStyle/>
        <a:p>
          <a:r>
            <a:rPr lang="es-ES" sz="1600" b="1" dirty="0" smtClean="0"/>
            <a:t>Reserve </a:t>
          </a:r>
          <a:r>
            <a:rPr lang="es-ES" sz="1600" b="1" dirty="0" err="1" smtClean="0"/>
            <a:t>judgement</a:t>
          </a:r>
          <a:r>
            <a:rPr lang="es-ES" sz="1600" b="1" dirty="0" smtClean="0"/>
            <a:t> </a:t>
          </a:r>
          <a:r>
            <a:rPr lang="es-ES" sz="1600" b="1" dirty="0" err="1" smtClean="0"/>
            <a:t>until</a:t>
          </a:r>
          <a:r>
            <a:rPr lang="es-ES" sz="1600" b="1" dirty="0" smtClean="0"/>
            <a:t> </a:t>
          </a:r>
          <a:r>
            <a:rPr lang="es-ES" sz="1600" b="1" dirty="0" err="1" smtClean="0"/>
            <a:t>they</a:t>
          </a:r>
          <a:r>
            <a:rPr lang="es-ES" sz="1600" b="1" dirty="0" smtClean="0"/>
            <a:t> </a:t>
          </a:r>
          <a:r>
            <a:rPr lang="es-ES" sz="1600" b="1" dirty="0" err="1" smtClean="0"/>
            <a:t>have</a:t>
          </a:r>
          <a:r>
            <a:rPr lang="es-ES" sz="1600" b="1" dirty="0" smtClean="0"/>
            <a:t> </a:t>
          </a:r>
          <a:r>
            <a:rPr lang="es-ES" sz="1600" b="1" dirty="0" err="1" smtClean="0"/>
            <a:t>the</a:t>
          </a:r>
          <a:r>
            <a:rPr lang="es-ES" sz="1600" b="1" dirty="0" smtClean="0"/>
            <a:t> </a:t>
          </a:r>
          <a:r>
            <a:rPr lang="es-ES" sz="1600" b="1" dirty="0" err="1" smtClean="0"/>
            <a:t>facts</a:t>
          </a:r>
          <a:endParaRPr lang="es-ES" sz="1600" b="1" dirty="0"/>
        </a:p>
      </dgm:t>
    </dgm:pt>
    <dgm:pt modelId="{53885AF1-4CD6-420F-93FA-737A10EB05D8}" type="parTrans" cxnId="{A6B3358A-E8CA-4D46-B71F-7A2871B67E42}">
      <dgm:prSet/>
      <dgm:spPr/>
      <dgm:t>
        <a:bodyPr/>
        <a:lstStyle/>
        <a:p>
          <a:endParaRPr lang="es-ES"/>
        </a:p>
      </dgm:t>
    </dgm:pt>
    <dgm:pt modelId="{260E9960-268B-493F-82F0-74749B8B1854}" type="sibTrans" cxnId="{A6B3358A-E8CA-4D46-B71F-7A2871B67E42}">
      <dgm:prSet/>
      <dgm:spPr/>
      <dgm:t>
        <a:bodyPr/>
        <a:lstStyle/>
        <a:p>
          <a:endParaRPr lang="es-ES"/>
        </a:p>
      </dgm:t>
    </dgm:pt>
    <dgm:pt modelId="{46C784E8-786C-4396-AD14-6A1E17569DC2}" type="pres">
      <dgm:prSet presAssocID="{97B2BF19-91AE-44E4-BBDD-FA1926DD37F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E2C874D-42F9-42CA-9746-AB19FEA134FE}" type="pres">
      <dgm:prSet presAssocID="{4858DD3E-2164-429B-9C5F-84F2CFED8839}" presName="node" presStyleLbl="node1" presStyleIdx="0" presStyleCnt="6" custRadScaleRad="97950" custRadScaleInc="95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D42F640-C480-4DDD-9B22-29F522E20A61}" type="pres">
      <dgm:prSet presAssocID="{30A1CC94-673C-474C-8C2E-3D402E3B9160}" presName="sibTrans" presStyleLbl="sibTrans2D1" presStyleIdx="0" presStyleCnt="6"/>
      <dgm:spPr/>
      <dgm:t>
        <a:bodyPr/>
        <a:lstStyle/>
        <a:p>
          <a:endParaRPr lang="es-ES"/>
        </a:p>
      </dgm:t>
    </dgm:pt>
    <dgm:pt modelId="{56E28F6A-490C-4DFE-9F69-4EA02875CF54}" type="pres">
      <dgm:prSet presAssocID="{30A1CC94-673C-474C-8C2E-3D402E3B9160}" presName="connectorText" presStyleLbl="sibTrans2D1" presStyleIdx="0" presStyleCnt="6"/>
      <dgm:spPr/>
      <dgm:t>
        <a:bodyPr/>
        <a:lstStyle/>
        <a:p>
          <a:endParaRPr lang="es-ES"/>
        </a:p>
      </dgm:t>
    </dgm:pt>
    <dgm:pt modelId="{66CFBC5E-12E4-42BA-9B23-538750DF331F}" type="pres">
      <dgm:prSet presAssocID="{6704028C-5B5A-4E49-A269-8594AC26105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5105DDA-1C1B-463E-B517-9B58B940F652}" type="pres">
      <dgm:prSet presAssocID="{6BA4046A-AB4B-45C0-8800-E1F931785FC3}" presName="sibTrans" presStyleLbl="sibTrans2D1" presStyleIdx="1" presStyleCnt="6"/>
      <dgm:spPr/>
      <dgm:t>
        <a:bodyPr/>
        <a:lstStyle/>
        <a:p>
          <a:endParaRPr lang="es-ES"/>
        </a:p>
      </dgm:t>
    </dgm:pt>
    <dgm:pt modelId="{8EAB6836-DFCC-42EB-8A3F-807C3B139D44}" type="pres">
      <dgm:prSet presAssocID="{6BA4046A-AB4B-45C0-8800-E1F931785FC3}" presName="connectorText" presStyleLbl="sibTrans2D1" presStyleIdx="1" presStyleCnt="6"/>
      <dgm:spPr/>
      <dgm:t>
        <a:bodyPr/>
        <a:lstStyle/>
        <a:p>
          <a:endParaRPr lang="es-ES"/>
        </a:p>
      </dgm:t>
    </dgm:pt>
    <dgm:pt modelId="{A04C3E58-91B4-4825-9714-F54ED461BDCD}" type="pres">
      <dgm:prSet presAssocID="{25B6590B-99D3-4C84-9042-748F879CE1A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39816F-8CBB-413D-BEE2-215143731E40}" type="pres">
      <dgm:prSet presAssocID="{E0A60200-7B81-426A-B3BA-1DBB70149ABF}" presName="sibTrans" presStyleLbl="sibTrans2D1" presStyleIdx="2" presStyleCnt="6"/>
      <dgm:spPr/>
      <dgm:t>
        <a:bodyPr/>
        <a:lstStyle/>
        <a:p>
          <a:endParaRPr lang="es-ES"/>
        </a:p>
      </dgm:t>
    </dgm:pt>
    <dgm:pt modelId="{4B24AE81-0770-4D82-BD88-B7BBCC6A1A74}" type="pres">
      <dgm:prSet presAssocID="{E0A60200-7B81-426A-B3BA-1DBB70149ABF}" presName="connectorText" presStyleLbl="sibTrans2D1" presStyleIdx="2" presStyleCnt="6"/>
      <dgm:spPr/>
      <dgm:t>
        <a:bodyPr/>
        <a:lstStyle/>
        <a:p>
          <a:endParaRPr lang="es-ES"/>
        </a:p>
      </dgm:t>
    </dgm:pt>
    <dgm:pt modelId="{ADF1A3A3-82E2-46D4-9EEA-EE7BF467C351}" type="pres">
      <dgm:prSet presAssocID="{73DF5FBB-F5B8-4AA3-B5FD-0C5731B10BF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91E99D-08E6-4A46-B5E2-9BF961B34DCD}" type="pres">
      <dgm:prSet presAssocID="{9DB92A52-6363-4ADC-905E-8D9CC5FC247A}" presName="sibTrans" presStyleLbl="sibTrans2D1" presStyleIdx="3" presStyleCnt="6"/>
      <dgm:spPr/>
      <dgm:t>
        <a:bodyPr/>
        <a:lstStyle/>
        <a:p>
          <a:endParaRPr lang="es-ES"/>
        </a:p>
      </dgm:t>
    </dgm:pt>
    <dgm:pt modelId="{6D6E03E8-2D40-4D59-8A43-E51D7D4551D4}" type="pres">
      <dgm:prSet presAssocID="{9DB92A52-6363-4ADC-905E-8D9CC5FC247A}" presName="connectorText" presStyleLbl="sibTrans2D1" presStyleIdx="3" presStyleCnt="6"/>
      <dgm:spPr/>
      <dgm:t>
        <a:bodyPr/>
        <a:lstStyle/>
        <a:p>
          <a:endParaRPr lang="es-ES"/>
        </a:p>
      </dgm:t>
    </dgm:pt>
    <dgm:pt modelId="{59920049-9E6E-48E4-9D07-1E5EB76B1CAC}" type="pres">
      <dgm:prSet presAssocID="{27383310-EA76-4D22-8AB1-113F31521471}" presName="node" presStyleLbl="node1" presStyleIdx="4" presStyleCnt="6" custScaleX="101637" custScaleY="9636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BAC989E-CEA6-4839-9AB9-B4FAD252DC7E}" type="pres">
      <dgm:prSet presAssocID="{8FD70A58-B35C-49F8-A6EA-AD216D6054C4}" presName="sibTrans" presStyleLbl="sibTrans2D1" presStyleIdx="4" presStyleCnt="6"/>
      <dgm:spPr/>
      <dgm:t>
        <a:bodyPr/>
        <a:lstStyle/>
        <a:p>
          <a:endParaRPr lang="es-ES"/>
        </a:p>
      </dgm:t>
    </dgm:pt>
    <dgm:pt modelId="{0BC4E3C6-249E-432D-8719-20C57274FC92}" type="pres">
      <dgm:prSet presAssocID="{8FD70A58-B35C-49F8-A6EA-AD216D6054C4}" presName="connectorText" presStyleLbl="sibTrans2D1" presStyleIdx="4" presStyleCnt="6"/>
      <dgm:spPr/>
      <dgm:t>
        <a:bodyPr/>
        <a:lstStyle/>
        <a:p>
          <a:endParaRPr lang="es-ES"/>
        </a:p>
      </dgm:t>
    </dgm:pt>
    <dgm:pt modelId="{68DD2BD3-0665-4D7F-BE73-001FE7B709B0}" type="pres">
      <dgm:prSet presAssocID="{8C36670B-3424-4A33-912E-451F0A66B5C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32CB11-C500-4AEB-94BA-832441A836D5}" type="pres">
      <dgm:prSet presAssocID="{260E9960-268B-493F-82F0-74749B8B1854}" presName="sibTrans" presStyleLbl="sibTrans2D1" presStyleIdx="5" presStyleCnt="6"/>
      <dgm:spPr/>
      <dgm:t>
        <a:bodyPr/>
        <a:lstStyle/>
        <a:p>
          <a:endParaRPr lang="es-ES"/>
        </a:p>
      </dgm:t>
    </dgm:pt>
    <dgm:pt modelId="{19528D96-7577-4CE1-920C-A9BF0B098D5C}" type="pres">
      <dgm:prSet presAssocID="{260E9960-268B-493F-82F0-74749B8B1854}" presName="connectorText" presStyleLbl="sibTrans2D1" presStyleIdx="5" presStyleCnt="6"/>
      <dgm:spPr/>
      <dgm:t>
        <a:bodyPr/>
        <a:lstStyle/>
        <a:p>
          <a:endParaRPr lang="es-ES"/>
        </a:p>
      </dgm:t>
    </dgm:pt>
  </dgm:ptLst>
  <dgm:cxnLst>
    <dgm:cxn modelId="{CD28591E-DD0D-4923-98AF-1F3A32849F17}" srcId="{97B2BF19-91AE-44E4-BBDD-FA1926DD37F1}" destId="{25B6590B-99D3-4C84-9042-748F879CE1A1}" srcOrd="2" destOrd="0" parTransId="{B4D46B90-AF09-4064-B71A-07ED14CA8BCE}" sibTransId="{E0A60200-7B81-426A-B3BA-1DBB70149ABF}"/>
    <dgm:cxn modelId="{ECC9505A-A910-4288-ACFF-D6E0E98E16DF}" type="presOf" srcId="{30A1CC94-673C-474C-8C2E-3D402E3B9160}" destId="{FD42F640-C480-4DDD-9B22-29F522E20A61}" srcOrd="0" destOrd="0" presId="urn:microsoft.com/office/officeart/2005/8/layout/cycle2"/>
    <dgm:cxn modelId="{CE0CEA88-5D60-4DC1-9B7D-5E6833FB0C4D}" type="presOf" srcId="{6BA4046A-AB4B-45C0-8800-E1F931785FC3}" destId="{F5105DDA-1C1B-463E-B517-9B58B940F652}" srcOrd="0" destOrd="0" presId="urn:microsoft.com/office/officeart/2005/8/layout/cycle2"/>
    <dgm:cxn modelId="{7E0D56D5-ECAD-4B57-8FD7-89228C7D516D}" type="presOf" srcId="{9DB92A52-6363-4ADC-905E-8D9CC5FC247A}" destId="{E691E99D-08E6-4A46-B5E2-9BF961B34DCD}" srcOrd="0" destOrd="0" presId="urn:microsoft.com/office/officeart/2005/8/layout/cycle2"/>
    <dgm:cxn modelId="{EF36D906-88EE-4DCD-8CA1-D229224F231C}" type="presOf" srcId="{6704028C-5B5A-4E49-A269-8594AC261057}" destId="{66CFBC5E-12E4-42BA-9B23-538750DF331F}" srcOrd="0" destOrd="0" presId="urn:microsoft.com/office/officeart/2005/8/layout/cycle2"/>
    <dgm:cxn modelId="{35740F9C-4CF0-440D-9DB8-F38A10D21692}" type="presOf" srcId="{260E9960-268B-493F-82F0-74749B8B1854}" destId="{9C32CB11-C500-4AEB-94BA-832441A836D5}" srcOrd="0" destOrd="0" presId="urn:microsoft.com/office/officeart/2005/8/layout/cycle2"/>
    <dgm:cxn modelId="{78D8CDDE-5B14-4292-B728-FEDC911D6A0B}" srcId="{97B2BF19-91AE-44E4-BBDD-FA1926DD37F1}" destId="{4858DD3E-2164-429B-9C5F-84F2CFED8839}" srcOrd="0" destOrd="0" parTransId="{80E6CFD8-529E-4EB4-9A9D-17F467422713}" sibTransId="{30A1CC94-673C-474C-8C2E-3D402E3B9160}"/>
    <dgm:cxn modelId="{8DF7EC2E-C71E-41EB-BAA5-86771C84FA78}" type="presOf" srcId="{8FD70A58-B35C-49F8-A6EA-AD216D6054C4}" destId="{0BC4E3C6-249E-432D-8719-20C57274FC92}" srcOrd="1" destOrd="0" presId="urn:microsoft.com/office/officeart/2005/8/layout/cycle2"/>
    <dgm:cxn modelId="{12056BC8-B9E4-481D-8D47-04DBE905BDCE}" type="presOf" srcId="{27383310-EA76-4D22-8AB1-113F31521471}" destId="{59920049-9E6E-48E4-9D07-1E5EB76B1CAC}" srcOrd="0" destOrd="0" presId="urn:microsoft.com/office/officeart/2005/8/layout/cycle2"/>
    <dgm:cxn modelId="{010091B7-7ACC-4914-9F7C-6AC248D405A2}" type="presOf" srcId="{97B2BF19-91AE-44E4-BBDD-FA1926DD37F1}" destId="{46C784E8-786C-4396-AD14-6A1E17569DC2}" srcOrd="0" destOrd="0" presId="urn:microsoft.com/office/officeart/2005/8/layout/cycle2"/>
    <dgm:cxn modelId="{B13340D5-76EE-42AF-B94A-09D65CD3FDC6}" type="presOf" srcId="{6BA4046A-AB4B-45C0-8800-E1F931785FC3}" destId="{8EAB6836-DFCC-42EB-8A3F-807C3B139D44}" srcOrd="1" destOrd="0" presId="urn:microsoft.com/office/officeart/2005/8/layout/cycle2"/>
    <dgm:cxn modelId="{FE86215E-D3FE-48A7-99C7-603ACE136AE5}" type="presOf" srcId="{E0A60200-7B81-426A-B3BA-1DBB70149ABF}" destId="{8B39816F-8CBB-413D-BEE2-215143731E40}" srcOrd="0" destOrd="0" presId="urn:microsoft.com/office/officeart/2005/8/layout/cycle2"/>
    <dgm:cxn modelId="{5E31498A-68C0-470E-8EFE-E1217517181C}" srcId="{97B2BF19-91AE-44E4-BBDD-FA1926DD37F1}" destId="{6704028C-5B5A-4E49-A269-8594AC261057}" srcOrd="1" destOrd="0" parTransId="{B54834E7-1BE6-4817-812C-27D1AA178C2C}" sibTransId="{6BA4046A-AB4B-45C0-8800-E1F931785FC3}"/>
    <dgm:cxn modelId="{D9A75EB6-7EED-402A-ABF2-79C1817AA0C2}" type="presOf" srcId="{9DB92A52-6363-4ADC-905E-8D9CC5FC247A}" destId="{6D6E03E8-2D40-4D59-8A43-E51D7D4551D4}" srcOrd="1" destOrd="0" presId="urn:microsoft.com/office/officeart/2005/8/layout/cycle2"/>
    <dgm:cxn modelId="{42A6DCD2-2960-4DA4-B194-6F8E030ED769}" type="presOf" srcId="{30A1CC94-673C-474C-8C2E-3D402E3B9160}" destId="{56E28F6A-490C-4DFE-9F69-4EA02875CF54}" srcOrd="1" destOrd="0" presId="urn:microsoft.com/office/officeart/2005/8/layout/cycle2"/>
    <dgm:cxn modelId="{8D7C77D0-8123-4DBC-BA20-27C38A5AF627}" type="presOf" srcId="{25B6590B-99D3-4C84-9042-748F879CE1A1}" destId="{A04C3E58-91B4-4825-9714-F54ED461BDCD}" srcOrd="0" destOrd="0" presId="urn:microsoft.com/office/officeart/2005/8/layout/cycle2"/>
    <dgm:cxn modelId="{09862D85-4B4A-4911-ABCD-EC5A3923A3A3}" type="presOf" srcId="{8C36670B-3424-4A33-912E-451F0A66B5C8}" destId="{68DD2BD3-0665-4D7F-BE73-001FE7B709B0}" srcOrd="0" destOrd="0" presId="urn:microsoft.com/office/officeart/2005/8/layout/cycle2"/>
    <dgm:cxn modelId="{3DBF3E74-9C81-4FD1-AF22-C77E28E909B9}" type="presOf" srcId="{260E9960-268B-493F-82F0-74749B8B1854}" destId="{19528D96-7577-4CE1-920C-A9BF0B098D5C}" srcOrd="1" destOrd="0" presId="urn:microsoft.com/office/officeart/2005/8/layout/cycle2"/>
    <dgm:cxn modelId="{C0D55112-F8B3-4AAF-8E46-828F8218784D}" type="presOf" srcId="{73DF5FBB-F5B8-4AA3-B5FD-0C5731B10BF6}" destId="{ADF1A3A3-82E2-46D4-9EEA-EE7BF467C351}" srcOrd="0" destOrd="0" presId="urn:microsoft.com/office/officeart/2005/8/layout/cycle2"/>
    <dgm:cxn modelId="{A6B3358A-E8CA-4D46-B71F-7A2871B67E42}" srcId="{97B2BF19-91AE-44E4-BBDD-FA1926DD37F1}" destId="{8C36670B-3424-4A33-912E-451F0A66B5C8}" srcOrd="5" destOrd="0" parTransId="{53885AF1-4CD6-420F-93FA-737A10EB05D8}" sibTransId="{260E9960-268B-493F-82F0-74749B8B1854}"/>
    <dgm:cxn modelId="{B1D71B97-A840-490F-A776-D078A2E82307}" type="presOf" srcId="{4858DD3E-2164-429B-9C5F-84F2CFED8839}" destId="{CE2C874D-42F9-42CA-9746-AB19FEA134FE}" srcOrd="0" destOrd="0" presId="urn:microsoft.com/office/officeart/2005/8/layout/cycle2"/>
    <dgm:cxn modelId="{DFA4EB15-56FB-4F3A-A828-46E31572BB6F}" type="presOf" srcId="{E0A60200-7B81-426A-B3BA-1DBB70149ABF}" destId="{4B24AE81-0770-4D82-BD88-B7BBCC6A1A74}" srcOrd="1" destOrd="0" presId="urn:microsoft.com/office/officeart/2005/8/layout/cycle2"/>
    <dgm:cxn modelId="{A73B2216-42D2-4050-AEA2-21A8F20E5E67}" srcId="{97B2BF19-91AE-44E4-BBDD-FA1926DD37F1}" destId="{73DF5FBB-F5B8-4AA3-B5FD-0C5731B10BF6}" srcOrd="3" destOrd="0" parTransId="{15728C98-C2B6-4CBA-8199-E7E1193F39F0}" sibTransId="{9DB92A52-6363-4ADC-905E-8D9CC5FC247A}"/>
    <dgm:cxn modelId="{01F7EA02-7050-4BBD-AE36-6CC305A869B3}" type="presOf" srcId="{8FD70A58-B35C-49F8-A6EA-AD216D6054C4}" destId="{7BAC989E-CEA6-4839-9AB9-B4FAD252DC7E}" srcOrd="0" destOrd="0" presId="urn:microsoft.com/office/officeart/2005/8/layout/cycle2"/>
    <dgm:cxn modelId="{553FFAD4-695C-4F4E-8F18-56B8A6FB93CE}" srcId="{97B2BF19-91AE-44E4-BBDD-FA1926DD37F1}" destId="{27383310-EA76-4D22-8AB1-113F31521471}" srcOrd="4" destOrd="0" parTransId="{8CA8AB8E-AD42-4F48-A51D-FDDB3567FA3B}" sibTransId="{8FD70A58-B35C-49F8-A6EA-AD216D6054C4}"/>
    <dgm:cxn modelId="{75F73242-931F-4CBF-A5B0-F7FA9D3013FA}" type="presParOf" srcId="{46C784E8-786C-4396-AD14-6A1E17569DC2}" destId="{CE2C874D-42F9-42CA-9746-AB19FEA134FE}" srcOrd="0" destOrd="0" presId="urn:microsoft.com/office/officeart/2005/8/layout/cycle2"/>
    <dgm:cxn modelId="{C52E2C84-7527-4415-998E-69FA750FC51E}" type="presParOf" srcId="{46C784E8-786C-4396-AD14-6A1E17569DC2}" destId="{FD42F640-C480-4DDD-9B22-29F522E20A61}" srcOrd="1" destOrd="0" presId="urn:microsoft.com/office/officeart/2005/8/layout/cycle2"/>
    <dgm:cxn modelId="{2EE0B69C-E500-4D35-8D83-F472710F5E02}" type="presParOf" srcId="{FD42F640-C480-4DDD-9B22-29F522E20A61}" destId="{56E28F6A-490C-4DFE-9F69-4EA02875CF54}" srcOrd="0" destOrd="0" presId="urn:microsoft.com/office/officeart/2005/8/layout/cycle2"/>
    <dgm:cxn modelId="{1199285F-B678-489D-99F5-E593237A57C7}" type="presParOf" srcId="{46C784E8-786C-4396-AD14-6A1E17569DC2}" destId="{66CFBC5E-12E4-42BA-9B23-538750DF331F}" srcOrd="2" destOrd="0" presId="urn:microsoft.com/office/officeart/2005/8/layout/cycle2"/>
    <dgm:cxn modelId="{F2DC18F6-2EA1-4F13-8C14-E0C864B6638C}" type="presParOf" srcId="{46C784E8-786C-4396-AD14-6A1E17569DC2}" destId="{F5105DDA-1C1B-463E-B517-9B58B940F652}" srcOrd="3" destOrd="0" presId="urn:microsoft.com/office/officeart/2005/8/layout/cycle2"/>
    <dgm:cxn modelId="{E888BFC1-9FA9-4D98-868D-70C215CBAB8B}" type="presParOf" srcId="{F5105DDA-1C1B-463E-B517-9B58B940F652}" destId="{8EAB6836-DFCC-42EB-8A3F-807C3B139D44}" srcOrd="0" destOrd="0" presId="urn:microsoft.com/office/officeart/2005/8/layout/cycle2"/>
    <dgm:cxn modelId="{A49D0239-E18D-4986-9392-1DA76C5D5960}" type="presParOf" srcId="{46C784E8-786C-4396-AD14-6A1E17569DC2}" destId="{A04C3E58-91B4-4825-9714-F54ED461BDCD}" srcOrd="4" destOrd="0" presId="urn:microsoft.com/office/officeart/2005/8/layout/cycle2"/>
    <dgm:cxn modelId="{D282799D-A98A-4246-A42A-91E8409A65EC}" type="presParOf" srcId="{46C784E8-786C-4396-AD14-6A1E17569DC2}" destId="{8B39816F-8CBB-413D-BEE2-215143731E40}" srcOrd="5" destOrd="0" presId="urn:microsoft.com/office/officeart/2005/8/layout/cycle2"/>
    <dgm:cxn modelId="{BA336150-F460-45A5-BB11-C06D5CD15B0B}" type="presParOf" srcId="{8B39816F-8CBB-413D-BEE2-215143731E40}" destId="{4B24AE81-0770-4D82-BD88-B7BBCC6A1A74}" srcOrd="0" destOrd="0" presId="urn:microsoft.com/office/officeart/2005/8/layout/cycle2"/>
    <dgm:cxn modelId="{E063F200-EF50-4C6E-B423-49DB8F3D0715}" type="presParOf" srcId="{46C784E8-786C-4396-AD14-6A1E17569DC2}" destId="{ADF1A3A3-82E2-46D4-9EEA-EE7BF467C351}" srcOrd="6" destOrd="0" presId="urn:microsoft.com/office/officeart/2005/8/layout/cycle2"/>
    <dgm:cxn modelId="{46F7D3F8-D9D7-445A-997C-E81E45B45767}" type="presParOf" srcId="{46C784E8-786C-4396-AD14-6A1E17569DC2}" destId="{E691E99D-08E6-4A46-B5E2-9BF961B34DCD}" srcOrd="7" destOrd="0" presId="urn:microsoft.com/office/officeart/2005/8/layout/cycle2"/>
    <dgm:cxn modelId="{39903101-56CA-49A2-BD1A-BC7E66792C68}" type="presParOf" srcId="{E691E99D-08E6-4A46-B5E2-9BF961B34DCD}" destId="{6D6E03E8-2D40-4D59-8A43-E51D7D4551D4}" srcOrd="0" destOrd="0" presId="urn:microsoft.com/office/officeart/2005/8/layout/cycle2"/>
    <dgm:cxn modelId="{F340C0F9-2328-407B-BD29-0EF7175D674F}" type="presParOf" srcId="{46C784E8-786C-4396-AD14-6A1E17569DC2}" destId="{59920049-9E6E-48E4-9D07-1E5EB76B1CAC}" srcOrd="8" destOrd="0" presId="urn:microsoft.com/office/officeart/2005/8/layout/cycle2"/>
    <dgm:cxn modelId="{D3FF5679-2FE5-49AE-A8B8-DB9441883A03}" type="presParOf" srcId="{46C784E8-786C-4396-AD14-6A1E17569DC2}" destId="{7BAC989E-CEA6-4839-9AB9-B4FAD252DC7E}" srcOrd="9" destOrd="0" presId="urn:microsoft.com/office/officeart/2005/8/layout/cycle2"/>
    <dgm:cxn modelId="{610E0611-759B-47C1-A739-C7417CCFBEA6}" type="presParOf" srcId="{7BAC989E-CEA6-4839-9AB9-B4FAD252DC7E}" destId="{0BC4E3C6-249E-432D-8719-20C57274FC92}" srcOrd="0" destOrd="0" presId="urn:microsoft.com/office/officeart/2005/8/layout/cycle2"/>
    <dgm:cxn modelId="{8C660BCA-D5DE-4C8C-8206-09D49E13A1D2}" type="presParOf" srcId="{46C784E8-786C-4396-AD14-6A1E17569DC2}" destId="{68DD2BD3-0665-4D7F-BE73-001FE7B709B0}" srcOrd="10" destOrd="0" presId="urn:microsoft.com/office/officeart/2005/8/layout/cycle2"/>
    <dgm:cxn modelId="{B6F925B4-894A-4352-A355-BA67150BDAD9}" type="presParOf" srcId="{46C784E8-786C-4396-AD14-6A1E17569DC2}" destId="{9C32CB11-C500-4AEB-94BA-832441A836D5}" srcOrd="11" destOrd="0" presId="urn:microsoft.com/office/officeart/2005/8/layout/cycle2"/>
    <dgm:cxn modelId="{7C5CA169-026D-4FD0-B8B3-6BA6C8E85F9D}" type="presParOf" srcId="{9C32CB11-C500-4AEB-94BA-832441A836D5}" destId="{19528D96-7577-4CE1-920C-A9BF0B098D5C}" srcOrd="0" destOrd="0" presId="urn:microsoft.com/office/officeart/2005/8/layout/cycle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707F97-DD1B-439A-8DF4-F3FBA4C54F2A}" type="doc">
      <dgm:prSet loTypeId="urn:microsoft.com/office/officeart/2005/8/layout/funnel1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AE73DD68-D417-436F-B115-9917AEE949B2}">
      <dgm:prSet phldrT="[Texto]" custT="1"/>
      <dgm:spPr/>
      <dgm:t>
        <a:bodyPr/>
        <a:lstStyle/>
        <a:p>
          <a:r>
            <a:rPr lang="es-ES" sz="1600" b="1" dirty="0" err="1" smtClean="0">
              <a:latin typeface="Aharoni" pitchFamily="2" charset="-79"/>
              <a:cs typeface="Aharoni" pitchFamily="2" charset="-79"/>
            </a:rPr>
            <a:t>Teachers</a:t>
          </a:r>
          <a:endParaRPr lang="es-ES" sz="1600" b="1" dirty="0">
            <a:latin typeface="Aharoni" pitchFamily="2" charset="-79"/>
            <a:cs typeface="Aharoni" pitchFamily="2" charset="-79"/>
          </a:endParaRPr>
        </a:p>
      </dgm:t>
    </dgm:pt>
    <dgm:pt modelId="{FF19328E-C06C-4A5F-A8F0-99ADB6D066BC}" type="parTrans" cxnId="{7064D32F-014D-4B44-A0F4-77E2016CA4B3}">
      <dgm:prSet/>
      <dgm:spPr/>
      <dgm:t>
        <a:bodyPr/>
        <a:lstStyle/>
        <a:p>
          <a:endParaRPr lang="es-ES"/>
        </a:p>
      </dgm:t>
    </dgm:pt>
    <dgm:pt modelId="{EC0D7DAB-7F68-40ED-B035-432A2123EAFF}" type="sibTrans" cxnId="{7064D32F-014D-4B44-A0F4-77E2016CA4B3}">
      <dgm:prSet/>
      <dgm:spPr/>
      <dgm:t>
        <a:bodyPr/>
        <a:lstStyle/>
        <a:p>
          <a:endParaRPr lang="es-ES"/>
        </a:p>
      </dgm:t>
    </dgm:pt>
    <dgm:pt modelId="{93CA0805-7B07-4EB0-92D7-C0CBED7DA52D}">
      <dgm:prSet phldrT="[Texto]" custT="1"/>
      <dgm:spPr/>
      <dgm:t>
        <a:bodyPr/>
        <a:lstStyle/>
        <a:p>
          <a:r>
            <a:rPr lang="es-ES" sz="1600" b="1" dirty="0" err="1" smtClean="0">
              <a:latin typeface="Aharoni" pitchFamily="2" charset="-79"/>
              <a:cs typeface="Aharoni" pitchFamily="2" charset="-79"/>
            </a:rPr>
            <a:t>Students</a:t>
          </a:r>
          <a:endParaRPr lang="es-ES" sz="1600" b="1" dirty="0">
            <a:latin typeface="Aharoni" pitchFamily="2" charset="-79"/>
            <a:cs typeface="Aharoni" pitchFamily="2" charset="-79"/>
          </a:endParaRPr>
        </a:p>
      </dgm:t>
    </dgm:pt>
    <dgm:pt modelId="{0EAF00B4-09AB-4068-8CB3-16F2B9841DC7}" type="parTrans" cxnId="{CC2EAE9E-724C-42C1-B813-0D9D2093DA2E}">
      <dgm:prSet/>
      <dgm:spPr/>
      <dgm:t>
        <a:bodyPr/>
        <a:lstStyle/>
        <a:p>
          <a:endParaRPr lang="es-ES"/>
        </a:p>
      </dgm:t>
    </dgm:pt>
    <dgm:pt modelId="{FB9C7670-7B7A-4B3F-90FB-34C1B470E19A}" type="sibTrans" cxnId="{CC2EAE9E-724C-42C1-B813-0D9D2093DA2E}">
      <dgm:prSet/>
      <dgm:spPr/>
      <dgm:t>
        <a:bodyPr/>
        <a:lstStyle/>
        <a:p>
          <a:endParaRPr lang="es-ES"/>
        </a:p>
      </dgm:t>
    </dgm:pt>
    <dgm:pt modelId="{B6B47A06-7AAA-4116-8D61-D4B9A6811C45}">
      <dgm:prSet phldrT="[Texto]" custT="1"/>
      <dgm:spPr/>
      <dgm:t>
        <a:bodyPr/>
        <a:lstStyle/>
        <a:p>
          <a:r>
            <a:rPr lang="es-ES" sz="1400" b="1" dirty="0" err="1" smtClean="0">
              <a:latin typeface="Aharoni" pitchFamily="2" charset="-79"/>
              <a:cs typeface="Aharoni" pitchFamily="2" charset="-79"/>
            </a:rPr>
            <a:t>Safe</a:t>
          </a:r>
          <a:r>
            <a:rPr lang="es-ES" sz="1400" b="1" dirty="0" smtClean="0">
              <a:latin typeface="Aharoni" pitchFamily="2" charset="-79"/>
              <a:cs typeface="Aharoni" pitchFamily="2" charset="-79"/>
            </a:rPr>
            <a:t> </a:t>
          </a:r>
          <a:r>
            <a:rPr lang="es-ES" sz="1400" b="1" dirty="0" err="1" smtClean="0">
              <a:latin typeface="Aharoni" pitchFamily="2" charset="-79"/>
              <a:cs typeface="Aharoni" pitchFamily="2" charset="-79"/>
            </a:rPr>
            <a:t>classroom</a:t>
          </a:r>
          <a:endParaRPr lang="es-ES" sz="1400" b="1" dirty="0">
            <a:latin typeface="Aharoni" pitchFamily="2" charset="-79"/>
            <a:cs typeface="Aharoni" pitchFamily="2" charset="-79"/>
          </a:endParaRPr>
        </a:p>
      </dgm:t>
    </dgm:pt>
    <dgm:pt modelId="{A0B576A1-8937-4E2D-A945-D248312D2CD4}" type="parTrans" cxnId="{904AE176-6AA8-4069-9721-9F0A55A98828}">
      <dgm:prSet/>
      <dgm:spPr/>
      <dgm:t>
        <a:bodyPr/>
        <a:lstStyle/>
        <a:p>
          <a:endParaRPr lang="es-ES"/>
        </a:p>
      </dgm:t>
    </dgm:pt>
    <dgm:pt modelId="{5FE57E6A-1FF2-4D6F-ADBB-6B180EF7C852}" type="sibTrans" cxnId="{904AE176-6AA8-4069-9721-9F0A55A98828}">
      <dgm:prSet/>
      <dgm:spPr/>
      <dgm:t>
        <a:bodyPr/>
        <a:lstStyle/>
        <a:p>
          <a:endParaRPr lang="es-ES"/>
        </a:p>
      </dgm:t>
    </dgm:pt>
    <dgm:pt modelId="{1D1D668A-EC9A-4BA6-9084-3718CF1ACA7A}">
      <dgm:prSet phldrT="[Texto]" custT="1"/>
      <dgm:spPr/>
      <dgm:t>
        <a:bodyPr/>
        <a:lstStyle/>
        <a:p>
          <a:r>
            <a:rPr lang="es-ES" sz="3200" b="1" dirty="0" err="1" smtClean="0">
              <a:latin typeface="Aharoni" pitchFamily="2" charset="-79"/>
              <a:cs typeface="Aharoni" pitchFamily="2" charset="-79"/>
            </a:rPr>
            <a:t>Community</a:t>
          </a:r>
          <a:r>
            <a:rPr lang="es-ES" sz="3200" b="1" dirty="0" smtClean="0">
              <a:latin typeface="Aharoni" pitchFamily="2" charset="-79"/>
              <a:cs typeface="Aharoni" pitchFamily="2" charset="-79"/>
            </a:rPr>
            <a:t> of </a:t>
          </a:r>
          <a:r>
            <a:rPr lang="es-ES" sz="3200" b="1" dirty="0" err="1" smtClean="0">
              <a:latin typeface="Aharoni" pitchFamily="2" charset="-79"/>
              <a:cs typeface="Aharoni" pitchFamily="2" charset="-79"/>
            </a:rPr>
            <a:t>thinkers</a:t>
          </a:r>
          <a:endParaRPr lang="es-ES" sz="3200" b="1" dirty="0">
            <a:latin typeface="Aharoni" pitchFamily="2" charset="-79"/>
            <a:cs typeface="Aharoni" pitchFamily="2" charset="-79"/>
          </a:endParaRPr>
        </a:p>
      </dgm:t>
    </dgm:pt>
    <dgm:pt modelId="{E853B91C-1E76-4648-925B-2111F000A68B}" type="parTrans" cxnId="{C0D8DBE5-DAA8-4A7E-9FC3-CC9525964A8D}">
      <dgm:prSet/>
      <dgm:spPr/>
      <dgm:t>
        <a:bodyPr/>
        <a:lstStyle/>
        <a:p>
          <a:endParaRPr lang="es-ES"/>
        </a:p>
      </dgm:t>
    </dgm:pt>
    <dgm:pt modelId="{F71A1CA8-6165-4D6F-A3E7-9159EC788F22}" type="sibTrans" cxnId="{C0D8DBE5-DAA8-4A7E-9FC3-CC9525964A8D}">
      <dgm:prSet/>
      <dgm:spPr/>
      <dgm:t>
        <a:bodyPr/>
        <a:lstStyle/>
        <a:p>
          <a:endParaRPr lang="es-ES"/>
        </a:p>
      </dgm:t>
    </dgm:pt>
    <dgm:pt modelId="{C1C6B9DE-4232-4848-8E30-501FC068ECC6}" type="pres">
      <dgm:prSet presAssocID="{69707F97-DD1B-439A-8DF4-F3FBA4C54F2A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4170DE2-7285-4C0F-9790-95C6E0A7FFAF}" type="pres">
      <dgm:prSet presAssocID="{69707F97-DD1B-439A-8DF4-F3FBA4C54F2A}" presName="ellipse" presStyleLbl="trBgShp" presStyleIdx="0" presStyleCnt="1"/>
      <dgm:spPr/>
    </dgm:pt>
    <dgm:pt modelId="{66F45FF8-6192-4100-B83B-818CFBC99E3C}" type="pres">
      <dgm:prSet presAssocID="{69707F97-DD1B-439A-8DF4-F3FBA4C54F2A}" presName="arrow1" presStyleLbl="fgShp" presStyleIdx="0" presStyleCnt="1"/>
      <dgm:spPr/>
    </dgm:pt>
    <dgm:pt modelId="{59A428CD-4F6A-483D-BF3E-B698254D1685}" type="pres">
      <dgm:prSet presAssocID="{69707F97-DD1B-439A-8DF4-F3FBA4C54F2A}" presName="rectangle" presStyleLbl="revTx" presStyleIdx="0" presStyleCnt="1" custScaleX="1625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4F2707C-540F-458E-AA88-394321317D61}" type="pres">
      <dgm:prSet presAssocID="{93CA0805-7B07-4EB0-92D7-C0CBED7DA52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7F95B1-E8F1-4A5F-8399-03AA4D9B24DF}" type="pres">
      <dgm:prSet presAssocID="{B6B47A06-7AAA-4116-8D61-D4B9A6811C45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A265EDB-285D-41AC-9EB9-6042C8243832}" type="pres">
      <dgm:prSet presAssocID="{1D1D668A-EC9A-4BA6-9084-3718CF1ACA7A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9F623D-5AEA-4FCB-AA82-2F616E860FF1}" type="pres">
      <dgm:prSet presAssocID="{69707F97-DD1B-439A-8DF4-F3FBA4C54F2A}" presName="funnel" presStyleLbl="trAlignAcc1" presStyleIdx="0" presStyleCnt="1"/>
      <dgm:spPr/>
    </dgm:pt>
  </dgm:ptLst>
  <dgm:cxnLst>
    <dgm:cxn modelId="{CC2EAE9E-724C-42C1-B813-0D9D2093DA2E}" srcId="{69707F97-DD1B-439A-8DF4-F3FBA4C54F2A}" destId="{93CA0805-7B07-4EB0-92D7-C0CBED7DA52D}" srcOrd="1" destOrd="0" parTransId="{0EAF00B4-09AB-4068-8CB3-16F2B9841DC7}" sibTransId="{FB9C7670-7B7A-4B3F-90FB-34C1B470E19A}"/>
    <dgm:cxn modelId="{07D97680-9680-440B-91AC-7537FB0F8046}" type="presOf" srcId="{1D1D668A-EC9A-4BA6-9084-3718CF1ACA7A}" destId="{59A428CD-4F6A-483D-BF3E-B698254D1685}" srcOrd="0" destOrd="0" presId="urn:microsoft.com/office/officeart/2005/8/layout/funnel1"/>
    <dgm:cxn modelId="{1E1F9450-E50E-4FC4-97E4-FAB51B66AD98}" type="presOf" srcId="{69707F97-DD1B-439A-8DF4-F3FBA4C54F2A}" destId="{C1C6B9DE-4232-4848-8E30-501FC068ECC6}" srcOrd="0" destOrd="0" presId="urn:microsoft.com/office/officeart/2005/8/layout/funnel1"/>
    <dgm:cxn modelId="{7064D32F-014D-4B44-A0F4-77E2016CA4B3}" srcId="{69707F97-DD1B-439A-8DF4-F3FBA4C54F2A}" destId="{AE73DD68-D417-436F-B115-9917AEE949B2}" srcOrd="0" destOrd="0" parTransId="{FF19328E-C06C-4A5F-A8F0-99ADB6D066BC}" sibTransId="{EC0D7DAB-7F68-40ED-B035-432A2123EAFF}"/>
    <dgm:cxn modelId="{664D4C0D-6D4B-44F5-83A9-82230651B43B}" type="presOf" srcId="{B6B47A06-7AAA-4116-8D61-D4B9A6811C45}" destId="{D4F2707C-540F-458E-AA88-394321317D61}" srcOrd="0" destOrd="0" presId="urn:microsoft.com/office/officeart/2005/8/layout/funnel1"/>
    <dgm:cxn modelId="{C0D8DBE5-DAA8-4A7E-9FC3-CC9525964A8D}" srcId="{69707F97-DD1B-439A-8DF4-F3FBA4C54F2A}" destId="{1D1D668A-EC9A-4BA6-9084-3718CF1ACA7A}" srcOrd="3" destOrd="0" parTransId="{E853B91C-1E76-4648-925B-2111F000A68B}" sibTransId="{F71A1CA8-6165-4D6F-A3E7-9159EC788F22}"/>
    <dgm:cxn modelId="{904AE176-6AA8-4069-9721-9F0A55A98828}" srcId="{69707F97-DD1B-439A-8DF4-F3FBA4C54F2A}" destId="{B6B47A06-7AAA-4116-8D61-D4B9A6811C45}" srcOrd="2" destOrd="0" parTransId="{A0B576A1-8937-4E2D-A945-D248312D2CD4}" sibTransId="{5FE57E6A-1FF2-4D6F-ADBB-6B180EF7C852}"/>
    <dgm:cxn modelId="{57C33943-FA97-41F3-969D-C4ECE099690F}" type="presOf" srcId="{93CA0805-7B07-4EB0-92D7-C0CBED7DA52D}" destId="{B47F95B1-E8F1-4A5F-8399-03AA4D9B24DF}" srcOrd="0" destOrd="0" presId="urn:microsoft.com/office/officeart/2005/8/layout/funnel1"/>
    <dgm:cxn modelId="{13ADD308-4B6F-463A-A99E-85CACFC43039}" type="presOf" srcId="{AE73DD68-D417-436F-B115-9917AEE949B2}" destId="{8A265EDB-285D-41AC-9EB9-6042C8243832}" srcOrd="0" destOrd="0" presId="urn:microsoft.com/office/officeart/2005/8/layout/funnel1"/>
    <dgm:cxn modelId="{3C36283B-3675-460F-9B9F-429366D6C5F3}" type="presParOf" srcId="{C1C6B9DE-4232-4848-8E30-501FC068ECC6}" destId="{44170DE2-7285-4C0F-9790-95C6E0A7FFAF}" srcOrd="0" destOrd="0" presId="urn:microsoft.com/office/officeart/2005/8/layout/funnel1"/>
    <dgm:cxn modelId="{D5B70B7E-EE88-49AA-85FE-17E8634DF458}" type="presParOf" srcId="{C1C6B9DE-4232-4848-8E30-501FC068ECC6}" destId="{66F45FF8-6192-4100-B83B-818CFBC99E3C}" srcOrd="1" destOrd="0" presId="urn:microsoft.com/office/officeart/2005/8/layout/funnel1"/>
    <dgm:cxn modelId="{2E90C80D-73A8-464E-948C-BCBEBC79D6EF}" type="presParOf" srcId="{C1C6B9DE-4232-4848-8E30-501FC068ECC6}" destId="{59A428CD-4F6A-483D-BF3E-B698254D1685}" srcOrd="2" destOrd="0" presId="urn:microsoft.com/office/officeart/2005/8/layout/funnel1"/>
    <dgm:cxn modelId="{8170424F-654D-4FD8-BB41-10AA21FD60EF}" type="presParOf" srcId="{C1C6B9DE-4232-4848-8E30-501FC068ECC6}" destId="{D4F2707C-540F-458E-AA88-394321317D61}" srcOrd="3" destOrd="0" presId="urn:microsoft.com/office/officeart/2005/8/layout/funnel1"/>
    <dgm:cxn modelId="{9450DB08-528B-4A20-84EC-42D54D30C909}" type="presParOf" srcId="{C1C6B9DE-4232-4848-8E30-501FC068ECC6}" destId="{B47F95B1-E8F1-4A5F-8399-03AA4D9B24DF}" srcOrd="4" destOrd="0" presId="urn:microsoft.com/office/officeart/2005/8/layout/funnel1"/>
    <dgm:cxn modelId="{4E970F62-0106-44E0-8F23-161CE6689D19}" type="presParOf" srcId="{C1C6B9DE-4232-4848-8E30-501FC068ECC6}" destId="{8A265EDB-285D-41AC-9EB9-6042C8243832}" srcOrd="5" destOrd="0" presId="urn:microsoft.com/office/officeart/2005/8/layout/funnel1"/>
    <dgm:cxn modelId="{38F5C581-8EA0-4772-8FFD-251D07492E90}" type="presParOf" srcId="{C1C6B9DE-4232-4848-8E30-501FC068ECC6}" destId="{329F623D-5AEA-4FCB-AA82-2F616E860FF1}" srcOrd="6" destOrd="0" presId="urn:microsoft.com/office/officeart/2005/8/layout/funnel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056F9-DF63-417C-A1B3-7FD953C106D5}" type="datetimeFigureOut">
              <a:rPr lang="es-ES" smtClean="0"/>
              <a:pPr/>
              <a:t>28/09/2015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D72B7-2890-4633-BF38-93BA97B2B79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D72B7-2890-4633-BF38-93BA97B2B792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D72B7-2890-4633-BF38-93BA97B2B792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D72B7-2890-4633-BF38-93BA97B2B792}" type="slidenum">
              <a:rPr lang="es-ES" smtClean="0"/>
              <a:pPr/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D72B7-2890-4633-BF38-93BA97B2B792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D72B7-2890-4633-BF38-93BA97B2B792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Make</a:t>
            </a:r>
            <a:r>
              <a:rPr lang="es-ES" dirty="0" smtClean="0"/>
              <a:t> a </a:t>
            </a:r>
            <a:r>
              <a:rPr lang="es-ES" dirty="0" err="1" smtClean="0"/>
              <a:t>list</a:t>
            </a:r>
            <a:r>
              <a:rPr lang="es-ES" dirty="0" smtClean="0"/>
              <a:t> of as </a:t>
            </a:r>
            <a:r>
              <a:rPr lang="es-ES" dirty="0" err="1" smtClean="0"/>
              <a:t>many</a:t>
            </a:r>
            <a:r>
              <a:rPr lang="es-ES" dirty="0" smtClean="0"/>
              <a:t> as </a:t>
            </a:r>
            <a:r>
              <a:rPr lang="es-ES" dirty="0" err="1" smtClean="0"/>
              <a:t>you</a:t>
            </a:r>
            <a:r>
              <a:rPr lang="es-ES" dirty="0" smtClean="0"/>
              <a:t> can…..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D72B7-2890-4633-BF38-93BA97B2B792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D72B7-2890-4633-BF38-93BA97B2B792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D72B7-2890-4633-BF38-93BA97B2B792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D72B7-2890-4633-BF38-93BA97B2B792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D72B7-2890-4633-BF38-93BA97B2B792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D72B7-2890-4633-BF38-93BA97B2B792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6D4A-C561-481B-8FA2-91C0D1298697}" type="datetimeFigureOut">
              <a:rPr lang="es-ES" smtClean="0"/>
              <a:pPr/>
              <a:t>28/09/2015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222D-2CC7-4C18-B302-0C3F9D74621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6D4A-C561-481B-8FA2-91C0D1298697}" type="datetimeFigureOut">
              <a:rPr lang="es-ES" smtClean="0"/>
              <a:pPr/>
              <a:t>28/09/2015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222D-2CC7-4C18-B302-0C3F9D74621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6D4A-C561-481B-8FA2-91C0D1298697}" type="datetimeFigureOut">
              <a:rPr lang="es-ES" smtClean="0"/>
              <a:pPr/>
              <a:t>28/09/2015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222D-2CC7-4C18-B302-0C3F9D74621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6D4A-C561-481B-8FA2-91C0D1298697}" type="datetimeFigureOut">
              <a:rPr lang="es-ES" smtClean="0"/>
              <a:pPr/>
              <a:t>28/09/2015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222D-2CC7-4C18-B302-0C3F9D74621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6D4A-C561-481B-8FA2-91C0D1298697}" type="datetimeFigureOut">
              <a:rPr lang="es-ES" smtClean="0"/>
              <a:pPr/>
              <a:t>28/09/2015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222D-2CC7-4C18-B302-0C3F9D74621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6D4A-C561-481B-8FA2-91C0D1298697}" type="datetimeFigureOut">
              <a:rPr lang="es-ES" smtClean="0"/>
              <a:pPr/>
              <a:t>28/09/2015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222D-2CC7-4C18-B302-0C3F9D74621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6D4A-C561-481B-8FA2-91C0D1298697}" type="datetimeFigureOut">
              <a:rPr lang="es-ES" smtClean="0"/>
              <a:pPr/>
              <a:t>28/09/2015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222D-2CC7-4C18-B302-0C3F9D74621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6D4A-C561-481B-8FA2-91C0D1298697}" type="datetimeFigureOut">
              <a:rPr lang="es-ES" smtClean="0"/>
              <a:pPr/>
              <a:t>28/09/2015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222D-2CC7-4C18-B302-0C3F9D74621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6D4A-C561-481B-8FA2-91C0D1298697}" type="datetimeFigureOut">
              <a:rPr lang="es-ES" smtClean="0"/>
              <a:pPr/>
              <a:t>28/09/2015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222D-2CC7-4C18-B302-0C3F9D74621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6D4A-C561-481B-8FA2-91C0D1298697}" type="datetimeFigureOut">
              <a:rPr lang="es-ES" smtClean="0"/>
              <a:pPr/>
              <a:t>28/09/2015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222D-2CC7-4C18-B302-0C3F9D74621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6D4A-C561-481B-8FA2-91C0D1298697}" type="datetimeFigureOut">
              <a:rPr lang="es-ES" smtClean="0"/>
              <a:pPr/>
              <a:t>28/09/2015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222D-2CC7-4C18-B302-0C3F9D74621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06D4A-C561-481B-8FA2-91C0D1298697}" type="datetimeFigureOut">
              <a:rPr lang="es-ES" smtClean="0"/>
              <a:pPr/>
              <a:t>28/09/2015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1222D-2CC7-4C18-B302-0C3F9D74621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1.jpe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reliefteachingideas.files.wordpress.com/2013/10/20131019-093621.jpg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../../../../../Videos/Critical_Thinking_Explained.mp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../../../../Videos/What%20is%2021st%20century%20education-2%20(2)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cademia.edu/4893502/The_CLIL_ball_and_thinking_skills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://ptthinktank.com/2014/01/06/metacognition-critical-thinking-and-science-based-practice-dptstuden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liefteachingideas.com/" TargetMode="External"/><Relationship Id="rId5" Type="http://schemas.openxmlformats.org/officeDocument/2006/relationships/hyperlink" Target="http://www.criticalreading.com/critical_thinking.htm" TargetMode="External"/><Relationship Id="rId10" Type="http://schemas.openxmlformats.org/officeDocument/2006/relationships/hyperlink" Target="http://www.slideshare.net/teacheryamith/clil-lesson-planning-9599653" TargetMode="External"/><Relationship Id="rId4" Type="http://schemas.openxmlformats.org/officeDocument/2006/relationships/hyperlink" Target="http://www.criticalthinking.org/pages/defining-critical-thinking/766" TargetMode="External"/><Relationship Id="rId9" Type="http://schemas.openxmlformats.org/officeDocument/2006/relationships/hyperlink" Target="http://www.teachthought.com/learning/14-brilliant-blooms-taxonomy-posters-for-teacher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2.xml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642910" y="1785926"/>
            <a:ext cx="653897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b="1" dirty="0" err="1" smtClean="0">
                <a:solidFill>
                  <a:schemeClr val="accent1"/>
                </a:solidFill>
                <a:latin typeface="Franklin Gothic Medium" pitchFamily="34" charset="0"/>
              </a:rPr>
              <a:t>Thinking</a:t>
            </a:r>
            <a:r>
              <a:rPr lang="es-ES" sz="4400" b="1" dirty="0" smtClean="0">
                <a:solidFill>
                  <a:schemeClr val="accent1"/>
                </a:solidFill>
                <a:latin typeface="Franklin Gothic Medium" pitchFamily="34" charset="0"/>
              </a:rPr>
              <a:t> </a:t>
            </a:r>
            <a:r>
              <a:rPr lang="es-ES" sz="4400" b="1" dirty="0" err="1" smtClean="0">
                <a:solidFill>
                  <a:schemeClr val="accent1"/>
                </a:solidFill>
                <a:latin typeface="Franklin Gothic Medium" pitchFamily="34" charset="0"/>
              </a:rPr>
              <a:t>about</a:t>
            </a:r>
            <a:r>
              <a:rPr lang="es-ES" sz="4400" b="1" dirty="0" smtClean="0">
                <a:solidFill>
                  <a:schemeClr val="accent1"/>
                </a:solidFill>
                <a:latin typeface="Franklin Gothic Medium" pitchFamily="34" charset="0"/>
              </a:rPr>
              <a:t> </a:t>
            </a:r>
            <a:r>
              <a:rPr lang="es-ES" sz="4400" b="1" dirty="0" err="1" smtClean="0">
                <a:solidFill>
                  <a:schemeClr val="accent1"/>
                </a:solidFill>
                <a:latin typeface="Franklin Gothic Medium" pitchFamily="34" charset="0"/>
              </a:rPr>
              <a:t>Thinking</a:t>
            </a:r>
            <a:r>
              <a:rPr lang="es-ES" sz="4400" b="1" dirty="0" smtClean="0">
                <a:solidFill>
                  <a:schemeClr val="accent1"/>
                </a:solidFill>
                <a:latin typeface="Franklin Gothic Medium" pitchFamily="34" charset="0"/>
              </a:rPr>
              <a:t>….</a:t>
            </a:r>
          </a:p>
          <a:p>
            <a:endParaRPr lang="es-ES" sz="3600" b="1" dirty="0" smtClean="0">
              <a:solidFill>
                <a:schemeClr val="accent1"/>
              </a:solidFill>
              <a:latin typeface="Franklin Gothic Medium" pitchFamily="34" charset="0"/>
            </a:endParaRPr>
          </a:p>
          <a:p>
            <a:r>
              <a:rPr lang="es-ES" sz="3600" b="1" dirty="0" smtClean="0">
                <a:solidFill>
                  <a:schemeClr val="accent1"/>
                </a:solidFill>
                <a:latin typeface="Franklin Gothic Medium" pitchFamily="34" charset="0"/>
              </a:rPr>
              <a:t>Jo Sintes</a:t>
            </a:r>
          </a:p>
        </p:txBody>
      </p:sp>
      <p:pic>
        <p:nvPicPr>
          <p:cNvPr id="4" name="3 Imagen" descr="logo SM CMY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4" y="357166"/>
            <a:ext cx="819324" cy="857256"/>
          </a:xfrm>
          <a:prstGeom prst="rect">
            <a:avLst/>
          </a:prstGeom>
        </p:spPr>
      </p:pic>
      <p:pic>
        <p:nvPicPr>
          <p:cNvPr id="5" name="4 Imagen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836" y="357167"/>
            <a:ext cx="2313671" cy="857256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0" y="6429396"/>
            <a:ext cx="9144000" cy="428604"/>
          </a:xfrm>
          <a:prstGeom prst="rect">
            <a:avLst/>
          </a:prstGeom>
          <a:solidFill>
            <a:srgbClr val="78B021"/>
          </a:solidFill>
          <a:ln>
            <a:solidFill>
              <a:srgbClr val="78B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6562" name="Picture 2" descr="http://tse4.mm.bing.net/th?id=JN.KyrCf2A6s1QXcYI48R567g&amp;w=227&amp;h=155&amp;c=7&amp;rs=1&amp;qlt=90&amp;o=4&amp;cb=11&amp;pid=1.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2786058"/>
            <a:ext cx="3500462" cy="2390184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115375" y="5286388"/>
            <a:ext cx="7357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>
                <a:latin typeface="Arial" pitchFamily="34" charset="0"/>
                <a:cs typeface="Arial" pitchFamily="34" charset="0"/>
              </a:rPr>
              <a:t>We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 err="1" smtClean="0">
                <a:latin typeface="Arial" pitchFamily="34" charset="0"/>
                <a:cs typeface="Arial" pitchFamily="34" charset="0"/>
              </a:rPr>
              <a:t>can´t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 err="1" smtClean="0">
                <a:latin typeface="Arial" pitchFamily="34" charset="0"/>
                <a:cs typeface="Arial" pitchFamily="34" charset="0"/>
              </a:rPr>
              <a:t>solve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 err="1" smtClean="0">
                <a:latin typeface="Arial" pitchFamily="34" charset="0"/>
                <a:cs typeface="Arial" pitchFamily="34" charset="0"/>
              </a:rPr>
              <a:t>our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 err="1" smtClean="0">
                <a:latin typeface="Arial" pitchFamily="34" charset="0"/>
                <a:cs typeface="Arial" pitchFamily="34" charset="0"/>
              </a:rPr>
              <a:t>problems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 err="1" smtClean="0">
                <a:latin typeface="Arial" pitchFamily="34" charset="0"/>
                <a:cs typeface="Arial" pitchFamily="34" charset="0"/>
              </a:rPr>
              <a:t>same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 err="1" smtClean="0">
                <a:latin typeface="Arial" pitchFamily="34" charset="0"/>
                <a:cs typeface="Arial" pitchFamily="34" charset="0"/>
              </a:rPr>
              <a:t>level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s-ES" sz="2400" b="1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s-ES" sz="2400" b="1" dirty="0" err="1" smtClean="0">
                <a:latin typeface="Arial" pitchFamily="34" charset="0"/>
                <a:cs typeface="Arial" pitchFamily="34" charset="0"/>
              </a:rPr>
              <a:t>thinking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 err="1" smtClean="0">
                <a:latin typeface="Arial" pitchFamily="34" charset="0"/>
                <a:cs typeface="Arial" pitchFamily="34" charset="0"/>
              </a:rPr>
              <a:t>created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 err="1" smtClean="0">
                <a:latin typeface="Arial" pitchFamily="34" charset="0"/>
                <a:cs typeface="Arial" pitchFamily="34" charset="0"/>
              </a:rPr>
              <a:t>them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-   </a:t>
            </a:r>
            <a:r>
              <a:rPr lang="es-ES" sz="2400" i="1" dirty="0" smtClean="0">
                <a:latin typeface="Arial" pitchFamily="34" charset="0"/>
                <a:cs typeface="Arial" pitchFamily="34" charset="0"/>
              </a:rPr>
              <a:t>Albert Einstein</a:t>
            </a:r>
            <a:endParaRPr lang="es-ES" sz="24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accent3"/>
                </a:solidFill>
              </a:rPr>
              <a:t>TOOLS - Visual </a:t>
            </a:r>
            <a:r>
              <a:rPr lang="es-ES" b="1" dirty="0" err="1" smtClean="0">
                <a:solidFill>
                  <a:schemeClr val="accent3"/>
                </a:solidFill>
              </a:rPr>
              <a:t>Organisers</a:t>
            </a:r>
            <a:r>
              <a:rPr lang="es-ES" b="1" dirty="0" smtClean="0">
                <a:solidFill>
                  <a:schemeClr val="accent3"/>
                </a:solidFill>
              </a:rPr>
              <a:t>  </a:t>
            </a:r>
            <a:endParaRPr lang="es-ES" b="1" dirty="0">
              <a:solidFill>
                <a:schemeClr val="accent3"/>
              </a:solidFill>
            </a:endParaRPr>
          </a:p>
        </p:txBody>
      </p:sp>
      <p:pic>
        <p:nvPicPr>
          <p:cNvPr id="3" name="Picture 2" descr="http://img402.imageshack.us/img402/6619/criticalthinkingquesti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428736"/>
            <a:ext cx="4929222" cy="4625254"/>
          </a:xfrm>
          <a:prstGeom prst="rect">
            <a:avLst/>
          </a:prstGeom>
          <a:noFill/>
        </p:spPr>
      </p:pic>
      <p:pic>
        <p:nvPicPr>
          <p:cNvPr id="4" name="3 Imagen" descr="logo SM CMY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64" y="6215058"/>
            <a:ext cx="614493" cy="642942"/>
          </a:xfrm>
          <a:prstGeom prst="rect">
            <a:avLst/>
          </a:prstGeom>
        </p:spPr>
      </p:pic>
      <p:pic>
        <p:nvPicPr>
          <p:cNvPr id="5" name="4 Imagen" descr="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9823" y="6193226"/>
            <a:ext cx="1794177" cy="664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chemeClr val="accent3"/>
                </a:solidFill>
              </a:rPr>
              <a:t>How</a:t>
            </a:r>
            <a:r>
              <a:rPr lang="es-ES" b="1" dirty="0" smtClean="0">
                <a:solidFill>
                  <a:schemeClr val="accent3"/>
                </a:solidFill>
              </a:rPr>
              <a:t> </a:t>
            </a:r>
            <a:r>
              <a:rPr lang="es-ES" b="1" dirty="0" err="1" smtClean="0">
                <a:solidFill>
                  <a:schemeClr val="accent3"/>
                </a:solidFill>
              </a:rPr>
              <a:t>many</a:t>
            </a:r>
            <a:r>
              <a:rPr lang="es-ES" b="1" dirty="0" smtClean="0">
                <a:solidFill>
                  <a:schemeClr val="accent3"/>
                </a:solidFill>
              </a:rPr>
              <a:t> can </a:t>
            </a:r>
            <a:r>
              <a:rPr lang="es-ES" b="1" dirty="0" err="1" smtClean="0">
                <a:solidFill>
                  <a:schemeClr val="accent3"/>
                </a:solidFill>
              </a:rPr>
              <a:t>you</a:t>
            </a:r>
            <a:r>
              <a:rPr lang="es-ES" b="1" dirty="0" smtClean="0">
                <a:solidFill>
                  <a:schemeClr val="accent3"/>
                </a:solidFill>
              </a:rPr>
              <a:t> </a:t>
            </a:r>
            <a:r>
              <a:rPr lang="es-ES" b="1" dirty="0" err="1" smtClean="0">
                <a:solidFill>
                  <a:schemeClr val="accent3"/>
                </a:solidFill>
              </a:rPr>
              <a:t>name</a:t>
            </a:r>
            <a:r>
              <a:rPr lang="es-ES" b="1" dirty="0" smtClean="0">
                <a:solidFill>
                  <a:schemeClr val="accent3"/>
                </a:solidFill>
              </a:rPr>
              <a:t>?</a:t>
            </a:r>
            <a:endParaRPr lang="es-ES" b="1" dirty="0">
              <a:solidFill>
                <a:schemeClr val="accent3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</a:t>
            </a:r>
            <a:r>
              <a:rPr lang="es-ES" dirty="0" smtClean="0"/>
              <a:t>oncept </a:t>
            </a:r>
            <a:r>
              <a:rPr lang="es-ES" dirty="0" err="1" smtClean="0"/>
              <a:t>map</a:t>
            </a:r>
            <a:endParaRPr lang="es-ES" dirty="0" smtClean="0"/>
          </a:p>
          <a:p>
            <a:r>
              <a:rPr lang="es-ES" dirty="0" err="1" smtClean="0"/>
              <a:t>Mind</a:t>
            </a:r>
            <a:r>
              <a:rPr lang="es-ES" dirty="0" smtClean="0"/>
              <a:t> </a:t>
            </a:r>
            <a:r>
              <a:rPr lang="es-ES" dirty="0" err="1" smtClean="0"/>
              <a:t>map</a:t>
            </a:r>
            <a:endParaRPr lang="es-ES" dirty="0" smtClean="0"/>
          </a:p>
          <a:p>
            <a:r>
              <a:rPr lang="es-ES" dirty="0" err="1" smtClean="0"/>
              <a:t>Venn</a:t>
            </a:r>
            <a:r>
              <a:rPr lang="es-ES" dirty="0" smtClean="0"/>
              <a:t> </a:t>
            </a:r>
            <a:r>
              <a:rPr lang="es-ES" dirty="0" err="1" smtClean="0"/>
              <a:t>diagram</a:t>
            </a:r>
            <a:endParaRPr lang="es-ES" dirty="0" smtClean="0"/>
          </a:p>
          <a:p>
            <a:r>
              <a:rPr lang="es-ES" dirty="0" err="1" smtClean="0"/>
              <a:t>Timeline</a:t>
            </a:r>
            <a:endParaRPr lang="es-ES" dirty="0" smtClean="0"/>
          </a:p>
          <a:p>
            <a:r>
              <a:rPr lang="es-ES" dirty="0" err="1" smtClean="0"/>
              <a:t>Organisation</a:t>
            </a:r>
            <a:r>
              <a:rPr lang="es-ES" dirty="0" smtClean="0"/>
              <a:t> chart</a:t>
            </a:r>
          </a:p>
          <a:p>
            <a:r>
              <a:rPr lang="es-ES" dirty="0" err="1" smtClean="0"/>
              <a:t>Flow</a:t>
            </a:r>
            <a:r>
              <a:rPr lang="es-ES" dirty="0" smtClean="0"/>
              <a:t> </a:t>
            </a:r>
            <a:r>
              <a:rPr lang="es-ES" dirty="0" err="1" smtClean="0"/>
              <a:t>diagram</a:t>
            </a:r>
            <a:endParaRPr lang="es-ES" dirty="0" smtClean="0"/>
          </a:p>
          <a:p>
            <a:r>
              <a:rPr lang="es-ES" dirty="0" smtClean="0"/>
              <a:t>Spiders web</a:t>
            </a:r>
          </a:p>
          <a:p>
            <a:r>
              <a:rPr lang="es-ES" dirty="0" smtClean="0"/>
              <a:t>Ishikawa (cause and </a:t>
            </a:r>
            <a:r>
              <a:rPr lang="es-ES" dirty="0" err="1" smtClean="0"/>
              <a:t>effect</a:t>
            </a:r>
            <a:r>
              <a:rPr lang="es-ES" dirty="0" smtClean="0"/>
              <a:t>)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lassinc.net/img/graphic_organizer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785794"/>
            <a:ext cx="3219269" cy="2521761"/>
          </a:xfrm>
          <a:prstGeom prst="rect">
            <a:avLst/>
          </a:prstGeom>
          <a:noFill/>
        </p:spPr>
      </p:pic>
      <p:pic>
        <p:nvPicPr>
          <p:cNvPr id="2052" name="Picture 4" descr="http://ts1.mm.bing.net/th?&amp;id=JN.Aza/jQiFYvbQexSbF8r/cw&amp;w=300&amp;h=300&amp;c=0&amp;pid=1.9&amp;rs=0&amp;p=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642918"/>
            <a:ext cx="2095500" cy="1857376"/>
          </a:xfrm>
          <a:prstGeom prst="rect">
            <a:avLst/>
          </a:prstGeom>
          <a:noFill/>
        </p:spPr>
      </p:pic>
      <p:pic>
        <p:nvPicPr>
          <p:cNvPr id="2054" name="Picture 6" descr="http://edum-5650-abbie-foristal-synthesis.wikispaces.com/file/view/fishbonegraphicorganizer.jpg/217170476/fishbonegraphicorganiz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3571876"/>
            <a:ext cx="4000500" cy="2914650"/>
          </a:xfrm>
          <a:prstGeom prst="rect">
            <a:avLst/>
          </a:prstGeom>
          <a:noFill/>
        </p:spPr>
      </p:pic>
      <p:pic>
        <p:nvPicPr>
          <p:cNvPr id="2056" name="Picture 8" descr="http://ts1.mm.bing.net/th?&amp;id=JN.bJAWonYMfygNQZ5NzR2zCw&amp;w=300&amp;h=300&amp;c=0&amp;pid=1.9&amp;rs=0&amp;p=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29256" y="3714752"/>
            <a:ext cx="2019300" cy="2857500"/>
          </a:xfrm>
          <a:prstGeom prst="rect">
            <a:avLst/>
          </a:prstGeom>
          <a:noFill/>
        </p:spPr>
      </p:pic>
      <p:pic>
        <p:nvPicPr>
          <p:cNvPr id="6" name="5 Imagen" descr="logo SM CMYK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0826" y="214290"/>
            <a:ext cx="614493" cy="642942"/>
          </a:xfrm>
          <a:prstGeom prst="rect">
            <a:avLst/>
          </a:prstGeom>
        </p:spPr>
      </p:pic>
      <p:pic>
        <p:nvPicPr>
          <p:cNvPr id="7" name="6 Imagen" descr="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3768" y="214290"/>
            <a:ext cx="1794177" cy="664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92D050"/>
                </a:solidFill>
              </a:rPr>
              <a:t>DOUBLE  BUBBLE</a:t>
            </a:r>
            <a:endParaRPr lang="es-ES" b="1" dirty="0">
              <a:solidFill>
                <a:srgbClr val="92D050"/>
              </a:solidFill>
            </a:endParaRPr>
          </a:p>
        </p:txBody>
      </p:sp>
      <p:pic>
        <p:nvPicPr>
          <p:cNvPr id="4" name="Picture 4" descr="http://ts1.mm.bing.net/th?&amp;id=JN.j9tPl/z3OG8JCj9Nb0OitQ&amp;w=300&amp;h=300&amp;c=0&amp;pid=1.9&amp;rs=0&amp;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5072098" cy="2924910"/>
          </a:xfrm>
          <a:prstGeom prst="rect">
            <a:avLst/>
          </a:prstGeom>
          <a:noFill/>
        </p:spPr>
      </p:pic>
      <p:sp>
        <p:nvSpPr>
          <p:cNvPr id="74754" name="AutoShape 2" descr="http://tse3.mm.bing.net/th?id=JN.NkFvD6hz2fwdmd9CLr%2fjkA&amp;w=225&amp;h=148&amp;c=7&amp;rs=1&amp;qlt=90&amp;o=4&amp;cb=11&amp;pid=1.1"/>
          <p:cNvSpPr>
            <a:spLocks noChangeAspect="1" noChangeArrowheads="1"/>
          </p:cNvSpPr>
          <p:nvPr/>
        </p:nvSpPr>
        <p:spPr bwMode="auto">
          <a:xfrm>
            <a:off x="63500" y="-669925"/>
            <a:ext cx="2143125" cy="14097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4756" name="Picture 4" descr="http://tse3.mm.bing.net/th?id=JN.NkFvD6hz2fwdmd9CLr%2fjkA&amp;w=225&amp;h=148&amp;c=7&amp;rs=1&amp;qlt=90&amp;o=4&amp;cb=11&amp;pid=1.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4857760"/>
            <a:ext cx="2143125" cy="1409700"/>
          </a:xfrm>
          <a:prstGeom prst="rect">
            <a:avLst/>
          </a:prstGeom>
          <a:noFill/>
        </p:spPr>
      </p:pic>
      <p:sp>
        <p:nvSpPr>
          <p:cNvPr id="74758" name="AutoShape 6" descr="data:image/jpeg;base64,/9j/4AAQSkZJRgABAQAAAQABAAD/2wBDAAMCAgMCAgMDAwMEAwMEBQgFBQQEBQoHBwYIDAoMDAsKCwsNDhIQDQ4RDgsLEBYQERMUFRUVDA8XGBYUGBIUFRT/2wBDAQMEBAUEBQkFBQkUDQsNFBQUFBQUFBQUFBQUFBQUFBQUFBQUFBQUFBQUFBQUFBQUFBQUFBQUFBQUFBQUFBQUFBT/wAARCAB+ANoDASIAAhEBAxEB/8QAHQAAAgIDAQEBAAAAAAAAAAAABAUDBgIHCAEACf/EAEAQAAIBAgQEBAQEAwcCBwEAAAECAwQRAAUSIQYTMUEHIlFhFDJxgQgjkaEVQlIkM2KxwdHwFoIlJkNUcqLx4f/EABsBAAIDAQEBAAAAAAAAAAAAAAIDAAEEBQYH/8QAMhEAAQQBAwIEAwgCAwAAAAAAAQACAxEhBBIxBUETUWFxgaHwIjJCkbHB0eEUFSMzUv/aAAwDAQACEQMRAD8A3pGHLdMNOdaG22BIQNV7YLsCAPXHw0nKZRXhnOgbDBFJUENvtiQUgMa9OmCKWiBYXtbAEgqZCnFYGsNumC4xYBt98RxUK6gbj9MEcgmwB2GFOrsq91gGJbGcN9WJ4KW+2JY6bS2FEWoW2FJExtjCVmB6YLiTtbEhpRa/+mB2odlKCnqGW1wMZmQuxwQlMPT9sfJB5yLYrKlBYQoxY7Ym0P6YIWHbppwJXV0OXbTSBHAvpPUj1t6e+LbG6V21os+Qyi2rxmdRbSMRmVn2sMVrMfECkp1/KRpyXA8m91J6j/bCWp8WIqSVrU8MkamzFmIIPoOt+3b19Md1vQtc5thn5kD907wHDstgsTp6YHd3F9hivZd4o5FXwx6qpIZGW5V9go9zh/HNHW06VFO6zQOTaSM3B9d8cubST6Q1OwhBRCheR/QYiLnvglorjbfANSjA7NbCNqHcsZSCLd/pgSWO/Trj1wR/NfEE8pRduvtiUVawk1r0GFVU76zsMMGnv1wDUgE3v9sGAUBSqu5jggKOuFRjm1/KMPZ0JGq3XC+RChvbD28IUEY3ufLj4xv6D9MZSyFSfKcRmo3+U4daJWWGMf8ADgtYxqXbEMMflAN8MaWFbd8JIJ7oNxWaAFVGDYYwqggYwjpiDe22C4009sBQReIvY7++DYobgEjEMPkNyMMon1KP9sC5pV7gvIIBqxmkF26XxLGl236YPo0W4woghXuCGWmAUG2M1ivthlPT61FhiNIDGg1dMV2yitDxwC/TH3LVG+UFuwPc4Z0VA1WzCBlOkXZm+VADYknFE8ReLKbJJTltPURSVU50GVj0HcD0tt2ubjHQ0egk1Rs4b5/x9V+i1afTundQwO5TDMc/VBVGNkaKn2qJR8sZ/oUn5m9ug9caS464yesLmKMQQPL+VHCNZOnq8hHU9d8GcWZrTQJDQfEyvTxv5iLHUx+bb2OBssFDmcavNTFXGpUUkKGHrj3um00WjaBE2h3Pc/uu5HBHHiMZVWi4tqEimijDNzfmjvpv9T7fbAtbXCpjfnNyS4KFoibsOwIA/f3wLxPFRIszRLyTESE0klfoevXHmRUs2Y5RDOVEEqEu7D+a1vX0Hb/YY6W9wyroHCCmkfJqXmzRioLWIpkbdNmN2t06AWv3GJeGfE/M+Es0gNGRUQyEc2jdyUckWsb/AMw9b4wzqaRqQ3qmqkdvlgXllgb6Qw3u1tvXbtilVaSVJVaeBgXFwG6KAdxf12O43xqps7CyQWD2KxSNDjXZdjcI8Y0nGGUGuoiyaG5c0L/PE9gSp/0PcYYTK8h2OOV/CHxAqOBuKR/EHZ6KqAikQ/3bKPlI73Fz++Osqapp6qjjqKeVJoJVDI69CCMfMOpaH/Empn3Tx/C5U8TonZ4PCUSUslzvgWemkK7EYfBTK+hNOptvMbfvircLcecO8bQ18uQ5tBmkVHUtSyvCTYOpINrgalJBswuDY77HHObC4/aAwFnAsErBIHMlmOIqiEqTg6traeCTUX6e2IjJDKAdXzYbXh5IVVSWzMBGBvhfOR74c1cMWnZje+F9TGpIC9LYsPHkrSqcBlwNycMHWO5FzjDkx/1HDNzfJS1YqXQwvqBw2pNHewxWqLWqhdQwyjqZLaQd8Ta08FUKPZWIaQBa2MksWthXFPNoHmGJFlnbo4BwqhdFS2hOWWO4GsAW64lSphiIXmKfvhCsdQym8ik4j+AqeYCHU39MCWgclSx5K2LmEKfzKfvg2izSAuAGUn64pb5bVturAnoAOpPpgmfLzw8qSZvKY2J0rRU5D1TuQSE09EuAN2Pfph8Gkfqn7Imlx9P38vijYQ41S2HHMrKWWzbE2v2HXC7MeJKRKZgJI1YHYkgK2+9ibXt7XxpTxC/EJkHA9LIczzymyah0ooppEvLKxv5SNy5JA2AHTa+K1lFRxx4qIZ8vyaThTJ510pWcQR8uoZf6o4FbWAevnK9ceqj6PpNA3xte8X2Hb+/09062Rm3Bbf4q8UYqaLl0KyUFOjMs8U6qrFrfM+5FtxpHQG974514y4hq+KuQuW009dPJIiGqgR2RfzgGLMBt5d732643hwV4N8P8PNTVGZS1PE2Zx2bn5lbkqd/lhHkHXqdR98bToqmkjgNKKdYqU+UxRqFS3cWGFP6zCx48Jtj18k06t14K5K4nZMqqaqKaRaxhMwLFLHqQPf8A5viiZvxxV8LVNQ0cCVFFUMpI5wIiB66m73NrAdMbP/EHwXmHC2byz5BL/EJ6qLnxUgQs4Q9WBAsCve9t8cvV9VxBHTJD8J/ZlDkws12Xpci9gO/THp2EOO4EEFbDqQ5tDBV+ruMqTMoXNNOsTyDyoXDMSDf5SSbdfTFiyPiPNOG+G3qcyppIcokeJmcowcLI4jVyLeUXYDvvig8DZYkbpWzU/InUazE5DFL9x2P2x0pw1N/1XwNxDTVHwiUvwv8AZ6irjB5QsA5bVYWvbodtt72xqay5Ao6QiMrRVHxP8RmDKtQIQSZNdxeKRyxH11W1X+oxDnVXBlbgK2gyW/NY6ToDd797g/XGq8s4ghoSs4rRPFTSEqliJA5XQALbObklfdx1tjqvIPw3cOUPCsWb8du/EHEM6azQR5nLTU1FqtZAIyHeQBQrEtpvcAWFzT8GyjhJdjlakhqf+oKhIqUcmmI0LzEOtgTt1P8AzvfG9uBOIJuC6KCgeb+JU0JVZkZgHiJ2BB2F7ncD/wDdcZ/whS0GYySZZSLw5JTt5Io6qSeKUDs3MOr9PrhblPxmbPHW1krSs5LkhhHEyKfLboW3F7/udsee10fiso8BduGKGceFOLB+XquszUCegnq6GcySJDMIhGQJBMI2KgA9G1W2PfHHP4dONBledQUjFoKLN66pywDQFVaqKJZVc3+RmUvG46Fo1PUtdjTcd8QZZUVgp6yWBalyWaOMM+ok30+gsBuTf3xrHOM8MHHNbmcZmqMzV4syrK5ZTCBOimON+Vpsz21ahuG1Etud+boYg2OSJ/4kp3S26WwHbmk+VY/Nds1eWSTIzGQm2x9jjwQsiIusjSMaO8IPxNZRn0mW5PmGf0GY1lTJ8M8Mc9qmkbVZOYrKoKHZbj5SQL2xvmRWQ6WBDDYg9ccTU6Z+nftePb1C8lMwwv2uSytMoY2cn2wrjrmjU81itj1Y4c1DBZDcXwqr6OKpQqwIB7jGZgaTRWcOHZCsusl/iFOrcBWvjHzf1nAtHkK5fLJJzGdWNwG7YO1x+mLLIzwVdtPCbRViK5IIBBsb+uJf4pBTMHmfSB+mNIZZB4y8AxMjGj4+y2xs1SoafcbFvlk227tgmX8ROXwSCm4r4CzXKwigSGPnoSwBuRqQrYm3fb1x0oulh/8A1PDvjR/Ip7YQcAreuV5xS5zzRTVkLmI2K33vgmkmNUfyzchtJt640DSfiN8O6PeiyPkVOm8sdRmBG4t3Ci53wxpvxdUVLop+G8iimmYnemy2bMJkO4B3LL+21vfG/wD0l5e4D3K0eDD+JdC5fw7mdfVcqCGSoQC7SRRllX6noPucB5pxPw5wZUkZtxBBNJG2mSkywid0PU63+Rdge5+mObK7xO8ZfEmrSni4Fziry5G1RScR1EeXQAhLKwS4Kbm9lQ3AGPsl/DJxxxfSyrxx4gNltHMwkbKeFYCtutkE8uwG5vpT74o6HpWmO7USbvQH+M/NIc2BpVw4/wDxoZBwxl4bL3pYqSp1JTfAVTPXzNq2Ba117eVVBJ63GKDS5N4t+N9e2YUSVXhnw5NcvXZqrvmNRqHmdICQRf8AqfRfbrje/hT+H3gLwndazJeH4jmhXS+bZg5qq0+tpXuV+iaRjZIpFmmJYizdQe+Ln63HDF4OhaGD2+vmhc5rRcZpal8KPALgrwpihraejlz3iMga8+z3TUVd/wDBtphHoIwPcnG34Jxo5lgAfQYzbLIlC7K32xl8MPkAsBvsMeOlmMzi+RxJWEgnJUcdezyAKmke+G1LVkKCQP0wodI4ze7KO5K4npaqJTpvIwO19GMTnXlUrFT1ytrOxLCx2xr3j7wc4a4zy6SOnpKfK625daqmhW5PcMDsQSAfqBi6QTqvlRC1u5FjjOWVQpXl9Rh0erm0zg+JxBTNxaVxTX5MuTvXxkDVDIybBtVgO/74tXCXFsPDfh7n1TVpE8UFFPUsXmUKNMZvse2w2G33w1/EBwiMuzmnr4g602ZtpkKsD+cu/T3FvqRjSnj5nacKfhv4nkR5HkrKYUquWFl5jqlypudrk3B2x9l0WpbqWNlb3C6zpLiBHdaw/CHUtxxxFW1udvSZblWTSQVkEQu71dSW+UaidKIEDG1rXUb3xvTxb4+qc8iNLlgM6Ujc5pKaJnL9yx0XAXzWsbY5M/DjmtRSVMVYgy6pz/OhHw/k9BCRZppJVLTSi/UsEv6hSSB3/Tjwv8OIfDPhqLK4J0qqthqr61PmrJ/5nb/D/SvQDpjj9X1w0FDkngfqkCfwI6HJXGkPiFTxqf4xJJQ5VGoZxKbtMRYldQHlB9t/8sTN4wZdWRVNRl60rU/LFPDFGxARQfnsT7DvYXx21XcGZBm8kpq8loKp2+fn0yPf63GENP4XcK5TWCsoeFcmpJUbUskWXxKVPqLDbHCHXmEU9htHH1KSPFLm3hvw/wCN+L8viqaCijocvmisZ6qQDmaty1rXI6DYdR3w24h/D/PR5EsMcI1K2uR6eW7O1vmZmAI+g2sBjp4qVOsAtfoPTC+ptMXbTcdDjHH1iRslhory/tJd1HUvP3sLhPNPCKLNKfOqrKeTHxplNL8ZmFLSqHXNKZSAs8RABVkvpYdyB7X3R+Ezx+q/GXhvM8tzV1qs+4feOKeuRSBUwvrEbP6SjlsGF97Bu5xtnPuCct4hh5FdQpKdQdKhAY5Yj6q62ZSduhwv4G8K8g8K8mXK+G6FcuonmepkQEu8sr21O7tcs2wG52AAFgMbtZ1PSazT7Cwh+K8h9DFIZdW6ZoY4cKy1ekylmNr4XzMCpCHU/YHE0sOmRjJP/wBpwvnifSbOFc9ATbHn2xs7FZmhp5K9aWMw2ZgstyNN8CaX9MJ6rIZJsz581Q6lNgl9r4M+Em/9wcMdGz8Kt4aeCm4qa08m9WsQisyWGx9jg+iq5eRqSpaUTtdr9L4SUQjhpYzJIS2rmE9tRG/2wbQ1jyzSR6QiD+7FtvoMWZP/ACqMjvNO4aOnbQamKGdme41RKbfe2HDTU0MawKpjjXcCM6R+2KbS5lTLIENQ76DYp3H0wca9pQgRoxGL62ZTqB7YS4McMlK3A8q0RSxSgNoYxA3Jv3wyiqYkUdlOwJPTFHgqlew1sNPz9t8O4Kd2mV2uySAuAp6gdd8Z9grCEOJFhWaJoAymQlGYE62by4Jy+eLXdyGF+t8VOqpnp5g7K5pWvpIYXv6Yzp81gQmJqdogR5ZL3ufTGd5HBKsyEWFdzURB79r7b4zNdFF57E322xWIqiOWkVl1a49yHOxuN8T0dcEiLDQqgEkXxjcA3ulkkKwxzQ9XF3O4viU1UUim62Kegtil1ObxxSkK2vT1CnviReKZZZItUNwQLhTuDgrIJ3FWZLuyrQCapiQxVT72OJYac0q2EjPfe7HpitVHEq0smswyBTt/wYyi4hM0LaVNz0L2XDiSW7QVW8jFqkfiGpQ3DGQxF9bzZ/BJbodCROzi/obi+NHeLnh3Nx3JwxwLTxBYs3zAI0jC4EABZmPoApY/VRjZvjVnMuZZzwTky6Vk5s+YSLq2ABSO/wB9/bBfAUtPnuf5PnQJYU+XVBRipsZXl0bf9oIx9K6fI7S9L8Z3LWk/mcLsnGma767px4c/hM8L/COolzDhfhWhosyY3FfOGqKiPax5bysxjv8A4LXxsCoyxIUBuWHqG3wsmzxnR0GssBctGdhjIZvTcgPO0gQCzLe7fXbtj5vJNJqX75HkuHmb+a5TXB55ymFHEsKSPpbRbUWJ64zmKSKiqQsbi+knFZ4rzHMaFpKfK446dAu4qbsXNg12I7W7DAFBmE9Zl1K+ZxtFWWtJynui/ripoSwB7n5P5hMcNgBJyVaJqdo11LIuhSBa+AqimEdNK6CyKwLG/U4X1LUsMAMdW92G4vha1dTpZeapNjq1Amx98QDZy7lCD5lWWOnSW4UatIBIHfCKvnglrHhjqYWmhUPJEJFLID0uL7YqVRxPmFXU1lLlNY9BU07lzNLGxjNxYFCNmscUs8J0aZtV1kNUrZzJCrVfzaZCb2LW79cbWwMY2y+z7fqnlkdYdfn6LY+axU7I1TJXJBGNyWIsMC1sC1KqfiUFwFWzC7fTFSjyGSekaOWsBkZFLkgkXtuAPY4hqcqhjmpyzyQw2tIXN2X3FvXFtYMW7KQ3Zi1ZPgo6ablmUa1BNnfew74+5gPfFGzbJKqSno5OeRWQD8mGdyUKtupe3bf64wA4tAH/AIpk6/4VoJiB7A698bBHC7mSk/ZC78VKyLxBNBM8kdOlyhjEUo1BiSBqHptuMM6eOuWOmq6rNKKiM5KpFvJIBb+dVHlH64GpnSL8maJGa3Zvb9T9sTmCnqIgzQ6pw2ogfLa/Qnra374xtczd/wAgu/IrNHtu5Bd9rpQT0obmJJmECNKlhJT7spPcjt98OMoq5fhI4JJlkjUct5mA1+UfPe1u3fACB3WN46SORm+ZVA/zwzhqa90SBYIqWIt5lIBYDCjI04aKCAOaCawENLT5zyObz6Z6h5D5W8oCdQbWtcjt9sYZVR8WTVMSS1tIlMxPMRXvy7+gthvCheKQVIN4gG2G+nV+98H00dSbSNo5LSBSri1t+3c4U+Ynhor2/tCDjhC0vCEtTJH8TmtSzX025pA+tsHUuVTU76hXq8UZN1fcH74+qo5OYrR1XKYEN8vy+gJxmlHXGMs9Rbe4UqLEg9P3vjG7eaCq6PCIGXSvOzJWNLEuyxgbqMYzZUxvZ5NJ21tsD9sZUtBUHMZJVqWcsGUKRYavt2/2xk1DmCGRFqnqSgOnWNNz9egGEkW0EoS2wvYctlC8oOiRDZpCm7HtvjxaiZCYqWnLzlbB3XZSOuJw0yxI80zFkQ6l3IvbC4EVMfMpObMk6/ysQbe2JjkFARSZLX1AmUSoqsQAQ4vc998T1FZDUssQihkc9bSbqPXC+WSnoo3gqaldRVTzJGLuO+kW77dd7YXTVVLFQ64VIkfUGBNiN7Lc998MaHDNUFA6rC1/4p5FWrxaOIIoY6qOsyp8ihWNj/Yqli2iQnpZyQo9HC73YYsPg4JqngenUmKDMKFFpKmkaQhqacE/kuTsGZSCo7m4+Y2LvMGpqrL6umr6SOopplaGalch0kjYWZT6jpv2te+2A8hy9OCKEVOVlqqgpofzKKpqPiGmp+mlnbzOF7XN12IJIx77o/UINZAemao0ThpHvgH17Dz4553wz+KzwHfBM63OqtqxXOXMIXF42ddFwP8AY9b/AEwNBns9PLK81I1OnQyxm5C97D1xV1/ERwhxpnUOW5Ocxqq0M3OiKGSYRjYTAD+9QHyvIPMBYspsWxcFWeENzGi1LZrl/lF9/rjzfUdBqOmy+E/I5BA5/v07frlkhkjdtKCkzCZJxJ8MjLUjUZZWuTfbVvgSt4jqWrysVIz0ZTUrADtYWJ+uG80ojiiMUUUkahTK3oTuB+lsQGu+DWPyQ2Y8sal3UkHb6/rjneI117uEva45KWjNjpklajkSUfOx+TT7e98eGcKFkaklCyHzRrvqPa+MjXBoGgaV2843UA2HvfCyr4kp6F4A1bqaVikIYfzarn/n1w1rsYCnBCKP5ujTSvFIwLFvYdjgSWoKKzKjeUWkDoLg/T098SJWQtDIUlKxtKw1xgE263BvvuenthRXZpBRsQNciB7mV/mZL2Jbt3wTraaCuiDZWVe1Q0aGFUjLg3d9Xk99sL6uN3o2jnd0LbR7bkbdfTGUOafGVc2oeYFRHGh3It1YDbfrt23wtSskaaQRwVHkNhr82o9/t3v9MPDT2UOeV5U0xhjjEjSBFuLk+dh6fbGIz7KlFjNnQI2sE2/yxhPMpCLYO2oAGQkub/tYf64l+HkH81sN+y37/dFVHhOqaoeau5aI7lhtHJcDf0I3x68bvFLDPMmtCjqIjfVe5AH1H+WI6vMqbk+aVDTuQQXFmJ1dj2Fu2IKeqgAEiDTT3IiQRHyC2wDDqP8ALAeG202h3TYy1NJFC8UN4rt5zIAuq++/oNsZzcQGhW8kchZWuTGvMU9+o97du9sAw5lHPFHTmb8hCWZFUCxF7tpPUgGxNsFZfVUdE0ahpgoChZIRv3IIA9yB++IWMLfNDTeyPkzV0WYsJ6mQABYYWGxJub+g3v3wRVVVVDGypYkHYqfLe/X69D9sJWrIsvLTSc5GVuVqaPSA7DYdN9hcHGVNU0sjGRK10UEFVU7KTtYn/Q77jGd8eBQpARhPqfNaiOpaaRVMTrpJG4QWGx/b98HUlTUw15lEkCrJGWMTjawG5N+l+uFEFGBJUj4qerkDahrGoAEk3uSNvaw6d8ewJytciu86M4SZJF1Enp1PQegHfAvhr7QClZtOqTNKgutqlpES4UKtgt79PfBolmlphLLUsSX0/mKVZtt7jsNsLVcMnLjRjKJbISo0srAaRa979dugwXFXx6UjkWN0kjuQSSCtwLDfexO5wjY1t7W36oiQDS8XOklDIqVAcEuTIh32tba4tt0JxnDmkUyiXnxssaN5U2ftYf5/pj1cwCOxVdaAESaQVOwA++PpaCGWm/teX00TTAudVo1a12BDDqCexG98ZHRncMYQEWcJZDmFBVJyYgzED5WNwvuRbGcVc1FJUf2NWdlAaUDzMoO7FT+mD5BSRszaI0Nw2mLYaSLXB2A6keuIviKSiOlpEkZVvdbMLav122PfGtjZAKHoqEZvlBNmURaolE5gjUFjK6ldgNzuN1sd8D5hBQZpTV9LVxO9DLE9LJFoIE0TKQy3UiwYHqOl74YVWdE089PSxIA6AycxdQa7KDvf1K9rXP2wpzOo4oy3OAj5bE0EzKssccegxXUMLM3l7AX36joN8OZHKCDG34/x7JgYR91cceK34OuL6GWrzPgrN67PcqMXxVLR1M/LqoZjs8VyArKQLBwwPQFWNzg78KvjXxzw9WjgjifLs9znLY2eCOlmh11+VyKygq0b2eSAFlvbVyxvsMdR1WfZg7uKyWSni1AaQRc3YXUCxPp0/wAsZUucJVigizTLRmlZQSc2mllZfyZAP7xHO6tpcgk/1EWtj1Y6pNqNMdNrYw8Vg9x6+4+HxTtznCnFPKrMSU+HipiFZ1jKAXLA3tJYWsABb98AVUSpUtTz0dS8kP5avIxUq5XcEdD1Jv0wdPWR1FNEYZDBVcxtyTZU9yeu/cYH/hjmKrlOYsJokVeQFIjIt5dz3Y2x5sQO27Tyk7HEUoqmopqdYqeSPlSkAg83UCdOxYX7WwGuYJFCHWmSR7LHDJD8rX3KG/Q7m/a4wJW0xkUc6afm6wq/lqBzTYta38vpfvew3wPHw3SUstTIudRWVV1FpLOAQd1Xq1z9/wBcFsOWj6+vZUWPJohOJqtFBR1jqS1+WIt0a1twRsevTC9K+OohlpUSKKSNmVhawJJ1W+vqcR0+Xz00FGII6aQwoARzNLabm23rfttsL4FrYpGWSIQR3XcCPQtlubgBfr1+uFhjs/L69kFOCa/GQLUiEUszz7jXElwLKL/ToTfA02borWR1p3fZyi+Yrfa3rcfpbCqphr+RMjos5UxkPO/Lj0XGomw3uNgNtzhdV09clatO6RrChIRHUsqLbb/9J9OuGNgrN2iBI5TuYwMYzHMgQAH4nTsdgb36bdPqMRpPOyKTRyuSPmEpF/frhJPHW1dVCjrOJmLNKGXYi5tpAt1J6fQDGDO6Er/DZjba+pRf7EXGKlgcKLaRO3H7otWOOli5yqVjmZiCryLqtpAPy9NQI2PticQwkwwwvCkYYqZNwybbg+19wAe+Eb1lZRxCRZY0V5NIAjDNfYnzdbW2wdDPWVXIkmqfy2CyIiIALWJAN73se/ucaCx7scj3WigApqUrS6JHSJUjbT5mLXW/X3Pbr6YYRVUrVBdYrR7hWLWABN9h09N/pjCDLnljhKzstMwKiO/mNh0Zh1Fw3YdRjOTKqimppKmGWEQQyqvLaK7b7jfp19Rii0YQloACaxVbzJEla8QAIlKh9+4sfQ9ft7YgrM3TLJOWKRZWhAk1RRKFLXI2B3NgL9+2F+VZOs7h3mYst2FxcAix6be+PU1UQk1gTsrKAzsbjre3ptcfTDCwc2rDbzab0NTDWIKqOURsCECy7lrebe4vbfr1xDnFT8XRNS0lecvlLLqqJoLhfMPL1sb3tfbqPXEf8JZYo2eVSkwAitEA0TElWN+99K+/XfBNTldStSJjXSBVKcxB/wCpfzab9l6be2MgduFA4S6IFFY0cVTRNNPUTPWoGLSS0qN5lJNgt9+nWwwUREruscPLrNLJGyvrZWOyAjoN7be2+IJIpqVljkdJ3c6FJUgKu5Hf0BH3wLNS1dBTPLFXywARszGIC9r9u3QkW7jBNo0PNRze6YxU1XYSU9XokQIXRdRaK3zKb3BbsbE4wNdVM+iaremMZJ5r/mDT2I69zYf7b4R0ucPmtDFI+sRhEmCXAsB0FwOt9979Bh1VMyU0BlCzSS21O9yWUkAAnuRhuz07pRwKHdA1c7VksBjzCcxqSXeQ3FgfQrbYAbHc7emJY6WnkgKSTiERtaRmUDmi4I/yvbbfDatpXhqrKlPqeJ3XUhKrpNjtf7g4peeZzVNmNLlJIePMIX1zt/eAIpfr63GxwLgB9lqqqCtAyuKNnjirRE0iXLhQyst7FethfqO1xfEtXFV1MYE08siXGkvI1lCiwALG677/ALgYovCOa5zU5eayrqoZQahqRbR7gqR5jckHpa3b63x5S8S5lBl1VUSVBnLGVnic2X8rzEKRuNV/fp2wwRyXsPb90THl1ABXWXLDVUkyGTXHEysvLlFwwuNQbqOva25wLLlalZI1kqGDeYwrINZY7tt1O4B6+uH+R+EtVWFmXM4ilPO8c6vDbXIG6rY7La2x9BvintwnWU2b07NmLPLK8hGoki6l9z67qD9djcbYjoZWYdiltk080QDnjn2U8mYVMaQpJQu+h9CMUu5Nr2sTbT6/vjKvzLOpxPyKdUWRApmc3W/9JPQWF7AC+A6aGrpqgQVlW9a+jUhcmyXvpI9PMCSOm9sRzPPW5LLNHOIaqmfRPLouJSNWk6b2vba/bqMCyJzwaKzgPFtRUvxCKsswiWnjZRYS65GJFlJHpcE4gagWpWee8KxH5pHTc3IIPvc7fbFLqpszGYVKNNCzrCdJIY+UOQVJvc/W99sWNaZ8po6egnlNQrhDzFGkjy3sPvf9sF4JjFlyDkp3VyHL6cyNPT0qAiMguwYXXqOxB67n/wDixXp6ejMccwZ5mOhtOmzbG9/Tb98U3PuHzWNNAa+phheCaVyjEuxVQepP0+18ZZTk1PLS0uqaqkFQ+o65AAtwuwAHY40CI7Q4lMaLwVbJCkb/AAsUrSVMIGuJWABNt929Ln6YW5bHJSVNReodo55WcrJIbhrDTt2tvYD/AFwPQQGgYRiwl5ssTTJ8zaR7++BMyYLHCgJ/MiQk9LMTa+3/AMf3wGwEUoKq6UOccSLlRrGemlmmgCLC0Q1F2c2sAPf16Wv2x4eJYpDraiqFZtyArED/AO2K+ubs81RFNAkqRFFWUuwkDsQLje1hv274WR+LeSCNf/K0h2G5zSb/AHx04+nSPFgfNa/8ORwBxS//2Q=="/>
          <p:cNvSpPr>
            <a:spLocks noChangeAspect="1" noChangeArrowheads="1"/>
          </p:cNvSpPr>
          <p:nvPr/>
        </p:nvSpPr>
        <p:spPr bwMode="auto">
          <a:xfrm>
            <a:off x="63500" y="-571500"/>
            <a:ext cx="2076450" cy="12001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4760" name="AutoShape 8" descr="data:image/jpeg;base64,/9j/4AAQSkZJRgABAQAAAQABAAD/2wBDAAMCAgMCAgMDAwMEAwMEBQgFBQQEBQoHBwYIDAoMDAsKCwsNDhIQDQ4RDgsLEBYQERMUFRUVDA8XGBYUGBIUFRT/2wBDAQMEBAUEBQkFBQkUDQsNFBQUFBQUFBQUFBQUFBQUFBQUFBQUFBQUFBQUFBQUFBQUFBQUFBQUFBQUFBQUFBQUFBT/wAARCAB+ANoDASIAAhEBAxEB/8QAHQAAAgIDAQEBAAAAAAAAAAAABAUDBgIHCAEACf/EAEAQAAIBAgQEBAQEAwcCBwEAAAECAwQRAAUSIQYTMUEHIlFhFDJxgQgjkaEVQlIkM2KxwdHwFoIlJkNUcqLx4f/EABsBAAIDAQEBAAAAAAAAAAAAAAIDAAEEBQYH/8QAMhEAAQQBAwIEAwgCAwAAAAAAAQACAxEhBBIxBUETUWFxgaHwIjJCkbHB0eEUFSMzUv/aAAwDAQACEQMRAD8A3pGHLdMNOdaG22BIQNV7YLsCAPXHw0nKZRXhnOgbDBFJUENvtiQUgMa9OmCKWiBYXtbAEgqZCnFYGsNumC4xYBt98RxUK6gbj9MEcgmwB2GFOrsq91gGJbGcN9WJ4KW+2JY6bS2FEWoW2FJExtjCVmB6YLiTtbEhpRa/+mB2odlKCnqGW1wMZmQuxwQlMPT9sfJB5yLYrKlBYQoxY7Ym0P6YIWHbppwJXV0OXbTSBHAvpPUj1t6e+LbG6V21os+Qyi2rxmdRbSMRmVn2sMVrMfECkp1/KRpyXA8m91J6j/bCWp8WIqSVrU8MkamzFmIIPoOt+3b19Md1vQtc5thn5kD907wHDstgsTp6YHd3F9hivZd4o5FXwx6qpIZGW5V9go9zh/HNHW06VFO6zQOTaSM3B9d8cubST6Q1OwhBRCheR/QYiLnvglorjbfANSjA7NbCNqHcsZSCLd/pgSWO/Trj1wR/NfEE8pRduvtiUVawk1r0GFVU76zsMMGnv1wDUgE3v9sGAUBSqu5jggKOuFRjm1/KMPZ0JGq3XC+RChvbD28IUEY3ufLj4xv6D9MZSyFSfKcRmo3+U4daJWWGMf8ADgtYxqXbEMMflAN8MaWFbd8JIJ7oNxWaAFVGDYYwqggYwjpiDe22C4009sBQReIvY7++DYobgEjEMPkNyMMon1KP9sC5pV7gvIIBqxmkF26XxLGl236YPo0W4woghXuCGWmAUG2M1ivthlPT61FhiNIDGg1dMV2yitDxwC/TH3LVG+UFuwPc4Z0VA1WzCBlOkXZm+VADYknFE8ReLKbJJTltPURSVU50GVj0HcD0tt2ubjHQ0egk1Rs4b5/x9V+i1afTundQwO5TDMc/VBVGNkaKn2qJR8sZ/oUn5m9ug9caS464yesLmKMQQPL+VHCNZOnq8hHU9d8GcWZrTQJDQfEyvTxv5iLHUx+bb2OBssFDmcavNTFXGpUUkKGHrj3um00WjaBE2h3Pc/uu5HBHHiMZVWi4tqEimijDNzfmjvpv9T7fbAtbXCpjfnNyS4KFoibsOwIA/f3wLxPFRIszRLyTESE0klfoevXHmRUs2Y5RDOVEEqEu7D+a1vX0Hb/YY6W9wyroHCCmkfJqXmzRioLWIpkbdNmN2t06AWv3GJeGfE/M+Es0gNGRUQyEc2jdyUckWsb/AMw9b4wzqaRqQ3qmqkdvlgXllgb6Qw3u1tvXbtilVaSVJVaeBgXFwG6KAdxf12O43xqps7CyQWD2KxSNDjXZdjcI8Y0nGGUGuoiyaG5c0L/PE9gSp/0PcYYTK8h2OOV/CHxAqOBuKR/EHZ6KqAikQ/3bKPlI73Fz++Osqapp6qjjqKeVJoJVDI69CCMfMOpaH/Empn3Tx/C5U8TonZ4PCUSUslzvgWemkK7EYfBTK+hNOptvMbfvircLcecO8bQ18uQ5tBmkVHUtSyvCTYOpINrgalJBswuDY77HHObC4/aAwFnAsErBIHMlmOIqiEqTg6traeCTUX6e2IjJDKAdXzYbXh5IVVSWzMBGBvhfOR74c1cMWnZje+F9TGpIC9LYsPHkrSqcBlwNycMHWO5FzjDkx/1HDNzfJS1YqXQwvqBw2pNHewxWqLWqhdQwyjqZLaQd8Ta08FUKPZWIaQBa2MksWthXFPNoHmGJFlnbo4BwqhdFS2hOWWO4GsAW64lSphiIXmKfvhCsdQym8ik4j+AqeYCHU39MCWgclSx5K2LmEKfzKfvg2izSAuAGUn64pb5bVturAnoAOpPpgmfLzw8qSZvKY2J0rRU5D1TuQSE09EuAN2Pfph8Gkfqn7Imlx9P38vijYQ41S2HHMrKWWzbE2v2HXC7MeJKRKZgJI1YHYkgK2+9ibXt7XxpTxC/EJkHA9LIczzymyah0ooppEvLKxv5SNy5JA2AHTa+K1lFRxx4qIZ8vyaThTJ510pWcQR8uoZf6o4FbWAevnK9ceqj6PpNA3xte8X2Hb+/09062Rm3Bbf4q8UYqaLl0KyUFOjMs8U6qrFrfM+5FtxpHQG974514y4hq+KuQuW009dPJIiGqgR2RfzgGLMBt5d732643hwV4N8P8PNTVGZS1PE2Zx2bn5lbkqd/lhHkHXqdR98bToqmkjgNKKdYqU+UxRqFS3cWGFP6zCx48Jtj18k06t14K5K4nZMqqaqKaRaxhMwLFLHqQPf8A5viiZvxxV8LVNQ0cCVFFUMpI5wIiB66m73NrAdMbP/EHwXmHC2byz5BL/EJ6qLnxUgQs4Q9WBAsCve9t8cvV9VxBHTJD8J/ZlDkws12Xpci9gO/THp2EOO4EEFbDqQ5tDBV+ruMqTMoXNNOsTyDyoXDMSDf5SSbdfTFiyPiPNOG+G3qcyppIcokeJmcowcLI4jVyLeUXYDvvig8DZYkbpWzU/InUazE5DFL9x2P2x0pw1N/1XwNxDTVHwiUvwv8AZ6irjB5QsA5bVYWvbodtt72xqay5Ao6QiMrRVHxP8RmDKtQIQSZNdxeKRyxH11W1X+oxDnVXBlbgK2gyW/NY6ToDd797g/XGq8s4ghoSs4rRPFTSEqliJA5XQALbObklfdx1tjqvIPw3cOUPCsWb8du/EHEM6azQR5nLTU1FqtZAIyHeQBQrEtpvcAWFzT8GyjhJdjlakhqf+oKhIqUcmmI0LzEOtgTt1P8AzvfG9uBOIJuC6KCgeb+JU0JVZkZgHiJ2BB2F7ncD/wDdcZ/whS0GYySZZSLw5JTt5Io6qSeKUDs3MOr9PrhblPxmbPHW1krSs5LkhhHEyKfLboW3F7/udsee10fiso8BduGKGceFOLB+XquszUCegnq6GcySJDMIhGQJBMI2KgA9G1W2PfHHP4dONBledQUjFoKLN66pywDQFVaqKJZVc3+RmUvG46Fo1PUtdjTcd8QZZUVgp6yWBalyWaOMM+ok30+gsBuTf3xrHOM8MHHNbmcZmqMzV4syrK5ZTCBOimON+Vpsz21ahuG1Etud+boYg2OSJ/4kp3S26WwHbmk+VY/Nds1eWSTIzGQm2x9jjwQsiIusjSMaO8IPxNZRn0mW5PmGf0GY1lTJ8M8Mc9qmkbVZOYrKoKHZbj5SQL2xvmRWQ6WBDDYg9ccTU6Z+nftePb1C8lMwwv2uSytMoY2cn2wrjrmjU81itj1Y4c1DBZDcXwqr6OKpQqwIB7jGZgaTRWcOHZCsusl/iFOrcBWvjHzf1nAtHkK5fLJJzGdWNwG7YO1x+mLLIzwVdtPCbRViK5IIBBsb+uJf4pBTMHmfSB+mNIZZB4y8AxMjGj4+y2xs1SoafcbFvlk227tgmX8ROXwSCm4r4CzXKwigSGPnoSwBuRqQrYm3fb1x0oulh/8A1PDvjR/Ip7YQcAreuV5xS5zzRTVkLmI2K33vgmkmNUfyzchtJt640DSfiN8O6PeiyPkVOm8sdRmBG4t3Ci53wxpvxdUVLop+G8iimmYnemy2bMJkO4B3LL+21vfG/wD0l5e4D3K0eDD+JdC5fw7mdfVcqCGSoQC7SRRllX6noPucB5pxPw5wZUkZtxBBNJG2mSkywid0PU63+Rdge5+mObK7xO8ZfEmrSni4Fziry5G1RScR1EeXQAhLKwS4Kbm9lQ3AGPsl/DJxxxfSyrxx4gNltHMwkbKeFYCtutkE8uwG5vpT74o6HpWmO7USbvQH+M/NIc2BpVw4/wDxoZBwxl4bL3pYqSp1JTfAVTPXzNq2Ba117eVVBJ63GKDS5N4t+N9e2YUSVXhnw5NcvXZqrvmNRqHmdICQRf8AqfRfbrje/hT+H3gLwndazJeH4jmhXS+bZg5qq0+tpXuV+iaRjZIpFmmJYizdQe+Ln63HDF4OhaGD2+vmhc5rRcZpal8KPALgrwpihraejlz3iMga8+z3TUVd/wDBtphHoIwPcnG34Jxo5lgAfQYzbLIlC7K32xl8MPkAsBvsMeOlmMzi+RxJWEgnJUcdezyAKmke+G1LVkKCQP0wodI4ze7KO5K4npaqJTpvIwO19GMTnXlUrFT1ytrOxLCx2xr3j7wc4a4zy6SOnpKfK625daqmhW5PcMDsQSAfqBi6QTqvlRC1u5FjjOWVQpXl9Rh0erm0zg+JxBTNxaVxTX5MuTvXxkDVDIybBtVgO/74tXCXFsPDfh7n1TVpE8UFFPUsXmUKNMZvse2w2G33w1/EBwiMuzmnr4g602ZtpkKsD+cu/T3FvqRjSnj5nacKfhv4nkR5HkrKYUquWFl5jqlypudrk3B2x9l0WpbqWNlb3C6zpLiBHdaw/CHUtxxxFW1udvSZblWTSQVkEQu71dSW+UaidKIEDG1rXUb3xvTxb4+qc8iNLlgM6Ujc5pKaJnL9yx0XAXzWsbY5M/DjmtRSVMVYgy6pz/OhHw/k9BCRZppJVLTSi/UsEv6hSSB3/Tjwv8OIfDPhqLK4J0qqthqr61PmrJ/5nb/D/SvQDpjj9X1w0FDkngfqkCfwI6HJXGkPiFTxqf4xJJQ5VGoZxKbtMRYldQHlB9t/8sTN4wZdWRVNRl60rU/LFPDFGxARQfnsT7DvYXx21XcGZBm8kpq8loKp2+fn0yPf63GENP4XcK5TWCsoeFcmpJUbUskWXxKVPqLDbHCHXmEU9htHH1KSPFLm3hvw/wCN+L8viqaCijocvmisZ6qQDmaty1rXI6DYdR3w24h/D/PR5EsMcI1K2uR6eW7O1vmZmAI+g2sBjp4qVOsAtfoPTC+ptMXbTcdDjHH1iRslhory/tJd1HUvP3sLhPNPCKLNKfOqrKeTHxplNL8ZmFLSqHXNKZSAs8RABVkvpYdyB7X3R+Ezx+q/GXhvM8tzV1qs+4feOKeuRSBUwvrEbP6SjlsGF97Bu5xtnPuCct4hh5FdQpKdQdKhAY5Yj6q62ZSduhwv4G8K8g8K8mXK+G6FcuonmepkQEu8sr21O7tcs2wG52AAFgMbtZ1PSazT7Cwh+K8h9DFIZdW6ZoY4cKy1ekylmNr4XzMCpCHU/YHE0sOmRjJP/wBpwvnifSbOFc9ATbHn2xs7FZmhp5K9aWMw2ZgstyNN8CaX9MJ6rIZJsz581Q6lNgl9r4M+Em/9wcMdGz8Kt4aeCm4qa08m9WsQisyWGx9jg+iq5eRqSpaUTtdr9L4SUQjhpYzJIS2rmE9tRG/2wbQ1jyzSR6QiD+7FtvoMWZP/ACqMjvNO4aOnbQamKGdme41RKbfe2HDTU0MawKpjjXcCM6R+2KbS5lTLIENQ76DYp3H0wca9pQgRoxGL62ZTqB7YS4McMlK3A8q0RSxSgNoYxA3Jv3wyiqYkUdlOwJPTFHgqlew1sNPz9t8O4Kd2mV2uySAuAp6gdd8Z9grCEOJFhWaJoAymQlGYE62by4Jy+eLXdyGF+t8VOqpnp5g7K5pWvpIYXv6Yzp81gQmJqdogR5ZL3ufTGd5HBKsyEWFdzURB79r7b4zNdFF57E322xWIqiOWkVl1a49yHOxuN8T0dcEiLDQqgEkXxjcA3ulkkKwxzQ9XF3O4viU1UUim62Kegtil1ObxxSkK2vT1CnviReKZZZItUNwQLhTuDgrIJ3FWZLuyrQCapiQxVT72OJYac0q2EjPfe7HpitVHEq0smswyBTt/wYyi4hM0LaVNz0L2XDiSW7QVW8jFqkfiGpQ3DGQxF9bzZ/BJbodCROzi/obi+NHeLnh3Nx3JwxwLTxBYs3zAI0jC4EABZmPoApY/VRjZvjVnMuZZzwTky6Vk5s+YSLq2ABSO/wB9/bBfAUtPnuf5PnQJYU+XVBRipsZXl0bf9oIx9K6fI7S9L8Z3LWk/mcLsnGma767px4c/hM8L/COolzDhfhWhosyY3FfOGqKiPax5bysxjv8A4LXxsCoyxIUBuWHqG3wsmzxnR0GssBctGdhjIZvTcgPO0gQCzLe7fXbtj5vJNJqX75HkuHmb+a5TXB55ymFHEsKSPpbRbUWJ64zmKSKiqQsbi+knFZ4rzHMaFpKfK446dAu4qbsXNg12I7W7DAFBmE9Zl1K+ZxtFWWtJynui/ripoSwB7n5P5hMcNgBJyVaJqdo11LIuhSBa+AqimEdNK6CyKwLG/U4X1LUsMAMdW92G4vha1dTpZeapNjq1Amx98QDZy7lCD5lWWOnSW4UatIBIHfCKvnglrHhjqYWmhUPJEJFLID0uL7YqVRxPmFXU1lLlNY9BU07lzNLGxjNxYFCNmscUs8J0aZtV1kNUrZzJCrVfzaZCb2LW79cbWwMY2y+z7fqnlkdYdfn6LY+axU7I1TJXJBGNyWIsMC1sC1KqfiUFwFWzC7fTFSjyGSekaOWsBkZFLkgkXtuAPY4hqcqhjmpyzyQw2tIXN2X3FvXFtYMW7KQ3Zi1ZPgo6ablmUa1BNnfew74+5gPfFGzbJKqSno5OeRWQD8mGdyUKtupe3bf64wA4tAH/AIpk6/4VoJiB7A698bBHC7mSk/ZC78VKyLxBNBM8kdOlyhjEUo1BiSBqHptuMM6eOuWOmq6rNKKiM5KpFvJIBb+dVHlH64GpnSL8maJGa3Zvb9T9sTmCnqIgzQ6pw2ogfLa/Qnra374xtczd/wAgu/IrNHtu5Bd9rpQT0obmJJmECNKlhJT7spPcjt98OMoq5fhI4JJlkjUct5mA1+UfPe1u3fACB3WN46SORm+ZVA/zwzhqa90SBYIqWIt5lIBYDCjI04aKCAOaCawENLT5zyObz6Z6h5D5W8oCdQbWtcjt9sYZVR8WTVMSS1tIlMxPMRXvy7+gthvCheKQVIN4gG2G+nV+98H00dSbSNo5LSBSri1t+3c4U+Ynhor2/tCDjhC0vCEtTJH8TmtSzX025pA+tsHUuVTU76hXq8UZN1fcH74+qo5OYrR1XKYEN8vy+gJxmlHXGMs9Rbe4UqLEg9P3vjG7eaCq6PCIGXSvOzJWNLEuyxgbqMYzZUxvZ5NJ21tsD9sZUtBUHMZJVqWcsGUKRYavt2/2xk1DmCGRFqnqSgOnWNNz9egGEkW0EoS2wvYctlC8oOiRDZpCm7HtvjxaiZCYqWnLzlbB3XZSOuJw0yxI80zFkQ6l3IvbC4EVMfMpObMk6/ysQbe2JjkFARSZLX1AmUSoqsQAQ4vc998T1FZDUssQihkc9bSbqPXC+WSnoo3gqaldRVTzJGLuO+kW77dd7YXTVVLFQ64VIkfUGBNiN7Lc998MaHDNUFA6rC1/4p5FWrxaOIIoY6qOsyp8ihWNj/Yqli2iQnpZyQo9HC73YYsPg4JqngenUmKDMKFFpKmkaQhqacE/kuTsGZSCo7m4+Y2LvMGpqrL6umr6SOopplaGalch0kjYWZT6jpv2te+2A8hy9OCKEVOVlqqgpofzKKpqPiGmp+mlnbzOF7XN12IJIx77o/UINZAemao0ThpHvgH17Dz4553wz+KzwHfBM63OqtqxXOXMIXF42ddFwP8AY9b/AEwNBns9PLK81I1OnQyxm5C97D1xV1/ERwhxpnUOW5Ocxqq0M3OiKGSYRjYTAD+9QHyvIPMBYspsWxcFWeENzGi1LZrl/lF9/rjzfUdBqOmy+E/I5BA5/v07frlkhkjdtKCkzCZJxJ8MjLUjUZZWuTfbVvgSt4jqWrysVIz0ZTUrADtYWJ+uG80ojiiMUUUkahTK3oTuB+lsQGu+DWPyQ2Y8sal3UkHb6/rjneI117uEva45KWjNjpklajkSUfOx+TT7e98eGcKFkaklCyHzRrvqPa+MjXBoGgaV2843UA2HvfCyr4kp6F4A1bqaVikIYfzarn/n1w1rsYCnBCKP5ujTSvFIwLFvYdjgSWoKKzKjeUWkDoLg/T098SJWQtDIUlKxtKw1xgE263BvvuenthRXZpBRsQNciB7mV/mZL2Jbt3wTraaCuiDZWVe1Q0aGFUjLg3d9Xk99sL6uN3o2jnd0LbR7bkbdfTGUOafGVc2oeYFRHGh3It1YDbfrt23wtSskaaQRwVHkNhr82o9/t3v9MPDT2UOeV5U0xhjjEjSBFuLk+dh6fbGIz7KlFjNnQI2sE2/yxhPMpCLYO2oAGQkub/tYf64l+HkH81sN+y37/dFVHhOqaoeau5aI7lhtHJcDf0I3x68bvFLDPMmtCjqIjfVe5AH1H+WI6vMqbk+aVDTuQQXFmJ1dj2Fu2IKeqgAEiDTT3IiQRHyC2wDDqP8ALAeG202h3TYy1NJFC8UN4rt5zIAuq++/oNsZzcQGhW8kchZWuTGvMU9+o97du9sAw5lHPFHTmb8hCWZFUCxF7tpPUgGxNsFZfVUdE0ahpgoChZIRv3IIA9yB++IWMLfNDTeyPkzV0WYsJ6mQABYYWGxJub+g3v3wRVVVVDGypYkHYqfLe/X69D9sJWrIsvLTSc5GVuVqaPSA7DYdN9hcHGVNU0sjGRK10UEFVU7KTtYn/Q77jGd8eBQpARhPqfNaiOpaaRVMTrpJG4QWGx/b98HUlTUw15lEkCrJGWMTjawG5N+l+uFEFGBJUj4qerkDahrGoAEk3uSNvaw6d8ewJytciu86M4SZJF1Enp1PQegHfAvhr7QClZtOqTNKgutqlpES4UKtgt79PfBolmlphLLUsSX0/mKVZtt7jsNsLVcMnLjRjKJbISo0srAaRa979dugwXFXx6UjkWN0kjuQSSCtwLDfexO5wjY1t7W36oiQDS8XOklDIqVAcEuTIh32tba4tt0JxnDmkUyiXnxssaN5U2ftYf5/pj1cwCOxVdaAESaQVOwA++PpaCGWm/teX00TTAudVo1a12BDDqCexG98ZHRncMYQEWcJZDmFBVJyYgzED5WNwvuRbGcVc1FJUf2NWdlAaUDzMoO7FT+mD5BSRszaI0Nw2mLYaSLXB2A6keuIviKSiOlpEkZVvdbMLav122PfGtjZAKHoqEZvlBNmURaolE5gjUFjK6ldgNzuN1sd8D5hBQZpTV9LVxO9DLE9LJFoIE0TKQy3UiwYHqOl74YVWdE089PSxIA6AycxdQa7KDvf1K9rXP2wpzOo4oy3OAj5bE0EzKssccegxXUMLM3l7AX36joN8OZHKCDG34/x7JgYR91cceK34OuL6GWrzPgrN67PcqMXxVLR1M/LqoZjs8VyArKQLBwwPQFWNzg78KvjXxzw9WjgjifLs9znLY2eCOlmh11+VyKygq0b2eSAFlvbVyxvsMdR1WfZg7uKyWSni1AaQRc3YXUCxPp0/wAsZUucJVigizTLRmlZQSc2mllZfyZAP7xHO6tpcgk/1EWtj1Y6pNqNMdNrYw8Vg9x6+4+HxTtznCnFPKrMSU+HipiFZ1jKAXLA3tJYWsABb98AVUSpUtTz0dS8kP5avIxUq5XcEdD1Jv0wdPWR1FNEYZDBVcxtyTZU9yeu/cYH/hjmKrlOYsJokVeQFIjIt5dz3Y2x5sQO27Tyk7HEUoqmopqdYqeSPlSkAg83UCdOxYX7WwGuYJFCHWmSR7LHDJD8rX3KG/Q7m/a4wJW0xkUc6afm6wq/lqBzTYta38vpfvew3wPHw3SUstTIudRWVV1FpLOAQd1Xq1z9/wBcFsOWj6+vZUWPJohOJqtFBR1jqS1+WIt0a1twRsevTC9K+OohlpUSKKSNmVhawJJ1W+vqcR0+Xz00FGII6aQwoARzNLabm23rfttsL4FrYpGWSIQR3XcCPQtlubgBfr1+uFhjs/L69kFOCa/GQLUiEUszz7jXElwLKL/ToTfA02borWR1p3fZyi+Yrfa3rcfpbCqphr+RMjos5UxkPO/Lj0XGomw3uNgNtzhdV09clatO6RrChIRHUsqLbb/9J9OuGNgrN2iBI5TuYwMYzHMgQAH4nTsdgb36bdPqMRpPOyKTRyuSPmEpF/frhJPHW1dVCjrOJmLNKGXYi5tpAt1J6fQDGDO6Er/DZjba+pRf7EXGKlgcKLaRO3H7otWOOli5yqVjmZiCryLqtpAPy9NQI2PticQwkwwwvCkYYqZNwybbg+19wAe+Eb1lZRxCRZY0V5NIAjDNfYnzdbW2wdDPWVXIkmqfy2CyIiIALWJAN73se/ucaCx7scj3WigApqUrS6JHSJUjbT5mLXW/X3Pbr6YYRVUrVBdYrR7hWLWABN9h09N/pjCDLnljhKzstMwKiO/mNh0Zh1Fw3YdRjOTKqimppKmGWEQQyqvLaK7b7jfp19Rii0YQloACaxVbzJEla8QAIlKh9+4sfQ9ft7YgrM3TLJOWKRZWhAk1RRKFLXI2B3NgL9+2F+VZOs7h3mYst2FxcAix6be+PU1UQk1gTsrKAzsbjre3ptcfTDCwc2rDbzab0NTDWIKqOURsCECy7lrebe4vbfr1xDnFT8XRNS0lecvlLLqqJoLhfMPL1sb3tfbqPXEf8JZYo2eVSkwAitEA0TElWN+99K+/XfBNTldStSJjXSBVKcxB/wCpfzab9l6be2MgduFA4S6IFFY0cVTRNNPUTPWoGLSS0qN5lJNgt9+nWwwUREruscPLrNLJGyvrZWOyAjoN7be2+IJIpqVljkdJ3c6FJUgKu5Hf0BH3wLNS1dBTPLFXywARszGIC9r9u3QkW7jBNo0PNRze6YxU1XYSU9XokQIXRdRaK3zKb3BbsbE4wNdVM+iaremMZJ5r/mDT2I69zYf7b4R0ucPmtDFI+sRhEmCXAsB0FwOt9979Bh1VMyU0BlCzSS21O9yWUkAAnuRhuz07pRwKHdA1c7VksBjzCcxqSXeQ3FgfQrbYAbHc7emJY6WnkgKSTiERtaRmUDmi4I/yvbbfDatpXhqrKlPqeJ3XUhKrpNjtf7g4peeZzVNmNLlJIePMIX1zt/eAIpfr63GxwLgB9lqqqCtAyuKNnjirRE0iXLhQyst7FethfqO1xfEtXFV1MYE08siXGkvI1lCiwALG677/ALgYovCOa5zU5eayrqoZQahqRbR7gqR5jckHpa3b63x5S8S5lBl1VUSVBnLGVnic2X8rzEKRuNV/fp2wwRyXsPb90THl1ABXWXLDVUkyGTXHEysvLlFwwuNQbqOva25wLLlalZI1kqGDeYwrINZY7tt1O4B6+uH+R+EtVWFmXM4ilPO8c6vDbXIG6rY7La2x9BvintwnWU2b07NmLPLK8hGoki6l9z67qD9djcbYjoZWYdiltk080QDnjn2U8mYVMaQpJQu+h9CMUu5Nr2sTbT6/vjKvzLOpxPyKdUWRApmc3W/9JPQWF7AC+A6aGrpqgQVlW9a+jUhcmyXvpI9PMCSOm9sRzPPW5LLNHOIaqmfRPLouJSNWk6b2vba/bqMCyJzwaKzgPFtRUvxCKsswiWnjZRYS65GJFlJHpcE4gagWpWee8KxH5pHTc3IIPvc7fbFLqpszGYVKNNCzrCdJIY+UOQVJvc/W99sWNaZ8po6egnlNQrhDzFGkjy3sPvf9sF4JjFlyDkp3VyHL6cyNPT0qAiMguwYXXqOxB67n/wDixXp6ejMccwZ5mOhtOmzbG9/Tb98U3PuHzWNNAa+phheCaVyjEuxVQepP0+18ZZTk1PLS0uqaqkFQ+o65AAtwuwAHY40CI7Q4lMaLwVbJCkb/AAsUrSVMIGuJWABNt929Ln6YW5bHJSVNReodo55WcrJIbhrDTt2tvYD/AFwPQQGgYRiwl5ssTTJ8zaR7++BMyYLHCgJ/MiQk9LMTa+3/AMf3wGwEUoKq6UOccSLlRrGemlmmgCLC0Q1F2c2sAPf16Wv2x4eJYpDraiqFZtyArED/AO2K+ubs81RFNAkqRFFWUuwkDsQLje1hv274WR+LeSCNf/K0h2G5zSb/AHx04+nSPFgfNa/8ORwBxS//2Q=="/>
          <p:cNvSpPr>
            <a:spLocks noChangeAspect="1" noChangeArrowheads="1"/>
          </p:cNvSpPr>
          <p:nvPr/>
        </p:nvSpPr>
        <p:spPr bwMode="auto">
          <a:xfrm>
            <a:off x="63500" y="-571500"/>
            <a:ext cx="2076450" cy="12001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4762" name="AutoShape 10" descr="data:image/jpeg;base64,/9j/4AAQSkZJRgABAQAAAQABAAD/2wBDAAMCAgMCAgMDAwMEAwMEBQgFBQQEBQoHBwYIDAoMDAsKCwsNDhIQDQ4RDgsLEBYQERMUFRUVDA8XGBYUGBIUFRT/2wBDAQMEBAUEBQkFBQkUDQsNFBQUFBQUFBQUFBQUFBQUFBQUFBQUFBQUFBQUFBQUFBQUFBQUFBQUFBQUFBQUFBQUFBT/wAARCAB+ANoDASIAAhEBAxEB/8QAHQAAAgIDAQEBAAAAAAAAAAAABAUDBgIHCAEACf/EAEAQAAIBAgQEBAQEAwcCBwEAAAECAwQRAAUSIQYTMUEHIlFhFDJxgQgjkaEVQlIkM2KxwdHwFoIlJkNUcqLx4f/EABsBAAIDAQEBAAAAAAAAAAAAAAIDAAEEBQYH/8QAMhEAAQQBAwIEAwgCAwAAAAAAAQACAxEhBBIxBUETUWFxgaHwIjJCkbHB0eEUFSMzUv/aAAwDAQACEQMRAD8A3pGHLdMNOdaG22BIQNV7YLsCAPXHw0nKZRXhnOgbDBFJUENvtiQUgMa9OmCKWiBYXtbAEgqZCnFYGsNumC4xYBt98RxUK6gbj9MEcgmwB2GFOrsq91gGJbGcN9WJ4KW+2JY6bS2FEWoW2FJExtjCVmB6YLiTtbEhpRa/+mB2odlKCnqGW1wMZmQuxwQlMPT9sfJB5yLYrKlBYQoxY7Ym0P6YIWHbppwJXV0OXbTSBHAvpPUj1t6e+LbG6V21os+Qyi2rxmdRbSMRmVn2sMVrMfECkp1/KRpyXA8m91J6j/bCWp8WIqSVrU8MkamzFmIIPoOt+3b19Md1vQtc5thn5kD907wHDstgsTp6YHd3F9hivZd4o5FXwx6qpIZGW5V9go9zh/HNHW06VFO6zQOTaSM3B9d8cubST6Q1OwhBRCheR/QYiLnvglorjbfANSjA7NbCNqHcsZSCLd/pgSWO/Trj1wR/NfEE8pRduvtiUVawk1r0GFVU76zsMMGnv1wDUgE3v9sGAUBSqu5jggKOuFRjm1/KMPZ0JGq3XC+RChvbD28IUEY3ufLj4xv6D9MZSyFSfKcRmo3+U4daJWWGMf8ADgtYxqXbEMMflAN8MaWFbd8JIJ7oNxWaAFVGDYYwqggYwjpiDe22C4009sBQReIvY7++DYobgEjEMPkNyMMon1KP9sC5pV7gvIIBqxmkF26XxLGl236YPo0W4woghXuCGWmAUG2M1ivthlPT61FhiNIDGg1dMV2yitDxwC/TH3LVG+UFuwPc4Z0VA1WzCBlOkXZm+VADYknFE8ReLKbJJTltPURSVU50GVj0HcD0tt2ubjHQ0egk1Rs4b5/x9V+i1afTundQwO5TDMc/VBVGNkaKn2qJR8sZ/oUn5m9ug9caS464yesLmKMQQPL+VHCNZOnq8hHU9d8GcWZrTQJDQfEyvTxv5iLHUx+bb2OBssFDmcavNTFXGpUUkKGHrj3um00WjaBE2h3Pc/uu5HBHHiMZVWi4tqEimijDNzfmjvpv9T7fbAtbXCpjfnNyS4KFoibsOwIA/f3wLxPFRIszRLyTESE0klfoevXHmRUs2Y5RDOVEEqEu7D+a1vX0Hb/YY6W9wyroHCCmkfJqXmzRioLWIpkbdNmN2t06AWv3GJeGfE/M+Es0gNGRUQyEc2jdyUckWsb/AMw9b4wzqaRqQ3qmqkdvlgXllgb6Qw3u1tvXbtilVaSVJVaeBgXFwG6KAdxf12O43xqps7CyQWD2KxSNDjXZdjcI8Y0nGGUGuoiyaG5c0L/PE9gSp/0PcYYTK8h2OOV/CHxAqOBuKR/EHZ6KqAikQ/3bKPlI73Fz++Osqapp6qjjqKeVJoJVDI69CCMfMOpaH/Empn3Tx/C5U8TonZ4PCUSUslzvgWemkK7EYfBTK+hNOptvMbfvircLcecO8bQ18uQ5tBmkVHUtSyvCTYOpINrgalJBswuDY77HHObC4/aAwFnAsErBIHMlmOIqiEqTg6traeCTUX6e2IjJDKAdXzYbXh5IVVSWzMBGBvhfOR74c1cMWnZje+F9TGpIC9LYsPHkrSqcBlwNycMHWO5FzjDkx/1HDNzfJS1YqXQwvqBw2pNHewxWqLWqhdQwyjqZLaQd8Ta08FUKPZWIaQBa2MksWthXFPNoHmGJFlnbo4BwqhdFS2hOWWO4GsAW64lSphiIXmKfvhCsdQym8ik4j+AqeYCHU39MCWgclSx5K2LmEKfzKfvg2izSAuAGUn64pb5bVturAnoAOpPpgmfLzw8qSZvKY2J0rRU5D1TuQSE09EuAN2Pfph8Gkfqn7Imlx9P38vijYQ41S2HHMrKWWzbE2v2HXC7MeJKRKZgJI1YHYkgK2+9ibXt7XxpTxC/EJkHA9LIczzymyah0ooppEvLKxv5SNy5JA2AHTa+K1lFRxx4qIZ8vyaThTJ510pWcQR8uoZf6o4FbWAevnK9ceqj6PpNA3xte8X2Hb+/09062Rm3Bbf4q8UYqaLl0KyUFOjMs8U6qrFrfM+5FtxpHQG974514y4hq+KuQuW009dPJIiGqgR2RfzgGLMBt5d732643hwV4N8P8PNTVGZS1PE2Zx2bn5lbkqd/lhHkHXqdR98bToqmkjgNKKdYqU+UxRqFS3cWGFP6zCx48Jtj18k06t14K5K4nZMqqaqKaRaxhMwLFLHqQPf8A5viiZvxxV8LVNQ0cCVFFUMpI5wIiB66m73NrAdMbP/EHwXmHC2byz5BL/EJ6qLnxUgQs4Q9WBAsCve9t8cvV9VxBHTJD8J/ZlDkws12Xpci9gO/THp2EOO4EEFbDqQ5tDBV+ruMqTMoXNNOsTyDyoXDMSDf5SSbdfTFiyPiPNOG+G3qcyppIcokeJmcowcLI4jVyLeUXYDvvig8DZYkbpWzU/InUazE5DFL9x2P2x0pw1N/1XwNxDTVHwiUvwv8AZ6irjB5QsA5bVYWvbodtt72xqay5Ao6QiMrRVHxP8RmDKtQIQSZNdxeKRyxH11W1X+oxDnVXBlbgK2gyW/NY6ToDd797g/XGq8s4ghoSs4rRPFTSEqliJA5XQALbObklfdx1tjqvIPw3cOUPCsWb8du/EHEM6azQR5nLTU1FqtZAIyHeQBQrEtpvcAWFzT8GyjhJdjlakhqf+oKhIqUcmmI0LzEOtgTt1P8AzvfG9uBOIJuC6KCgeb+JU0JVZkZgHiJ2BB2F7ncD/wDdcZ/whS0GYySZZSLw5JTt5Io6qSeKUDs3MOr9PrhblPxmbPHW1krSs5LkhhHEyKfLboW3F7/udsee10fiso8BduGKGceFOLB+XquszUCegnq6GcySJDMIhGQJBMI2KgA9G1W2PfHHP4dONBledQUjFoKLN66pywDQFVaqKJZVc3+RmUvG46Fo1PUtdjTcd8QZZUVgp6yWBalyWaOMM+ok30+gsBuTf3xrHOM8MHHNbmcZmqMzV4syrK5ZTCBOimON+Vpsz21ahuG1Etud+boYg2OSJ/4kp3S26WwHbmk+VY/Nds1eWSTIzGQm2x9jjwQsiIusjSMaO8IPxNZRn0mW5PmGf0GY1lTJ8M8Mc9qmkbVZOYrKoKHZbj5SQL2xvmRWQ6WBDDYg9ccTU6Z+nftePb1C8lMwwv2uSytMoY2cn2wrjrmjU81itj1Y4c1DBZDcXwqr6OKpQqwIB7jGZgaTRWcOHZCsusl/iFOrcBWvjHzf1nAtHkK5fLJJzGdWNwG7YO1x+mLLIzwVdtPCbRViK5IIBBsb+uJf4pBTMHmfSB+mNIZZB4y8AxMjGj4+y2xs1SoafcbFvlk227tgmX8ROXwSCm4r4CzXKwigSGPnoSwBuRqQrYm3fb1x0oulh/8A1PDvjR/Ip7YQcAreuV5xS5zzRTVkLmI2K33vgmkmNUfyzchtJt640DSfiN8O6PeiyPkVOm8sdRmBG4t3Ci53wxpvxdUVLop+G8iimmYnemy2bMJkO4B3LL+21vfG/wD0l5e4D3K0eDD+JdC5fw7mdfVcqCGSoQC7SRRllX6noPucB5pxPw5wZUkZtxBBNJG2mSkywid0PU63+Rdge5+mObK7xO8ZfEmrSni4Fziry5G1RScR1EeXQAhLKwS4Kbm9lQ3AGPsl/DJxxxfSyrxx4gNltHMwkbKeFYCtutkE8uwG5vpT74o6HpWmO7USbvQH+M/NIc2BpVw4/wDxoZBwxl4bL3pYqSp1JTfAVTPXzNq2Ba117eVVBJ63GKDS5N4t+N9e2YUSVXhnw5NcvXZqrvmNRqHmdICQRf8AqfRfbrje/hT+H3gLwndazJeH4jmhXS+bZg5qq0+tpXuV+iaRjZIpFmmJYizdQe+Ln63HDF4OhaGD2+vmhc5rRcZpal8KPALgrwpihraejlz3iMga8+z3TUVd/wDBtphHoIwPcnG34Jxo5lgAfQYzbLIlC7K32xl8MPkAsBvsMeOlmMzi+RxJWEgnJUcdezyAKmke+G1LVkKCQP0wodI4ze7KO5K4npaqJTpvIwO19GMTnXlUrFT1ytrOxLCx2xr3j7wc4a4zy6SOnpKfK625daqmhW5PcMDsQSAfqBi6QTqvlRC1u5FjjOWVQpXl9Rh0erm0zg+JxBTNxaVxTX5MuTvXxkDVDIybBtVgO/74tXCXFsPDfh7n1TVpE8UFFPUsXmUKNMZvse2w2G33w1/EBwiMuzmnr4g602ZtpkKsD+cu/T3FvqRjSnj5nacKfhv4nkR5HkrKYUquWFl5jqlypudrk3B2x9l0WpbqWNlb3C6zpLiBHdaw/CHUtxxxFW1udvSZblWTSQVkEQu71dSW+UaidKIEDG1rXUb3xvTxb4+qc8iNLlgM6Ujc5pKaJnL9yx0XAXzWsbY5M/DjmtRSVMVYgy6pz/OhHw/k9BCRZppJVLTSi/UsEv6hSSB3/Tjwv8OIfDPhqLK4J0qqthqr61PmrJ/5nb/D/SvQDpjj9X1w0FDkngfqkCfwI6HJXGkPiFTxqf4xJJQ5VGoZxKbtMRYldQHlB9t/8sTN4wZdWRVNRl60rU/LFPDFGxARQfnsT7DvYXx21XcGZBm8kpq8loKp2+fn0yPf63GENP4XcK5TWCsoeFcmpJUbUskWXxKVPqLDbHCHXmEU9htHH1KSPFLm3hvw/wCN+L8viqaCijocvmisZ6qQDmaty1rXI6DYdR3w24h/D/PR5EsMcI1K2uR6eW7O1vmZmAI+g2sBjp4qVOsAtfoPTC+ptMXbTcdDjHH1iRslhory/tJd1HUvP3sLhPNPCKLNKfOqrKeTHxplNL8ZmFLSqHXNKZSAs8RABVkvpYdyB7X3R+Ezx+q/GXhvM8tzV1qs+4feOKeuRSBUwvrEbP6SjlsGF97Bu5xtnPuCct4hh5FdQpKdQdKhAY5Yj6q62ZSduhwv4G8K8g8K8mXK+G6FcuonmepkQEu8sr21O7tcs2wG52AAFgMbtZ1PSazT7Cwh+K8h9DFIZdW6ZoY4cKy1ekylmNr4XzMCpCHU/YHE0sOmRjJP/wBpwvnifSbOFc9ATbHn2xs7FZmhp5K9aWMw2ZgstyNN8CaX9MJ6rIZJsz581Q6lNgl9r4M+Em/9wcMdGz8Kt4aeCm4qa08m9WsQisyWGx9jg+iq5eRqSpaUTtdr9L4SUQjhpYzJIS2rmE9tRG/2wbQ1jyzSR6QiD+7FtvoMWZP/ACqMjvNO4aOnbQamKGdme41RKbfe2HDTU0MawKpjjXcCM6R+2KbS5lTLIENQ76DYp3H0wca9pQgRoxGL62ZTqB7YS4McMlK3A8q0RSxSgNoYxA3Jv3wyiqYkUdlOwJPTFHgqlew1sNPz9t8O4Kd2mV2uySAuAp6gdd8Z9grCEOJFhWaJoAymQlGYE62by4Jy+eLXdyGF+t8VOqpnp5g7K5pWvpIYXv6Yzp81gQmJqdogR5ZL3ufTGd5HBKsyEWFdzURB79r7b4zNdFF57E322xWIqiOWkVl1a49yHOxuN8T0dcEiLDQqgEkXxjcA3ulkkKwxzQ9XF3O4viU1UUim62Kegtil1ObxxSkK2vT1CnviReKZZZItUNwQLhTuDgrIJ3FWZLuyrQCapiQxVT72OJYac0q2EjPfe7HpitVHEq0smswyBTt/wYyi4hM0LaVNz0L2XDiSW7QVW8jFqkfiGpQ3DGQxF9bzZ/BJbodCROzi/obi+NHeLnh3Nx3JwxwLTxBYs3zAI0jC4EABZmPoApY/VRjZvjVnMuZZzwTky6Vk5s+YSLq2ABSO/wB9/bBfAUtPnuf5PnQJYU+XVBRipsZXl0bf9oIx9K6fI7S9L8Z3LWk/mcLsnGma767px4c/hM8L/COolzDhfhWhosyY3FfOGqKiPax5bysxjv8A4LXxsCoyxIUBuWHqG3wsmzxnR0GssBctGdhjIZvTcgPO0gQCzLe7fXbtj5vJNJqX75HkuHmb+a5TXB55ymFHEsKSPpbRbUWJ64zmKSKiqQsbi+knFZ4rzHMaFpKfK446dAu4qbsXNg12I7W7DAFBmE9Zl1K+ZxtFWWtJynui/ripoSwB7n5P5hMcNgBJyVaJqdo11LIuhSBa+AqimEdNK6CyKwLG/U4X1LUsMAMdW92G4vha1dTpZeapNjq1Amx98QDZy7lCD5lWWOnSW4UatIBIHfCKvnglrHhjqYWmhUPJEJFLID0uL7YqVRxPmFXU1lLlNY9BU07lzNLGxjNxYFCNmscUs8J0aZtV1kNUrZzJCrVfzaZCb2LW79cbWwMY2y+z7fqnlkdYdfn6LY+axU7I1TJXJBGNyWIsMC1sC1KqfiUFwFWzC7fTFSjyGSekaOWsBkZFLkgkXtuAPY4hqcqhjmpyzyQw2tIXN2X3FvXFtYMW7KQ3Zi1ZPgo6ablmUa1BNnfew74+5gPfFGzbJKqSno5OeRWQD8mGdyUKtupe3bf64wA4tAH/AIpk6/4VoJiB7A698bBHC7mSk/ZC78VKyLxBNBM8kdOlyhjEUo1BiSBqHptuMM6eOuWOmq6rNKKiM5KpFvJIBb+dVHlH64GpnSL8maJGa3Zvb9T9sTmCnqIgzQ6pw2ogfLa/Qnra374xtczd/wAgu/IrNHtu5Bd9rpQT0obmJJmECNKlhJT7spPcjt98OMoq5fhI4JJlkjUct5mA1+UfPe1u3fACB3WN46SORm+ZVA/zwzhqa90SBYIqWIt5lIBYDCjI04aKCAOaCawENLT5zyObz6Z6h5D5W8oCdQbWtcjt9sYZVR8WTVMSS1tIlMxPMRXvy7+gthvCheKQVIN4gG2G+nV+98H00dSbSNo5LSBSri1t+3c4U+Ynhor2/tCDjhC0vCEtTJH8TmtSzX025pA+tsHUuVTU76hXq8UZN1fcH74+qo5OYrR1XKYEN8vy+gJxmlHXGMs9Rbe4UqLEg9P3vjG7eaCq6PCIGXSvOzJWNLEuyxgbqMYzZUxvZ5NJ21tsD9sZUtBUHMZJVqWcsGUKRYavt2/2xk1DmCGRFqnqSgOnWNNz9egGEkW0EoS2wvYctlC8oOiRDZpCm7HtvjxaiZCYqWnLzlbB3XZSOuJw0yxI80zFkQ6l3IvbC4EVMfMpObMk6/ysQbe2JjkFARSZLX1AmUSoqsQAQ4vc998T1FZDUssQihkc9bSbqPXC+WSnoo3gqaldRVTzJGLuO+kW77dd7YXTVVLFQ64VIkfUGBNiN7Lc998MaHDNUFA6rC1/4p5FWrxaOIIoY6qOsyp8ihWNj/Yqli2iQnpZyQo9HC73YYsPg4JqngenUmKDMKFFpKmkaQhqacE/kuTsGZSCo7m4+Y2LvMGpqrL6umr6SOopplaGalch0kjYWZT6jpv2te+2A8hy9OCKEVOVlqqgpofzKKpqPiGmp+mlnbzOF7XN12IJIx77o/UINZAemao0ThpHvgH17Dz4553wz+KzwHfBM63OqtqxXOXMIXF42ddFwP8AY9b/AEwNBns9PLK81I1OnQyxm5C97D1xV1/ERwhxpnUOW5Ocxqq0M3OiKGSYRjYTAD+9QHyvIPMBYspsWxcFWeENzGi1LZrl/lF9/rjzfUdBqOmy+E/I5BA5/v07frlkhkjdtKCkzCZJxJ8MjLUjUZZWuTfbVvgSt4jqWrysVIz0ZTUrADtYWJ+uG80ojiiMUUUkahTK3oTuB+lsQGu+DWPyQ2Y8sal3UkHb6/rjneI117uEva45KWjNjpklajkSUfOx+TT7e98eGcKFkaklCyHzRrvqPa+MjXBoGgaV2843UA2HvfCyr4kp6F4A1bqaVikIYfzarn/n1w1rsYCnBCKP5ujTSvFIwLFvYdjgSWoKKzKjeUWkDoLg/T098SJWQtDIUlKxtKw1xgE263BvvuenthRXZpBRsQNciB7mV/mZL2Jbt3wTraaCuiDZWVe1Q0aGFUjLg3d9Xk99sL6uN3o2jnd0LbR7bkbdfTGUOafGVc2oeYFRHGh3It1YDbfrt23wtSskaaQRwVHkNhr82o9/t3v9MPDT2UOeV5U0xhjjEjSBFuLk+dh6fbGIz7KlFjNnQI2sE2/yxhPMpCLYO2oAGQkub/tYf64l+HkH81sN+y37/dFVHhOqaoeau5aI7lhtHJcDf0I3x68bvFLDPMmtCjqIjfVe5AH1H+WI6vMqbk+aVDTuQQXFmJ1dj2Fu2IKeqgAEiDTT3IiQRHyC2wDDqP8ALAeG202h3TYy1NJFC8UN4rt5zIAuq++/oNsZzcQGhW8kchZWuTGvMU9+o97du9sAw5lHPFHTmb8hCWZFUCxF7tpPUgGxNsFZfVUdE0ahpgoChZIRv3IIA9yB++IWMLfNDTeyPkzV0WYsJ6mQABYYWGxJub+g3v3wRVVVVDGypYkHYqfLe/X69D9sJWrIsvLTSc5GVuVqaPSA7DYdN9hcHGVNU0sjGRK10UEFVU7KTtYn/Q77jGd8eBQpARhPqfNaiOpaaRVMTrpJG4QWGx/b98HUlTUw15lEkCrJGWMTjawG5N+l+uFEFGBJUj4qerkDahrGoAEk3uSNvaw6d8ewJytciu86M4SZJF1Enp1PQegHfAvhr7QClZtOqTNKgutqlpES4UKtgt79PfBolmlphLLUsSX0/mKVZtt7jsNsLVcMnLjRjKJbISo0srAaRa979dugwXFXx6UjkWN0kjuQSSCtwLDfexO5wjY1t7W36oiQDS8XOklDIqVAcEuTIh32tba4tt0JxnDmkUyiXnxssaN5U2ftYf5/pj1cwCOxVdaAESaQVOwA++PpaCGWm/teX00TTAudVo1a12BDDqCexG98ZHRncMYQEWcJZDmFBVJyYgzED5WNwvuRbGcVc1FJUf2NWdlAaUDzMoO7FT+mD5BSRszaI0Nw2mLYaSLXB2A6keuIviKSiOlpEkZVvdbMLav122PfGtjZAKHoqEZvlBNmURaolE5gjUFjK6ldgNzuN1sd8D5hBQZpTV9LVxO9DLE9LJFoIE0TKQy3UiwYHqOl74YVWdE089PSxIA6AycxdQa7KDvf1K9rXP2wpzOo4oy3OAj5bE0EzKssccegxXUMLM3l7AX36joN8OZHKCDG34/x7JgYR91cceK34OuL6GWrzPgrN67PcqMXxVLR1M/LqoZjs8VyArKQLBwwPQFWNzg78KvjXxzw9WjgjifLs9znLY2eCOlmh11+VyKygq0b2eSAFlvbVyxvsMdR1WfZg7uKyWSni1AaQRc3YXUCxPp0/wAsZUucJVigizTLRmlZQSc2mllZfyZAP7xHO6tpcgk/1EWtj1Y6pNqNMdNrYw8Vg9x6+4+HxTtznCnFPKrMSU+HipiFZ1jKAXLA3tJYWsABb98AVUSpUtTz0dS8kP5avIxUq5XcEdD1Jv0wdPWR1FNEYZDBVcxtyTZU9yeu/cYH/hjmKrlOYsJokVeQFIjIt5dz3Y2x5sQO27Tyk7HEUoqmopqdYqeSPlSkAg83UCdOxYX7WwGuYJFCHWmSR7LHDJD8rX3KG/Q7m/a4wJW0xkUc6afm6wq/lqBzTYta38vpfvew3wPHw3SUstTIudRWVV1FpLOAQd1Xq1z9/wBcFsOWj6+vZUWPJohOJqtFBR1jqS1+WIt0a1twRsevTC9K+OohlpUSKKSNmVhawJJ1W+vqcR0+Xz00FGII6aQwoARzNLabm23rfttsL4FrYpGWSIQR3XcCPQtlubgBfr1+uFhjs/L69kFOCa/GQLUiEUszz7jXElwLKL/ToTfA02borWR1p3fZyi+Yrfa3rcfpbCqphr+RMjos5UxkPO/Lj0XGomw3uNgNtzhdV09clatO6RrChIRHUsqLbb/9J9OuGNgrN2iBI5TuYwMYzHMgQAH4nTsdgb36bdPqMRpPOyKTRyuSPmEpF/frhJPHW1dVCjrOJmLNKGXYi5tpAt1J6fQDGDO6Er/DZjba+pRf7EXGKlgcKLaRO3H7otWOOli5yqVjmZiCryLqtpAPy9NQI2PticQwkwwwvCkYYqZNwybbg+19wAe+Eb1lZRxCRZY0V5NIAjDNfYnzdbW2wdDPWVXIkmqfy2CyIiIALWJAN73se/ucaCx7scj3WigApqUrS6JHSJUjbT5mLXW/X3Pbr6YYRVUrVBdYrR7hWLWABN9h09N/pjCDLnljhKzstMwKiO/mNh0Zh1Fw3YdRjOTKqimppKmGWEQQyqvLaK7b7jfp19Rii0YQloACaxVbzJEla8QAIlKh9+4sfQ9ft7YgrM3TLJOWKRZWhAk1RRKFLXI2B3NgL9+2F+VZOs7h3mYst2FxcAix6be+PU1UQk1gTsrKAzsbjre3ptcfTDCwc2rDbzab0NTDWIKqOURsCECy7lrebe4vbfr1xDnFT8XRNS0lecvlLLqqJoLhfMPL1sb3tfbqPXEf8JZYo2eVSkwAitEA0TElWN+99K+/XfBNTldStSJjXSBVKcxB/wCpfzab9l6be2MgduFA4S6IFFY0cVTRNNPUTPWoGLSS0qN5lJNgt9+nWwwUREruscPLrNLJGyvrZWOyAjoN7be2+IJIpqVljkdJ3c6FJUgKu5Hf0BH3wLNS1dBTPLFXywARszGIC9r9u3QkW7jBNo0PNRze6YxU1XYSU9XokQIXRdRaK3zKb3BbsbE4wNdVM+iaremMZJ5r/mDT2I69zYf7b4R0ucPmtDFI+sRhEmCXAsB0FwOt9979Bh1VMyU0BlCzSS21O9yWUkAAnuRhuz07pRwKHdA1c7VksBjzCcxqSXeQ3FgfQrbYAbHc7emJY6WnkgKSTiERtaRmUDmi4I/yvbbfDatpXhqrKlPqeJ3XUhKrpNjtf7g4peeZzVNmNLlJIePMIX1zt/eAIpfr63GxwLgB9lqqqCtAyuKNnjirRE0iXLhQyst7FethfqO1xfEtXFV1MYE08siXGkvI1lCiwALG677/ALgYovCOa5zU5eayrqoZQahqRbR7gqR5jckHpa3b63x5S8S5lBl1VUSVBnLGVnic2X8rzEKRuNV/fp2wwRyXsPb90THl1ABXWXLDVUkyGTXHEysvLlFwwuNQbqOva25wLLlalZI1kqGDeYwrINZY7tt1O4B6+uH+R+EtVWFmXM4ilPO8c6vDbXIG6rY7La2x9BvintwnWU2b07NmLPLK8hGoki6l9z67qD9djcbYjoZWYdiltk080QDnjn2U8mYVMaQpJQu+h9CMUu5Nr2sTbT6/vjKvzLOpxPyKdUWRApmc3W/9JPQWF7AC+A6aGrpqgQVlW9a+jUhcmyXvpI9PMCSOm9sRzPPW5LLNHOIaqmfRPLouJSNWk6b2vba/bqMCyJzwaKzgPFtRUvxCKsswiWnjZRYS65GJFlJHpcE4gagWpWee8KxH5pHTc3IIPvc7fbFLqpszGYVKNNCzrCdJIY+UOQVJvc/W99sWNaZ8po6egnlNQrhDzFGkjy3sPvf9sF4JjFlyDkp3VyHL6cyNPT0qAiMguwYXXqOxB67n/wDixXp6ejMccwZ5mOhtOmzbG9/Tb98U3PuHzWNNAa+phheCaVyjEuxVQepP0+18ZZTk1PLS0uqaqkFQ+o65AAtwuwAHY40CI7Q4lMaLwVbJCkb/AAsUrSVMIGuJWABNt929Ln6YW5bHJSVNReodo55WcrJIbhrDTt2tvYD/AFwPQQGgYRiwl5ssTTJ8zaR7++BMyYLHCgJ/MiQk9LMTa+3/AMf3wGwEUoKq6UOccSLlRrGemlmmgCLC0Q1F2c2sAPf16Wv2x4eJYpDraiqFZtyArED/AO2K+ubs81RFNAkqRFFWUuwkDsQLje1hv274WR+LeSCNf/K0h2G5zSb/AHx04+nSPFgfNa/8ORwBxS//2Q=="/>
          <p:cNvSpPr>
            <a:spLocks noChangeAspect="1" noChangeArrowheads="1"/>
          </p:cNvSpPr>
          <p:nvPr/>
        </p:nvSpPr>
        <p:spPr bwMode="auto">
          <a:xfrm>
            <a:off x="63500" y="-571500"/>
            <a:ext cx="2076450" cy="12001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4764" name="AutoShape 12" descr="data:image/jpeg;base64,/9j/4AAQSkZJRgABAQAAAQABAAD/2wBDAAMCAgMCAgMDAwMEAwMEBQgFBQQEBQoHBwYIDAoMDAsKCwsNDhIQDQ4RDgsLEBYQERMUFRUVDA8XGBYUGBIUFRT/2wBDAQMEBAUEBQkFBQkUDQsNFBQUFBQUFBQUFBQUFBQUFBQUFBQUFBQUFBQUFBQUFBQUFBQUFBQUFBQUFBQUFBQUFBT/wAARCAB+ANoDASIAAhEBAxEB/8QAHQAAAgIDAQEBAAAAAAAAAAAABAUDBgIHCAEACf/EAEAQAAIBAgQEBAQEAwcCBwEAAAECAwQRAAUSIQYTMUEHIlFhFDJxgQgjkaEVQlIkM2KxwdHwFoIlJkNUcqLx4f/EABsBAAIDAQEBAAAAAAAAAAAAAAIDAAEEBQYH/8QAMhEAAQQBAwIEAwgCAwAAAAAAAQACAxEhBBIxBUETUWFxgaHwIjJCkbHB0eEUFSMzUv/aAAwDAQACEQMRAD8A3pGHLdMNOdaG22BIQNV7YLsCAPXHw0nKZRXhnOgbDBFJUENvtiQUgMa9OmCKWiBYXtbAEgqZCnFYGsNumC4xYBt98RxUK6gbj9MEcgmwB2GFOrsq91gGJbGcN9WJ4KW+2JY6bS2FEWoW2FJExtjCVmB6YLiTtbEhpRa/+mB2odlKCnqGW1wMZmQuxwQlMPT9sfJB5yLYrKlBYQoxY7Ym0P6YIWHbppwJXV0OXbTSBHAvpPUj1t6e+LbG6V21os+Qyi2rxmdRbSMRmVn2sMVrMfECkp1/KRpyXA8m91J6j/bCWp8WIqSVrU8MkamzFmIIPoOt+3b19Md1vQtc5thn5kD907wHDstgsTp6YHd3F9hivZd4o5FXwx6qpIZGW5V9go9zh/HNHW06VFO6zQOTaSM3B9d8cubST6Q1OwhBRCheR/QYiLnvglorjbfANSjA7NbCNqHcsZSCLd/pgSWO/Trj1wR/NfEE8pRduvtiUVawk1r0GFVU76zsMMGnv1wDUgE3v9sGAUBSqu5jggKOuFRjm1/KMPZ0JGq3XC+RChvbD28IUEY3ufLj4xv6D9MZSyFSfKcRmo3+U4daJWWGMf8ADgtYxqXbEMMflAN8MaWFbd8JIJ7oNxWaAFVGDYYwqggYwjpiDe22C4009sBQReIvY7++DYobgEjEMPkNyMMon1KP9sC5pV7gvIIBqxmkF26XxLGl236YPo0W4woghXuCGWmAUG2M1ivthlPT61FhiNIDGg1dMV2yitDxwC/TH3LVG+UFuwPc4Z0VA1WzCBlOkXZm+VADYknFE8ReLKbJJTltPURSVU50GVj0HcD0tt2ubjHQ0egk1Rs4b5/x9V+i1afTundQwO5TDMc/VBVGNkaKn2qJR8sZ/oUn5m9ug9caS464yesLmKMQQPL+VHCNZOnq8hHU9d8GcWZrTQJDQfEyvTxv5iLHUx+bb2OBssFDmcavNTFXGpUUkKGHrj3um00WjaBE2h3Pc/uu5HBHHiMZVWi4tqEimijDNzfmjvpv9T7fbAtbXCpjfnNyS4KFoibsOwIA/f3wLxPFRIszRLyTESE0klfoevXHmRUs2Y5RDOVEEqEu7D+a1vX0Hb/YY6W9wyroHCCmkfJqXmzRioLWIpkbdNmN2t06AWv3GJeGfE/M+Es0gNGRUQyEc2jdyUckWsb/AMw9b4wzqaRqQ3qmqkdvlgXllgb6Qw3u1tvXbtilVaSVJVaeBgXFwG6KAdxf12O43xqps7CyQWD2KxSNDjXZdjcI8Y0nGGUGuoiyaG5c0L/PE9gSp/0PcYYTK8h2OOV/CHxAqOBuKR/EHZ6KqAikQ/3bKPlI73Fz++Osqapp6qjjqKeVJoJVDI69CCMfMOpaH/Empn3Tx/C5U8TonZ4PCUSUslzvgWemkK7EYfBTK+hNOptvMbfvircLcecO8bQ18uQ5tBmkVHUtSyvCTYOpINrgalJBswuDY77HHObC4/aAwFnAsErBIHMlmOIqiEqTg6traeCTUX6e2IjJDKAdXzYbXh5IVVSWzMBGBvhfOR74c1cMWnZje+F9TGpIC9LYsPHkrSqcBlwNycMHWO5FzjDkx/1HDNzfJS1YqXQwvqBw2pNHewxWqLWqhdQwyjqZLaQd8Ta08FUKPZWIaQBa2MksWthXFPNoHmGJFlnbo4BwqhdFS2hOWWO4GsAW64lSphiIXmKfvhCsdQym8ik4j+AqeYCHU39MCWgclSx5K2LmEKfzKfvg2izSAuAGUn64pb5bVturAnoAOpPpgmfLzw8qSZvKY2J0rRU5D1TuQSE09EuAN2Pfph8Gkfqn7Imlx9P38vijYQ41S2HHMrKWWzbE2v2HXC7MeJKRKZgJI1YHYkgK2+9ibXt7XxpTxC/EJkHA9LIczzymyah0ooppEvLKxv5SNy5JA2AHTa+K1lFRxx4qIZ8vyaThTJ510pWcQR8uoZf6o4FbWAevnK9ceqj6PpNA3xte8X2Hb+/09062Rm3Bbf4q8UYqaLl0KyUFOjMs8U6qrFrfM+5FtxpHQG974514y4hq+KuQuW009dPJIiGqgR2RfzgGLMBt5d732643hwV4N8P8PNTVGZS1PE2Zx2bn5lbkqd/lhHkHXqdR98bToqmkjgNKKdYqU+UxRqFS3cWGFP6zCx48Jtj18k06t14K5K4nZMqqaqKaRaxhMwLFLHqQPf8A5viiZvxxV8LVNQ0cCVFFUMpI5wIiB66m73NrAdMbP/EHwXmHC2byz5BL/EJ6qLnxUgQs4Q9WBAsCve9t8cvV9VxBHTJD8J/ZlDkws12Xpci9gO/THp2EOO4EEFbDqQ5tDBV+ruMqTMoXNNOsTyDyoXDMSDf5SSbdfTFiyPiPNOG+G3qcyppIcokeJmcowcLI4jVyLeUXYDvvig8DZYkbpWzU/InUazE5DFL9x2P2x0pw1N/1XwNxDTVHwiUvwv8AZ6irjB5QsA5bVYWvbodtt72xqay5Ao6QiMrRVHxP8RmDKtQIQSZNdxeKRyxH11W1X+oxDnVXBlbgK2gyW/NY6ToDd797g/XGq8s4ghoSs4rRPFTSEqliJA5XQALbObklfdx1tjqvIPw3cOUPCsWb8du/EHEM6azQR5nLTU1FqtZAIyHeQBQrEtpvcAWFzT8GyjhJdjlakhqf+oKhIqUcmmI0LzEOtgTt1P8AzvfG9uBOIJuC6KCgeb+JU0JVZkZgHiJ2BB2F7ncD/wDdcZ/whS0GYySZZSLw5JTt5Io6qSeKUDs3MOr9PrhblPxmbPHW1krSs5LkhhHEyKfLboW3F7/udsee10fiso8BduGKGceFOLB+XquszUCegnq6GcySJDMIhGQJBMI2KgA9G1W2PfHHP4dONBledQUjFoKLN66pywDQFVaqKJZVc3+RmUvG46Fo1PUtdjTcd8QZZUVgp6yWBalyWaOMM+ok30+gsBuTf3xrHOM8MHHNbmcZmqMzV4syrK5ZTCBOimON+Vpsz21ahuG1Etud+boYg2OSJ/4kp3S26WwHbmk+VY/Nds1eWSTIzGQm2x9jjwQsiIusjSMaO8IPxNZRn0mW5PmGf0GY1lTJ8M8Mc9qmkbVZOYrKoKHZbj5SQL2xvmRWQ6WBDDYg9ccTU6Z+nftePb1C8lMwwv2uSytMoY2cn2wrjrmjU81itj1Y4c1DBZDcXwqr6OKpQqwIB7jGZgaTRWcOHZCsusl/iFOrcBWvjHzf1nAtHkK5fLJJzGdWNwG7YO1x+mLLIzwVdtPCbRViK5IIBBsb+uJf4pBTMHmfSB+mNIZZB4y8AxMjGj4+y2xs1SoafcbFvlk227tgmX8ROXwSCm4r4CzXKwigSGPnoSwBuRqQrYm3fb1x0oulh/8A1PDvjR/Ip7YQcAreuV5xS5zzRTVkLmI2K33vgmkmNUfyzchtJt640DSfiN8O6PeiyPkVOm8sdRmBG4t3Ci53wxpvxdUVLop+G8iimmYnemy2bMJkO4B3LL+21vfG/wD0l5e4D3K0eDD+JdC5fw7mdfVcqCGSoQC7SRRllX6noPucB5pxPw5wZUkZtxBBNJG2mSkywid0PU63+Rdge5+mObK7xO8ZfEmrSni4Fziry5G1RScR1EeXQAhLKwS4Kbm9lQ3AGPsl/DJxxxfSyrxx4gNltHMwkbKeFYCtutkE8uwG5vpT74o6HpWmO7USbvQH+M/NIc2BpVw4/wDxoZBwxl4bL3pYqSp1JTfAVTPXzNq2Ba117eVVBJ63GKDS5N4t+N9e2YUSVXhnw5NcvXZqrvmNRqHmdICQRf8AqfRfbrje/hT+H3gLwndazJeH4jmhXS+bZg5qq0+tpXuV+iaRjZIpFmmJYizdQe+Ln63HDF4OhaGD2+vmhc5rRcZpal8KPALgrwpihraejlz3iMga8+z3TUVd/wDBtphHoIwPcnG34Jxo5lgAfQYzbLIlC7K32xl8MPkAsBvsMeOlmMzi+RxJWEgnJUcdezyAKmke+G1LVkKCQP0wodI4ze7KO5K4npaqJTpvIwO19GMTnXlUrFT1ytrOxLCx2xr3j7wc4a4zy6SOnpKfK625daqmhW5PcMDsQSAfqBi6QTqvlRC1u5FjjOWVQpXl9Rh0erm0zg+JxBTNxaVxTX5MuTvXxkDVDIybBtVgO/74tXCXFsPDfh7n1TVpE8UFFPUsXmUKNMZvse2w2G33w1/EBwiMuzmnr4g602ZtpkKsD+cu/T3FvqRjSnj5nacKfhv4nkR5HkrKYUquWFl5jqlypudrk3B2x9l0WpbqWNlb3C6zpLiBHdaw/CHUtxxxFW1udvSZblWTSQVkEQu71dSW+UaidKIEDG1rXUb3xvTxb4+qc8iNLlgM6Ujc5pKaJnL9yx0XAXzWsbY5M/DjmtRSVMVYgy6pz/OhHw/k9BCRZppJVLTSi/UsEv6hSSB3/Tjwv8OIfDPhqLK4J0qqthqr61PmrJ/5nb/D/SvQDpjj9X1w0FDkngfqkCfwI6HJXGkPiFTxqf4xJJQ5VGoZxKbtMRYldQHlB9t/8sTN4wZdWRVNRl60rU/LFPDFGxARQfnsT7DvYXx21XcGZBm8kpq8loKp2+fn0yPf63GENP4XcK5TWCsoeFcmpJUbUskWXxKVPqLDbHCHXmEU9htHH1KSPFLm3hvw/wCN+L8viqaCijocvmisZ6qQDmaty1rXI6DYdR3w24h/D/PR5EsMcI1K2uR6eW7O1vmZmAI+g2sBjp4qVOsAtfoPTC+ptMXbTcdDjHH1iRslhory/tJd1HUvP3sLhPNPCKLNKfOqrKeTHxplNL8ZmFLSqHXNKZSAs8RABVkvpYdyB7X3R+Ezx+q/GXhvM8tzV1qs+4feOKeuRSBUwvrEbP6SjlsGF97Bu5xtnPuCct4hh5FdQpKdQdKhAY5Yj6q62ZSduhwv4G8K8g8K8mXK+G6FcuonmepkQEu8sr21O7tcs2wG52AAFgMbtZ1PSazT7Cwh+K8h9DFIZdW6ZoY4cKy1ekylmNr4XzMCpCHU/YHE0sOmRjJP/wBpwvnifSbOFc9ATbHn2xs7FZmhp5K9aWMw2ZgstyNN8CaX9MJ6rIZJsz581Q6lNgl9r4M+Em/9wcMdGz8Kt4aeCm4qa08m9WsQisyWGx9jg+iq5eRqSpaUTtdr9L4SUQjhpYzJIS2rmE9tRG/2wbQ1jyzSR6QiD+7FtvoMWZP/ACqMjvNO4aOnbQamKGdme41RKbfe2HDTU0MawKpjjXcCM6R+2KbS5lTLIENQ76DYp3H0wca9pQgRoxGL62ZTqB7YS4McMlK3A8q0RSxSgNoYxA3Jv3wyiqYkUdlOwJPTFHgqlew1sNPz9t8O4Kd2mV2uySAuAp6gdd8Z9grCEOJFhWaJoAymQlGYE62by4Jy+eLXdyGF+t8VOqpnp5g7K5pWvpIYXv6Yzp81gQmJqdogR5ZL3ufTGd5HBKsyEWFdzURB79r7b4zNdFF57E322xWIqiOWkVl1a49yHOxuN8T0dcEiLDQqgEkXxjcA3ulkkKwxzQ9XF3O4viU1UUim62Kegtil1ObxxSkK2vT1CnviReKZZZItUNwQLhTuDgrIJ3FWZLuyrQCapiQxVT72OJYac0q2EjPfe7HpitVHEq0smswyBTt/wYyi4hM0LaVNz0L2XDiSW7QVW8jFqkfiGpQ3DGQxF9bzZ/BJbodCROzi/obi+NHeLnh3Nx3JwxwLTxBYs3zAI0jC4EABZmPoApY/VRjZvjVnMuZZzwTky6Vk5s+YSLq2ABSO/wB9/bBfAUtPnuf5PnQJYU+XVBRipsZXl0bf9oIx9K6fI7S9L8Z3LWk/mcLsnGma767px4c/hM8L/COolzDhfhWhosyY3FfOGqKiPax5bysxjv8A4LXxsCoyxIUBuWHqG3wsmzxnR0GssBctGdhjIZvTcgPO0gQCzLe7fXbtj5vJNJqX75HkuHmb+a5TXB55ymFHEsKSPpbRbUWJ64zmKSKiqQsbi+knFZ4rzHMaFpKfK446dAu4qbsXNg12I7W7DAFBmE9Zl1K+ZxtFWWtJynui/ripoSwB7n5P5hMcNgBJyVaJqdo11LIuhSBa+AqimEdNK6CyKwLG/U4X1LUsMAMdW92G4vha1dTpZeapNjq1Amx98QDZy7lCD5lWWOnSW4UatIBIHfCKvnglrHhjqYWmhUPJEJFLID0uL7YqVRxPmFXU1lLlNY9BU07lzNLGxjNxYFCNmscUs8J0aZtV1kNUrZzJCrVfzaZCb2LW79cbWwMY2y+z7fqnlkdYdfn6LY+axU7I1TJXJBGNyWIsMC1sC1KqfiUFwFWzC7fTFSjyGSekaOWsBkZFLkgkXtuAPY4hqcqhjmpyzyQw2tIXN2X3FvXFtYMW7KQ3Zi1ZPgo6ablmUa1BNnfew74+5gPfFGzbJKqSno5OeRWQD8mGdyUKtupe3bf64wA4tAH/AIpk6/4VoJiB7A698bBHC7mSk/ZC78VKyLxBNBM8kdOlyhjEUo1BiSBqHptuMM6eOuWOmq6rNKKiM5KpFvJIBb+dVHlH64GpnSL8maJGa3Zvb9T9sTmCnqIgzQ6pw2ogfLa/Qnra374xtczd/wAgu/IrNHtu5Bd9rpQT0obmJJmECNKlhJT7spPcjt98OMoq5fhI4JJlkjUct5mA1+UfPe1u3fACB3WN46SORm+ZVA/zwzhqa90SBYIqWIt5lIBYDCjI04aKCAOaCawENLT5zyObz6Z6h5D5W8oCdQbWtcjt9sYZVR8WTVMSS1tIlMxPMRXvy7+gthvCheKQVIN4gG2G+nV+98H00dSbSNo5LSBSri1t+3c4U+Ynhor2/tCDjhC0vCEtTJH8TmtSzX025pA+tsHUuVTU76hXq8UZN1fcH74+qo5OYrR1XKYEN8vy+gJxmlHXGMs9Rbe4UqLEg9P3vjG7eaCq6PCIGXSvOzJWNLEuyxgbqMYzZUxvZ5NJ21tsD9sZUtBUHMZJVqWcsGUKRYavt2/2xk1DmCGRFqnqSgOnWNNz9egGEkW0EoS2wvYctlC8oOiRDZpCm7HtvjxaiZCYqWnLzlbB3XZSOuJw0yxI80zFkQ6l3IvbC4EVMfMpObMk6/ysQbe2JjkFARSZLX1AmUSoqsQAQ4vc998T1FZDUssQihkc9bSbqPXC+WSnoo3gqaldRVTzJGLuO+kW77dd7YXTVVLFQ64VIkfUGBNiN7Lc998MaHDNUFA6rC1/4p5FWrxaOIIoY6qOsyp8ihWNj/Yqli2iQnpZyQo9HC73YYsPg4JqngenUmKDMKFFpKmkaQhqacE/kuTsGZSCo7m4+Y2LvMGpqrL6umr6SOopplaGalch0kjYWZT6jpv2te+2A8hy9OCKEVOVlqqgpofzKKpqPiGmp+mlnbzOF7XN12IJIx77o/UINZAemao0ThpHvgH17Dz4553wz+KzwHfBM63OqtqxXOXMIXF42ddFwP8AY9b/AEwNBns9PLK81I1OnQyxm5C97D1xV1/ERwhxpnUOW5Ocxqq0M3OiKGSYRjYTAD+9QHyvIPMBYspsWxcFWeENzGi1LZrl/lF9/rjzfUdBqOmy+E/I5BA5/v07frlkhkjdtKCkzCZJxJ8MjLUjUZZWuTfbVvgSt4jqWrysVIz0ZTUrADtYWJ+uG80ojiiMUUUkahTK3oTuB+lsQGu+DWPyQ2Y8sal3UkHb6/rjneI117uEva45KWjNjpklajkSUfOx+TT7e98eGcKFkaklCyHzRrvqPa+MjXBoGgaV2843UA2HvfCyr4kp6F4A1bqaVikIYfzarn/n1w1rsYCnBCKP5ujTSvFIwLFvYdjgSWoKKzKjeUWkDoLg/T098SJWQtDIUlKxtKw1xgE263BvvuenthRXZpBRsQNciB7mV/mZL2Jbt3wTraaCuiDZWVe1Q0aGFUjLg3d9Xk99sL6uN3o2jnd0LbR7bkbdfTGUOafGVc2oeYFRHGh3It1YDbfrt23wtSskaaQRwVHkNhr82o9/t3v9MPDT2UOeV5U0xhjjEjSBFuLk+dh6fbGIz7KlFjNnQI2sE2/yxhPMpCLYO2oAGQkub/tYf64l+HkH81sN+y37/dFVHhOqaoeau5aI7lhtHJcDf0I3x68bvFLDPMmtCjqIjfVe5AH1H+WI6vMqbk+aVDTuQQXFmJ1dj2Fu2IKeqgAEiDTT3IiQRHyC2wDDqP8ALAeG202h3TYy1NJFC8UN4rt5zIAuq++/oNsZzcQGhW8kchZWuTGvMU9+o97du9sAw5lHPFHTmb8hCWZFUCxF7tpPUgGxNsFZfVUdE0ahpgoChZIRv3IIA9yB++IWMLfNDTeyPkzV0WYsJ6mQABYYWGxJub+g3v3wRVVVVDGypYkHYqfLe/X69D9sJWrIsvLTSc5GVuVqaPSA7DYdN9hcHGVNU0sjGRK10UEFVU7KTtYn/Q77jGd8eBQpARhPqfNaiOpaaRVMTrpJG4QWGx/b98HUlTUw15lEkCrJGWMTjawG5N+l+uFEFGBJUj4qerkDahrGoAEk3uSNvaw6d8ewJytciu86M4SZJF1Enp1PQegHfAvhr7QClZtOqTNKgutqlpES4UKtgt79PfBolmlphLLUsSX0/mKVZtt7jsNsLVcMnLjRjKJbISo0srAaRa979dugwXFXx6UjkWN0kjuQSSCtwLDfexO5wjY1t7W36oiQDS8XOklDIqVAcEuTIh32tba4tt0JxnDmkUyiXnxssaN5U2ftYf5/pj1cwCOxVdaAESaQVOwA++PpaCGWm/teX00TTAudVo1a12BDDqCexG98ZHRncMYQEWcJZDmFBVJyYgzED5WNwvuRbGcVc1FJUf2NWdlAaUDzMoO7FT+mD5BSRszaI0Nw2mLYaSLXB2A6keuIviKSiOlpEkZVvdbMLav122PfGtjZAKHoqEZvlBNmURaolE5gjUFjK6ldgNzuN1sd8D5hBQZpTV9LVxO9DLE9LJFoIE0TKQy3UiwYHqOl74YVWdE089PSxIA6AycxdQa7KDvf1K9rXP2wpzOo4oy3OAj5bE0EzKssccegxXUMLM3l7AX36joN8OZHKCDG34/x7JgYR91cceK34OuL6GWrzPgrN67PcqMXxVLR1M/LqoZjs8VyArKQLBwwPQFWNzg78KvjXxzw9WjgjifLs9znLY2eCOlmh11+VyKygq0b2eSAFlvbVyxvsMdR1WfZg7uKyWSni1AaQRc3YXUCxPp0/wAsZUucJVigizTLRmlZQSc2mllZfyZAP7xHO6tpcgk/1EWtj1Y6pNqNMdNrYw8Vg9x6+4+HxTtznCnFPKrMSU+HipiFZ1jKAXLA3tJYWsABb98AVUSpUtTz0dS8kP5avIxUq5XcEdD1Jv0wdPWR1FNEYZDBVcxtyTZU9yeu/cYH/hjmKrlOYsJokVeQFIjIt5dz3Y2x5sQO27Tyk7HEUoqmopqdYqeSPlSkAg83UCdOxYX7WwGuYJFCHWmSR7LHDJD8rX3KG/Q7m/a4wJW0xkUc6afm6wq/lqBzTYta38vpfvew3wPHw3SUstTIudRWVV1FpLOAQd1Xq1z9/wBcFsOWj6+vZUWPJohOJqtFBR1jqS1+WIt0a1twRsevTC9K+OohlpUSKKSNmVhawJJ1W+vqcR0+Xz00FGII6aQwoARzNLabm23rfttsL4FrYpGWSIQR3XcCPQtlubgBfr1+uFhjs/L69kFOCa/GQLUiEUszz7jXElwLKL/ToTfA02borWR1p3fZyi+Yrfa3rcfpbCqphr+RMjos5UxkPO/Lj0XGomw3uNgNtzhdV09clatO6RrChIRHUsqLbb/9J9OuGNgrN2iBI5TuYwMYzHMgQAH4nTsdgb36bdPqMRpPOyKTRyuSPmEpF/frhJPHW1dVCjrOJmLNKGXYi5tpAt1J6fQDGDO6Er/DZjba+pRf7EXGKlgcKLaRO3H7otWOOli5yqVjmZiCryLqtpAPy9NQI2PticQwkwwwvCkYYqZNwybbg+19wAe+Eb1lZRxCRZY0V5NIAjDNfYnzdbW2wdDPWVXIkmqfy2CyIiIALWJAN73se/ucaCx7scj3WigApqUrS6JHSJUjbT5mLXW/X3Pbr6YYRVUrVBdYrR7hWLWABN9h09N/pjCDLnljhKzstMwKiO/mNh0Zh1Fw3YdRjOTKqimppKmGWEQQyqvLaK7b7jfp19Rii0YQloACaxVbzJEla8QAIlKh9+4sfQ9ft7YgrM3TLJOWKRZWhAk1RRKFLXI2B3NgL9+2F+VZOs7h3mYst2FxcAix6be+PU1UQk1gTsrKAzsbjre3ptcfTDCwc2rDbzab0NTDWIKqOURsCECy7lrebe4vbfr1xDnFT8XRNS0lecvlLLqqJoLhfMPL1sb3tfbqPXEf8JZYo2eVSkwAitEA0TElWN+99K+/XfBNTldStSJjXSBVKcxB/wCpfzab9l6be2MgduFA4S6IFFY0cVTRNNPUTPWoGLSS0qN5lJNgt9+nWwwUREruscPLrNLJGyvrZWOyAjoN7be2+IJIpqVljkdJ3c6FJUgKu5Hf0BH3wLNS1dBTPLFXywARszGIC9r9u3QkW7jBNo0PNRze6YxU1XYSU9XokQIXRdRaK3zKb3BbsbE4wNdVM+iaremMZJ5r/mDT2I69zYf7b4R0ucPmtDFI+sRhEmCXAsB0FwOt9979Bh1VMyU0BlCzSS21O9yWUkAAnuRhuz07pRwKHdA1c7VksBjzCcxqSXeQ3FgfQrbYAbHc7emJY6WnkgKSTiERtaRmUDmi4I/yvbbfDatpXhqrKlPqeJ3XUhKrpNjtf7g4peeZzVNmNLlJIePMIX1zt/eAIpfr63GxwLgB9lqqqCtAyuKNnjirRE0iXLhQyst7FethfqO1xfEtXFV1MYE08siXGkvI1lCiwALG677/ALgYovCOa5zU5eayrqoZQahqRbR7gqR5jckHpa3b63x5S8S5lBl1VUSVBnLGVnic2X8rzEKRuNV/fp2wwRyXsPb90THl1ABXWXLDVUkyGTXHEysvLlFwwuNQbqOva25wLLlalZI1kqGDeYwrINZY7tt1O4B6+uH+R+EtVWFmXM4ilPO8c6vDbXIG6rY7La2x9BvintwnWU2b07NmLPLK8hGoki6l9z67qD9djcbYjoZWYdiltk080QDnjn2U8mYVMaQpJQu+h9CMUu5Nr2sTbT6/vjKvzLOpxPyKdUWRApmc3W/9JPQWF7AC+A6aGrpqgQVlW9a+jUhcmyXvpI9PMCSOm9sRzPPW5LLNHOIaqmfRPLouJSNWk6b2vba/bqMCyJzwaKzgPFtRUvxCKsswiWnjZRYS65GJFlJHpcE4gagWpWee8KxH5pHTc3IIPvc7fbFLqpszGYVKNNCzrCdJIY+UOQVJvc/W99sWNaZ8po6egnlNQrhDzFGkjy3sPvf9sF4JjFlyDkp3VyHL6cyNPT0qAiMguwYXXqOxB67n/wDixXp6ejMccwZ5mOhtOmzbG9/Tb98U3PuHzWNNAa+phheCaVyjEuxVQepP0+18ZZTk1PLS0uqaqkFQ+o65AAtwuwAHY40CI7Q4lMaLwVbJCkb/AAsUrSVMIGuJWABNt929Ln6YW5bHJSVNReodo55WcrJIbhrDTt2tvYD/AFwPQQGgYRiwl5ssTTJ8zaR7++BMyYLHCgJ/MiQk9LMTa+3/AMf3wGwEUoKq6UOccSLlRrGemlmmgCLC0Q1F2c2sAPf16Wv2x4eJYpDraiqFZtyArED/AO2K+ubs81RFNAkqRFFWUuwkDsQLje1hv274WR+LeSCNf/K0h2G5zSb/AHx04+nSPFgfNa/8ORwBxS//2Q=="/>
          <p:cNvSpPr>
            <a:spLocks noChangeAspect="1" noChangeArrowheads="1"/>
          </p:cNvSpPr>
          <p:nvPr/>
        </p:nvSpPr>
        <p:spPr bwMode="auto">
          <a:xfrm>
            <a:off x="63500" y="-571500"/>
            <a:ext cx="2076450" cy="12001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1" name="10 Imagen" descr="logo SM CMY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64" y="5715016"/>
            <a:ext cx="614493" cy="642942"/>
          </a:xfrm>
          <a:prstGeom prst="rect">
            <a:avLst/>
          </a:prstGeom>
        </p:spPr>
      </p:pic>
      <p:pic>
        <p:nvPicPr>
          <p:cNvPr id="12" name="11 Imagen" descr="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9823" y="5715016"/>
            <a:ext cx="1794177" cy="664774"/>
          </a:xfrm>
          <a:prstGeom prst="rect">
            <a:avLst/>
          </a:prstGeom>
        </p:spPr>
      </p:pic>
      <p:sp>
        <p:nvSpPr>
          <p:cNvPr id="74766" name="AutoShape 14" descr="data:image/jpeg;base64,/9j/4AAQSkZJRgABAQAAAQABAAD/2wBDAAMCAgMCAgMDAwMEAwMEBQgFBQQEBQoHBwYIDAoMDAsKCwsNDhIQDQ4RDgsLEBYQERMUFRUVDA8XGBYUGBIUFRT/2wBDAQMEBAUEBQkFBQkUDQsNFBQUFBQUFBQUFBQUFBQUFBQUFBQUFBQUFBQUFBQUFBQUFBQUFBQUFBQUFBQUFBQUFBT/wAARCAB+ANoDASIAAhEBAxEB/8QAHQAAAgIDAQEBAAAAAAAAAAAABAUDBgIHCAEACf/EAEAQAAIBAgQEBAQEAwcCBwEAAAECAwQRAAUSIQYTMUEHIlFhFDJxgQgjkaEVQlIkM2KxwdHwFoIlJkNUcqLx4f/EABsBAAIDAQEBAAAAAAAAAAAAAAIDAAEEBQYH/8QAMhEAAQQBAwIEAwgCAwAAAAAAAQACAxEhBBIxBUETUWFxgaHwIjJCkbHB0eEUFSMzUv/aAAwDAQACEQMRAD8A3pGHLdMNOdaG22BIQNV7YLsCAPXHw0nKZRXhnOgbDBFJUENvtiQUgMa9OmCKWiBYXtbAEgqZCnFYGsNumC4xYBt98RxUK6gbj9MEcgmwB2GFOrsq91gGJbGcN9WJ4KW+2JY6bS2FEWoW2FJExtjCVmB6YLiTtbEhpRa/+mB2odlKCnqGW1wMZmQuxwQlMPT9sfJB5yLYrKlBYQoxY7Ym0P6YIWHbppwJXV0OXbTSBHAvpPUj1t6e+LbG6V21os+Qyi2rxmdRbSMRmVn2sMVrMfECkp1/KRpyXA8m91J6j/bCWp8WIqSVrU8MkamzFmIIPoOt+3b19Md1vQtc5thn5kD907wHDstgsTp6YHd3F9hivZd4o5FXwx6qpIZGW5V9go9zh/HNHW06VFO6zQOTaSM3B9d8cubST6Q1OwhBRCheR/QYiLnvglorjbfANSjA7NbCNqHcsZSCLd/pgSWO/Trj1wR/NfEE8pRduvtiUVawk1r0GFVU76zsMMGnv1wDUgE3v9sGAUBSqu5jggKOuFRjm1/KMPZ0JGq3XC+RChvbD28IUEY3ufLj4xv6D9MZSyFSfKcRmo3+U4daJWWGMf8ADgtYxqXbEMMflAN8MaWFbd8JIJ7oNxWaAFVGDYYwqggYwjpiDe22C4009sBQReIvY7++DYobgEjEMPkNyMMon1KP9sC5pV7gvIIBqxmkF26XxLGl236YPo0W4woghXuCGWmAUG2M1ivthlPT61FhiNIDGg1dMV2yitDxwC/TH3LVG+UFuwPc4Z0VA1WzCBlOkXZm+VADYknFE8ReLKbJJTltPURSVU50GVj0HcD0tt2ubjHQ0egk1Rs4b5/x9V+i1afTundQwO5TDMc/VBVGNkaKn2qJR8sZ/oUn5m9ug9caS464yesLmKMQQPL+VHCNZOnq8hHU9d8GcWZrTQJDQfEyvTxv5iLHUx+bb2OBssFDmcavNTFXGpUUkKGHrj3um00WjaBE2h3Pc/uu5HBHHiMZVWi4tqEimijDNzfmjvpv9T7fbAtbXCpjfnNyS4KFoibsOwIA/f3wLxPFRIszRLyTESE0klfoevXHmRUs2Y5RDOVEEqEu7D+a1vX0Hb/YY6W9wyroHCCmkfJqXmzRioLWIpkbdNmN2t06AWv3GJeGfE/M+Es0gNGRUQyEc2jdyUckWsb/AMw9b4wzqaRqQ3qmqkdvlgXllgb6Qw3u1tvXbtilVaSVJVaeBgXFwG6KAdxf12O43xqps7CyQWD2KxSNDjXZdjcI8Y0nGGUGuoiyaG5c0L/PE9gSp/0PcYYTK8h2OOV/CHxAqOBuKR/EHZ6KqAikQ/3bKPlI73Fz++Osqapp6qjjqKeVJoJVDI69CCMfMOpaH/Empn3Tx/C5U8TonZ4PCUSUslzvgWemkK7EYfBTK+hNOptvMbfvircLcecO8bQ18uQ5tBmkVHUtSyvCTYOpINrgalJBswuDY77HHObC4/aAwFnAsErBIHMlmOIqiEqTg6traeCTUX6e2IjJDKAdXzYbXh5IVVSWzMBGBvhfOR74c1cMWnZje+F9TGpIC9LYsPHkrSqcBlwNycMHWO5FzjDkx/1HDNzfJS1YqXQwvqBw2pNHewxWqLWqhdQwyjqZLaQd8Ta08FUKPZWIaQBa2MksWthXFPNoHmGJFlnbo4BwqhdFS2hOWWO4GsAW64lSphiIXmKfvhCsdQym8ik4j+AqeYCHU39MCWgclSx5K2LmEKfzKfvg2izSAuAGUn64pb5bVturAnoAOpPpgmfLzw8qSZvKY2J0rRU5D1TuQSE09EuAN2Pfph8Gkfqn7Imlx9P38vijYQ41S2HHMrKWWzbE2v2HXC7MeJKRKZgJI1YHYkgK2+9ibXt7XxpTxC/EJkHA9LIczzymyah0ooppEvLKxv5SNy5JA2AHTa+K1lFRxx4qIZ8vyaThTJ510pWcQR8uoZf6o4FbWAevnK9ceqj6PpNA3xte8X2Hb+/09062Rm3Bbf4q8UYqaLl0KyUFOjMs8U6qrFrfM+5FtxpHQG974514y4hq+KuQuW009dPJIiGqgR2RfzgGLMBt5d732643hwV4N8P8PNTVGZS1PE2Zx2bn5lbkqd/lhHkHXqdR98bToqmkjgNKKdYqU+UxRqFS3cWGFP6zCx48Jtj18k06t14K5K4nZMqqaqKaRaxhMwLFLHqQPf8A5viiZvxxV8LVNQ0cCVFFUMpI5wIiB66m73NrAdMbP/EHwXmHC2byz5BL/EJ6qLnxUgQs4Q9WBAsCve9t8cvV9VxBHTJD8J/ZlDkws12Xpci9gO/THp2EOO4EEFbDqQ5tDBV+ruMqTMoXNNOsTyDyoXDMSDf5SSbdfTFiyPiPNOG+G3qcyppIcokeJmcowcLI4jVyLeUXYDvvig8DZYkbpWzU/InUazE5DFL9x2P2x0pw1N/1XwNxDTVHwiUvwv8AZ6irjB5QsA5bVYWvbodtt72xqay5Ao6QiMrRVHxP8RmDKtQIQSZNdxeKRyxH11W1X+oxDnVXBlbgK2gyW/NY6ToDd797g/XGq8s4ghoSs4rRPFTSEqliJA5XQALbObklfdx1tjqvIPw3cOUPCsWb8du/EHEM6azQR5nLTU1FqtZAIyHeQBQrEtpvcAWFzT8GyjhJdjlakhqf+oKhIqUcmmI0LzEOtgTt1P8AzvfG9uBOIJuC6KCgeb+JU0JVZkZgHiJ2BB2F7ncD/wDdcZ/whS0GYySZZSLw5JTt5Io6qSeKUDs3MOr9PrhblPxmbPHW1krSs5LkhhHEyKfLboW3F7/udsee10fiso8BduGKGceFOLB+XquszUCegnq6GcySJDMIhGQJBMI2KgA9G1W2PfHHP4dONBledQUjFoKLN66pywDQFVaqKJZVc3+RmUvG46Fo1PUtdjTcd8QZZUVgp6yWBalyWaOMM+ok30+gsBuTf3xrHOM8MHHNbmcZmqMzV4syrK5ZTCBOimON+Vpsz21ahuG1Etud+boYg2OSJ/4kp3S26WwHbmk+VY/Nds1eWSTIzGQm2x9jjwQsiIusjSMaO8IPxNZRn0mW5PmGf0GY1lTJ8M8Mc9qmkbVZOYrKoKHZbj5SQL2xvmRWQ6WBDDYg9ccTU6Z+nftePb1C8lMwwv2uSytMoY2cn2wrjrmjU81itj1Y4c1DBZDcXwqr6OKpQqwIB7jGZgaTRWcOHZCsusl/iFOrcBWvjHzf1nAtHkK5fLJJzGdWNwG7YO1x+mLLIzwVdtPCbRViK5IIBBsb+uJf4pBTMHmfSB+mNIZZB4y8AxMjGj4+y2xs1SoafcbFvlk227tgmX8ROXwSCm4r4CzXKwigSGPnoSwBuRqQrYm3fb1x0oulh/8A1PDvjR/Ip7YQcAreuV5xS5zzRTVkLmI2K33vgmkmNUfyzchtJt640DSfiN8O6PeiyPkVOm8sdRmBG4t3Ci53wxpvxdUVLop+G8iimmYnemy2bMJkO4B3LL+21vfG/wD0l5e4D3K0eDD+JdC5fw7mdfVcqCGSoQC7SRRllX6noPucB5pxPw5wZUkZtxBBNJG2mSkywid0PU63+Rdge5+mObK7xO8ZfEmrSni4Fziry5G1RScR1EeXQAhLKwS4Kbm9lQ3AGPsl/DJxxxfSyrxx4gNltHMwkbKeFYCtutkE8uwG5vpT74o6HpWmO7USbvQH+M/NIc2BpVw4/wDxoZBwxl4bL3pYqSp1JTfAVTPXzNq2Ba117eVVBJ63GKDS5N4t+N9e2YUSVXhnw5NcvXZqrvmNRqHmdICQRf8AqfRfbrje/hT+H3gLwndazJeH4jmhXS+bZg5qq0+tpXuV+iaRjZIpFmmJYizdQe+Ln63HDF4OhaGD2+vmhc5rRcZpal8KPALgrwpihraejlz3iMga8+z3TUVd/wDBtphHoIwPcnG34Jxo5lgAfQYzbLIlC7K32xl8MPkAsBvsMeOlmMzi+RxJWEgnJUcdezyAKmke+G1LVkKCQP0wodI4ze7KO5K4npaqJTpvIwO19GMTnXlUrFT1ytrOxLCx2xr3j7wc4a4zy6SOnpKfK625daqmhW5PcMDsQSAfqBi6QTqvlRC1u5FjjOWVQpXl9Rh0erm0zg+JxBTNxaVxTX5MuTvXxkDVDIybBtVgO/74tXCXFsPDfh7n1TVpE8UFFPUsXmUKNMZvse2w2G33w1/EBwiMuzmnr4g602ZtpkKsD+cu/T3FvqRjSnj5nacKfhv4nkR5HkrKYUquWFl5jqlypudrk3B2x9l0WpbqWNlb3C6zpLiBHdaw/CHUtxxxFW1udvSZblWTSQVkEQu71dSW+UaidKIEDG1rXUb3xvTxb4+qc8iNLlgM6Ujc5pKaJnL9yx0XAXzWsbY5M/DjmtRSVMVYgy6pz/OhHw/k9BCRZppJVLTSi/UsEv6hSSB3/Tjwv8OIfDPhqLK4J0qqthqr61PmrJ/5nb/D/SvQDpjj9X1w0FDkngfqkCfwI6HJXGkPiFTxqf4xJJQ5VGoZxKbtMRYldQHlB9t/8sTN4wZdWRVNRl60rU/LFPDFGxARQfnsT7DvYXx21XcGZBm8kpq8loKp2+fn0yPf63GENP4XcK5TWCsoeFcmpJUbUskWXxKVPqLDbHCHXmEU9htHH1KSPFLm3hvw/wCN+L8viqaCijocvmisZ6qQDmaty1rXI6DYdR3w24h/D/PR5EsMcI1K2uR6eW7O1vmZmAI+g2sBjp4qVOsAtfoPTC+ptMXbTcdDjHH1iRslhory/tJd1HUvP3sLhPNPCKLNKfOqrKeTHxplNL8ZmFLSqHXNKZSAs8RABVkvpYdyB7X3R+Ezx+q/GXhvM8tzV1qs+4feOKeuRSBUwvrEbP6SjlsGF97Bu5xtnPuCct4hh5FdQpKdQdKhAY5Yj6q62ZSduhwv4G8K8g8K8mXK+G6FcuonmepkQEu8sr21O7tcs2wG52AAFgMbtZ1PSazT7Cwh+K8h9DFIZdW6ZoY4cKy1ekylmNr4XzMCpCHU/YHE0sOmRjJP/wBpwvnifSbOFc9ATbHn2xs7FZmhp5K9aWMw2ZgstyNN8CaX9MJ6rIZJsz581Q6lNgl9r4M+Em/9wcMdGz8Kt4aeCm4qa08m9WsQisyWGx9jg+iq5eRqSpaUTtdr9L4SUQjhpYzJIS2rmE9tRG/2wbQ1jyzSR6QiD+7FtvoMWZP/ACqMjvNO4aOnbQamKGdme41RKbfe2HDTU0MawKpjjXcCM6R+2KbS5lTLIENQ76DYp3H0wca9pQgRoxGL62ZTqB7YS4McMlK3A8q0RSxSgNoYxA3Jv3wyiqYkUdlOwJPTFHgqlew1sNPz9t8O4Kd2mV2uySAuAp6gdd8Z9grCEOJFhWaJoAymQlGYE62by4Jy+eLXdyGF+t8VOqpnp5g7K5pWvpIYXv6Yzp81gQmJqdogR5ZL3ufTGd5HBKsyEWFdzURB79r7b4zNdFF57E322xWIqiOWkVl1a49yHOxuN8T0dcEiLDQqgEkXxjcA3ulkkKwxzQ9XF3O4viU1UUim62Kegtil1ObxxSkK2vT1CnviReKZZZItUNwQLhTuDgrIJ3FWZLuyrQCapiQxVT72OJYac0q2EjPfe7HpitVHEq0smswyBTt/wYyi4hM0LaVNz0L2XDiSW7QVW8jFqkfiGpQ3DGQxF9bzZ/BJbodCROzi/obi+NHeLnh3Nx3JwxwLTxBYs3zAI0jC4EABZmPoApY/VRjZvjVnMuZZzwTky6Vk5s+YSLq2ABSO/wB9/bBfAUtPnuf5PnQJYU+XVBRipsZXl0bf9oIx9K6fI7S9L8Z3LWk/mcLsnGma767px4c/hM8L/COolzDhfhWhosyY3FfOGqKiPax5bysxjv8A4LXxsCoyxIUBuWHqG3wsmzxnR0GssBctGdhjIZvTcgPO0gQCzLe7fXbtj5vJNJqX75HkuHmb+a5TXB55ymFHEsKSPpbRbUWJ64zmKSKiqQsbi+knFZ4rzHMaFpKfK446dAu4qbsXNg12I7W7DAFBmE9Zl1K+ZxtFWWtJynui/ripoSwB7n5P5hMcNgBJyVaJqdo11LIuhSBa+AqimEdNK6CyKwLG/U4X1LUsMAMdW92G4vha1dTpZeapNjq1Amx98QDZy7lCD5lWWOnSW4UatIBIHfCKvnglrHhjqYWmhUPJEJFLID0uL7YqVRxPmFXU1lLlNY9BU07lzNLGxjNxYFCNmscUs8J0aZtV1kNUrZzJCrVfzaZCb2LW79cbWwMY2y+z7fqnlkdYdfn6LY+axU7I1TJXJBGNyWIsMC1sC1KqfiUFwFWzC7fTFSjyGSekaOWsBkZFLkgkXtuAPY4hqcqhjmpyzyQw2tIXN2X3FvXFtYMW7KQ3Zi1ZPgo6ablmUa1BNnfew74+5gPfFGzbJKqSno5OeRWQD8mGdyUKtupe3bf64wA4tAH/AIpk6/4VoJiB7A698bBHC7mSk/ZC78VKyLxBNBM8kdOlyhjEUo1BiSBqHptuMM6eOuWOmq6rNKKiM5KpFvJIBb+dVHlH64GpnSL8maJGa3Zvb9T9sTmCnqIgzQ6pw2ogfLa/Qnra374xtczd/wAgu/IrNHtu5Bd9rpQT0obmJJmECNKlhJT7spPcjt98OMoq5fhI4JJlkjUct5mA1+UfPe1u3fACB3WN46SORm+ZVA/zwzhqa90SBYIqWIt5lIBYDCjI04aKCAOaCawENLT5zyObz6Z6h5D5W8oCdQbWtcjt9sYZVR8WTVMSS1tIlMxPMRXvy7+gthvCheKQVIN4gG2G+nV+98H00dSbSNo5LSBSri1t+3c4U+Ynhor2/tCDjhC0vCEtTJH8TmtSzX025pA+tsHUuVTU76hXq8UZN1fcH74+qo5OYrR1XKYEN8vy+gJxmlHXGMs9Rbe4UqLEg9P3vjG7eaCq6PCIGXSvOzJWNLEuyxgbqMYzZUxvZ5NJ21tsD9sZUtBUHMZJVqWcsGUKRYavt2/2xk1DmCGRFqnqSgOnWNNz9egGEkW0EoS2wvYctlC8oOiRDZpCm7HtvjxaiZCYqWnLzlbB3XZSOuJw0yxI80zFkQ6l3IvbC4EVMfMpObMk6/ysQbe2JjkFARSZLX1AmUSoqsQAQ4vc998T1FZDUssQihkc9bSbqPXC+WSnoo3gqaldRVTzJGLuO+kW77dd7YXTVVLFQ64VIkfUGBNiN7Lc998MaHDNUFA6rC1/4p5FWrxaOIIoY6qOsyp8ihWNj/Yqli2iQnpZyQo9HC73YYsPg4JqngenUmKDMKFFpKmkaQhqacE/kuTsGZSCo7m4+Y2LvMGpqrL6umr6SOopplaGalch0kjYWZT6jpv2te+2A8hy9OCKEVOVlqqgpofzKKpqPiGmp+mlnbzOF7XN12IJIx77o/UINZAemao0ThpHvgH17Dz4553wz+KzwHfBM63OqtqxXOXMIXF42ddFwP8AY9b/AEwNBns9PLK81I1OnQyxm5C97D1xV1/ERwhxpnUOW5Ocxqq0M3OiKGSYRjYTAD+9QHyvIPMBYspsWxcFWeENzGi1LZrl/lF9/rjzfUdBqOmy+E/I5BA5/v07frlkhkjdtKCkzCZJxJ8MjLUjUZZWuTfbVvgSt4jqWrysVIz0ZTUrADtYWJ+uG80ojiiMUUUkahTK3oTuB+lsQGu+DWPyQ2Y8sal3UkHb6/rjneI117uEva45KWjNjpklajkSUfOx+TT7e98eGcKFkaklCyHzRrvqPa+MjXBoGgaV2843UA2HvfCyr4kp6F4A1bqaVikIYfzarn/n1w1rsYCnBCKP5ujTSvFIwLFvYdjgSWoKKzKjeUWkDoLg/T098SJWQtDIUlKxtKw1xgE263BvvuenthRXZpBRsQNciB7mV/mZL2Jbt3wTraaCuiDZWVe1Q0aGFUjLg3d9Xk99sL6uN3o2jnd0LbR7bkbdfTGUOafGVc2oeYFRHGh3It1YDbfrt23wtSskaaQRwVHkNhr82o9/t3v9MPDT2UOeV5U0xhjjEjSBFuLk+dh6fbGIz7KlFjNnQI2sE2/yxhPMpCLYO2oAGQkub/tYf64l+HkH81sN+y37/dFVHhOqaoeau5aI7lhtHJcDf0I3x68bvFLDPMmtCjqIjfVe5AH1H+WI6vMqbk+aVDTuQQXFmJ1dj2Fu2IKeqgAEiDTT3IiQRHyC2wDDqP8ALAeG202h3TYy1NJFC8UN4rt5zIAuq++/oNsZzcQGhW8kchZWuTGvMU9+o97du9sAw5lHPFHTmb8hCWZFUCxF7tpPUgGxNsFZfVUdE0ahpgoChZIRv3IIA9yB++IWMLfNDTeyPkzV0WYsJ6mQABYYWGxJub+g3v3wRVVVVDGypYkHYqfLe/X69D9sJWrIsvLTSc5GVuVqaPSA7DYdN9hcHGVNU0sjGRK10UEFVU7KTtYn/Q77jGd8eBQpARhPqfNaiOpaaRVMTrpJG4QWGx/b98HUlTUw15lEkCrJGWMTjawG5N+l+uFEFGBJUj4qerkDahrGoAEk3uSNvaw6d8ewJytciu86M4SZJF1Enp1PQegHfAvhr7QClZtOqTNKgutqlpES4UKtgt79PfBolmlphLLUsSX0/mKVZtt7jsNsLVcMnLjRjKJbISo0srAaRa979dugwXFXx6UjkWN0kjuQSSCtwLDfexO5wjY1t7W36oiQDS8XOklDIqVAcEuTIh32tba4tt0JxnDmkUyiXnxssaN5U2ftYf5/pj1cwCOxVdaAESaQVOwA++PpaCGWm/teX00TTAudVo1a12BDDqCexG98ZHRncMYQEWcJZDmFBVJyYgzED5WNwvuRbGcVc1FJUf2NWdlAaUDzMoO7FT+mD5BSRszaI0Nw2mLYaSLXB2A6keuIviKSiOlpEkZVvdbMLav122PfGtjZAKHoqEZvlBNmURaolE5gjUFjK6ldgNzuN1sd8D5hBQZpTV9LVxO9DLE9LJFoIE0TKQy3UiwYHqOl74YVWdE089PSxIA6AycxdQa7KDvf1K9rXP2wpzOo4oy3OAj5bE0EzKssccegxXUMLM3l7AX36joN8OZHKCDG34/x7JgYR91cceK34OuL6GWrzPgrN67PcqMXxVLR1M/LqoZjs8VyArKQLBwwPQFWNzg78KvjXxzw9WjgjifLs9znLY2eCOlmh11+VyKygq0b2eSAFlvbVyxvsMdR1WfZg7uKyWSni1AaQRc3YXUCxPp0/wAsZUucJVigizTLRmlZQSc2mllZfyZAP7xHO6tpcgk/1EWtj1Y6pNqNMdNrYw8Vg9x6+4+HxTtznCnFPKrMSU+HipiFZ1jKAXLA3tJYWsABb98AVUSpUtTz0dS8kP5avIxUq5XcEdD1Jv0wdPWR1FNEYZDBVcxtyTZU9yeu/cYH/hjmKrlOYsJokVeQFIjIt5dz3Y2x5sQO27Tyk7HEUoqmopqdYqeSPlSkAg83UCdOxYX7WwGuYJFCHWmSR7LHDJD8rX3KG/Q7m/a4wJW0xkUc6afm6wq/lqBzTYta38vpfvew3wPHw3SUstTIudRWVV1FpLOAQd1Xq1z9/wBcFsOWj6+vZUWPJohOJqtFBR1jqS1+WIt0a1twRsevTC9K+OohlpUSKKSNmVhawJJ1W+vqcR0+Xz00FGII6aQwoARzNLabm23rfttsL4FrYpGWSIQR3XcCPQtlubgBfr1+uFhjs/L69kFOCa/GQLUiEUszz7jXElwLKL/ToTfA02borWR1p3fZyi+Yrfa3rcfpbCqphr+RMjos5UxkPO/Lj0XGomw3uNgNtzhdV09clatO6RrChIRHUsqLbb/9J9OuGNgrN2iBI5TuYwMYzHMgQAH4nTsdgb36bdPqMRpPOyKTRyuSPmEpF/frhJPHW1dVCjrOJmLNKGXYi5tpAt1J6fQDGDO6Er/DZjba+pRf7EXGKlgcKLaRO3H7otWOOli5yqVjmZiCryLqtpAPy9NQI2PticQwkwwwvCkYYqZNwybbg+19wAe+Eb1lZRxCRZY0V5NIAjDNfYnzdbW2wdDPWVXIkmqfy2CyIiIALWJAN73se/ucaCx7scj3WigApqUrS6JHSJUjbT5mLXW/X3Pbr6YYRVUrVBdYrR7hWLWABN9h09N/pjCDLnljhKzstMwKiO/mNh0Zh1Fw3YdRjOTKqimppKmGWEQQyqvLaK7b7jfp19Rii0YQloACaxVbzJEla8QAIlKh9+4sfQ9ft7YgrM3TLJOWKRZWhAk1RRKFLXI2B3NgL9+2F+VZOs7h3mYst2FxcAix6be+PU1UQk1gTsrKAzsbjre3ptcfTDCwc2rDbzab0NTDWIKqOURsCECy7lrebe4vbfr1xDnFT8XRNS0lecvlLLqqJoLhfMPL1sb3tfbqPXEf8JZYo2eVSkwAitEA0TElWN+99K+/XfBNTldStSJjXSBVKcxB/wCpfzab9l6be2MgduFA4S6IFFY0cVTRNNPUTPWoGLSS0qN5lJNgt9+nWwwUREruscPLrNLJGyvrZWOyAjoN7be2+IJIpqVljkdJ3c6FJUgKu5Hf0BH3wLNS1dBTPLFXywARszGIC9r9u3QkW7jBNo0PNRze6YxU1XYSU9XokQIXRdRaK3zKb3BbsbE4wNdVM+iaremMZJ5r/mDT2I69zYf7b4R0ucPmtDFI+sRhEmCXAsB0FwOt9979Bh1VMyU0BlCzSS21O9yWUkAAnuRhuz07pRwKHdA1c7VksBjzCcxqSXeQ3FgfQrbYAbHc7emJY6WnkgKSTiERtaRmUDmi4I/yvbbfDatpXhqrKlPqeJ3XUhKrpNjtf7g4peeZzVNmNLlJIePMIX1zt/eAIpfr63GxwLgB9lqqqCtAyuKNnjirRE0iXLhQyst7FethfqO1xfEtXFV1MYE08siXGkvI1lCiwALG677/ALgYovCOa5zU5eayrqoZQahqRbR7gqR5jckHpa3b63x5S8S5lBl1VUSVBnLGVnic2X8rzEKRuNV/fp2wwRyXsPb90THl1ABXWXLDVUkyGTXHEysvLlFwwuNQbqOva25wLLlalZI1kqGDeYwrINZY7tt1O4B6+uH+R+EtVWFmXM4ilPO8c6vDbXIG6rY7La2x9BvintwnWU2b07NmLPLK8hGoki6l9z67qD9djcbYjoZWYdiltk080QDnjn2U8mYVMaQpJQu+h9CMUu5Nr2sTbT6/vjKvzLOpxPyKdUWRApmc3W/9JPQWF7AC+A6aGrpqgQVlW9a+jUhcmyXvpI9PMCSOm9sRzPPW5LLNHOIaqmfRPLouJSNWk6b2vba/bqMCyJzwaKzgPFtRUvxCKsswiWnjZRYS65GJFlJHpcE4gagWpWee8KxH5pHTc3IIPvc7fbFLqpszGYVKNNCzrCdJIY+UOQVJvc/W99sWNaZ8po6egnlNQrhDzFGkjy3sPvf9sF4JjFlyDkp3VyHL6cyNPT0qAiMguwYXXqOxB67n/wDixXp6ejMccwZ5mOhtOmzbG9/Tb98U3PuHzWNNAa+phheCaVyjEuxVQepP0+18ZZTk1PLS0uqaqkFQ+o65AAtwuwAHY40CI7Q4lMaLwVbJCkb/AAsUrSVMIGuJWABNt929Ln6YW5bHJSVNReodo55WcrJIbhrDTt2tvYD/AFwPQQGgYRiwl5ssTTJ8zaR7++BMyYLHCgJ/MiQk9LMTa+3/AMf3wGwEUoKq6UOccSLlRrGemlmmgCLC0Q1F2c2sAPf16Wv2x4eJYpDraiqFZtyArED/AO2K+ubs81RFNAkqRFFWUuwkDsQLje1hv274WR+LeSCNf/K0h2G5zSb/AHx04+nSPFgfNa/8ORwBxS//2Q=="/>
          <p:cNvSpPr>
            <a:spLocks noChangeAspect="1" noChangeArrowheads="1"/>
          </p:cNvSpPr>
          <p:nvPr/>
        </p:nvSpPr>
        <p:spPr bwMode="auto">
          <a:xfrm>
            <a:off x="63500" y="-571500"/>
            <a:ext cx="2076450" cy="12001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4768" name="Picture 16" descr="http://ts3.mm.bing.net/th?id=JN.pJ8qneSaYObKDlsU091svg&amp;pid=15.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2198" y="3571876"/>
            <a:ext cx="2571736" cy="14401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4925" y="804863"/>
            <a:ext cx="65341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2 Imagen" descr="logo SM CMY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2" y="214290"/>
            <a:ext cx="614493" cy="642942"/>
          </a:xfrm>
          <a:prstGeom prst="rect">
            <a:avLst/>
          </a:prstGeom>
        </p:spPr>
      </p:pic>
      <p:pic>
        <p:nvPicPr>
          <p:cNvPr id="5" name="4 Imagen" descr="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330" y="214290"/>
            <a:ext cx="1794177" cy="664774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0" y="6429396"/>
            <a:ext cx="9144000" cy="428604"/>
          </a:xfrm>
          <a:prstGeom prst="rect">
            <a:avLst/>
          </a:prstGeom>
          <a:solidFill>
            <a:srgbClr val="78B021"/>
          </a:solidFill>
          <a:ln>
            <a:solidFill>
              <a:srgbClr val="78B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www.gamingpsych.com/wp-content/uploads/2013/08/question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857496"/>
            <a:ext cx="7267575" cy="2228850"/>
          </a:xfrm>
          <a:prstGeom prst="rect">
            <a:avLst/>
          </a:prstGeom>
          <a:noFill/>
        </p:spPr>
      </p:pic>
      <p:sp>
        <p:nvSpPr>
          <p:cNvPr id="3" name="2 Rectángulo"/>
          <p:cNvSpPr/>
          <p:nvPr/>
        </p:nvSpPr>
        <p:spPr>
          <a:xfrm>
            <a:off x="0" y="0"/>
            <a:ext cx="9144000" cy="428604"/>
          </a:xfrm>
          <a:prstGeom prst="rect">
            <a:avLst/>
          </a:prstGeom>
          <a:solidFill>
            <a:srgbClr val="78B021"/>
          </a:solidFill>
          <a:ln>
            <a:solidFill>
              <a:srgbClr val="78B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0" y="6429396"/>
            <a:ext cx="9144000" cy="428604"/>
          </a:xfrm>
          <a:prstGeom prst="rect">
            <a:avLst/>
          </a:prstGeom>
          <a:solidFill>
            <a:srgbClr val="78B021"/>
          </a:solidFill>
          <a:ln>
            <a:solidFill>
              <a:srgbClr val="78B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500298" y="785794"/>
            <a:ext cx="4214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 smtClean="0">
                <a:solidFill>
                  <a:schemeClr val="accent3"/>
                </a:solidFill>
              </a:rPr>
              <a:t>QUESTIONS</a:t>
            </a:r>
            <a:endParaRPr lang="es-ES" sz="54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20131019-093621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571480"/>
            <a:ext cx="5436636" cy="5562608"/>
          </a:xfrm>
          <a:prstGeom prst="rect">
            <a:avLst/>
          </a:prstGeom>
          <a:noFill/>
        </p:spPr>
      </p:pic>
      <p:sp>
        <p:nvSpPr>
          <p:cNvPr id="3" name="2 Rectángulo"/>
          <p:cNvSpPr/>
          <p:nvPr/>
        </p:nvSpPr>
        <p:spPr>
          <a:xfrm>
            <a:off x="0" y="6429396"/>
            <a:ext cx="9144000" cy="428604"/>
          </a:xfrm>
          <a:prstGeom prst="rect">
            <a:avLst/>
          </a:prstGeom>
          <a:solidFill>
            <a:srgbClr val="78B021"/>
          </a:solidFill>
          <a:ln>
            <a:solidFill>
              <a:srgbClr val="78B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chemeClr val="accent3"/>
                </a:solidFill>
              </a:rPr>
              <a:t>Why</a:t>
            </a:r>
            <a:r>
              <a:rPr lang="es-ES" dirty="0" smtClean="0"/>
              <a:t> – </a:t>
            </a:r>
            <a:r>
              <a:rPr lang="es-ES" dirty="0" err="1" smtClean="0"/>
              <a:t>help</a:t>
            </a:r>
            <a:r>
              <a:rPr lang="es-ES" dirty="0" smtClean="0"/>
              <a:t> </a:t>
            </a:r>
            <a:r>
              <a:rPr lang="es-ES" dirty="0" err="1" smtClean="0"/>
              <a:t>find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root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problem</a:t>
            </a:r>
            <a:endParaRPr lang="es-ES" dirty="0" smtClean="0"/>
          </a:p>
          <a:p>
            <a:r>
              <a:rPr lang="es-ES" b="1" dirty="0" err="1" smtClean="0">
                <a:solidFill>
                  <a:schemeClr val="accent3"/>
                </a:solidFill>
              </a:rPr>
              <a:t>What</a:t>
            </a:r>
            <a:r>
              <a:rPr lang="es-ES" b="1" dirty="0" smtClean="0">
                <a:solidFill>
                  <a:schemeClr val="accent3"/>
                </a:solidFill>
              </a:rPr>
              <a:t> </a:t>
            </a:r>
            <a:r>
              <a:rPr lang="es-ES" b="1" dirty="0" err="1" smtClean="0">
                <a:solidFill>
                  <a:schemeClr val="accent3"/>
                </a:solidFill>
              </a:rPr>
              <a:t>if</a:t>
            </a:r>
            <a:r>
              <a:rPr lang="es-ES" b="1" dirty="0" smtClean="0">
                <a:solidFill>
                  <a:schemeClr val="accent3"/>
                </a:solidFill>
              </a:rPr>
              <a:t> </a:t>
            </a:r>
            <a:r>
              <a:rPr lang="es-ES" dirty="0" smtClean="0"/>
              <a:t>– opens up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floor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creative</a:t>
            </a:r>
            <a:r>
              <a:rPr lang="es-ES" dirty="0" smtClean="0"/>
              <a:t> </a:t>
            </a:r>
            <a:r>
              <a:rPr lang="es-ES" dirty="0" err="1" smtClean="0"/>
              <a:t>solutions</a:t>
            </a:r>
            <a:endParaRPr lang="es-ES" dirty="0" smtClean="0"/>
          </a:p>
          <a:p>
            <a:r>
              <a:rPr lang="es-ES" b="1" dirty="0" err="1" smtClean="0">
                <a:solidFill>
                  <a:schemeClr val="accent3"/>
                </a:solidFill>
              </a:rPr>
              <a:t>How</a:t>
            </a:r>
            <a:r>
              <a:rPr lang="es-ES" dirty="0" smtClean="0"/>
              <a:t> -  </a:t>
            </a:r>
            <a:r>
              <a:rPr lang="es-ES" dirty="0" err="1" smtClean="0"/>
              <a:t>focus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developing</a:t>
            </a:r>
            <a:r>
              <a:rPr lang="es-ES" dirty="0" smtClean="0"/>
              <a:t> </a:t>
            </a:r>
            <a:r>
              <a:rPr lang="es-ES" dirty="0" err="1" smtClean="0"/>
              <a:t>practical</a:t>
            </a:r>
            <a:r>
              <a:rPr lang="es-ES" dirty="0" smtClean="0"/>
              <a:t> </a:t>
            </a:r>
            <a:r>
              <a:rPr lang="es-ES" dirty="0" err="1" smtClean="0"/>
              <a:t>solutions</a:t>
            </a:r>
            <a:endParaRPr lang="es-ES" dirty="0"/>
          </a:p>
        </p:txBody>
      </p:sp>
      <p:pic>
        <p:nvPicPr>
          <p:cNvPr id="4" name="Picture 4" descr="http://ts1.mm.bing.net/th?&amp;id=JN.flcS7lhFpX/56pIFo3EANQ&amp;w=300&amp;h=300&amp;c=0&amp;pid=1.9&amp;rs=0&amp;p=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4000500"/>
            <a:ext cx="2857500" cy="2857500"/>
          </a:xfrm>
          <a:prstGeom prst="rect">
            <a:avLst/>
          </a:prstGeom>
          <a:noFill/>
        </p:spPr>
      </p:pic>
      <p:pic>
        <p:nvPicPr>
          <p:cNvPr id="5" name="4 Imagen" descr="logo SM CMY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12" y="214290"/>
            <a:ext cx="614493" cy="642942"/>
          </a:xfrm>
          <a:prstGeom prst="rect">
            <a:avLst/>
          </a:prstGeom>
        </p:spPr>
      </p:pic>
      <p:pic>
        <p:nvPicPr>
          <p:cNvPr id="6" name="5 Imagen" descr="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330" y="214290"/>
            <a:ext cx="1794177" cy="664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What</a:t>
            </a:r>
            <a:r>
              <a:rPr lang="es-ES" dirty="0" smtClean="0"/>
              <a:t> can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expect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92D050"/>
                </a:solidFill>
              </a:rPr>
              <a:t>Excitement</a:t>
            </a:r>
            <a:r>
              <a:rPr lang="es-ES" b="1" dirty="0" smtClean="0">
                <a:solidFill>
                  <a:srgbClr val="92D050"/>
                </a:solidFill>
              </a:rPr>
              <a:t> </a:t>
            </a:r>
            <a:r>
              <a:rPr lang="es-ES" dirty="0" smtClean="0"/>
              <a:t>-  </a:t>
            </a:r>
            <a:r>
              <a:rPr lang="es-ES" dirty="0" err="1" smtClean="0"/>
              <a:t>puts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student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centre</a:t>
            </a:r>
          </a:p>
          <a:p>
            <a:r>
              <a:rPr lang="es-ES" b="1" dirty="0" err="1" smtClean="0">
                <a:solidFill>
                  <a:srgbClr val="92D050"/>
                </a:solidFill>
              </a:rPr>
              <a:t>Distress</a:t>
            </a:r>
            <a:r>
              <a:rPr lang="es-ES" dirty="0" smtClean="0"/>
              <a:t> -  </a:t>
            </a:r>
            <a:r>
              <a:rPr lang="es-ES" dirty="0" err="1" smtClean="0"/>
              <a:t>challenging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start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endParaRPr lang="es-ES" dirty="0" smtClean="0"/>
          </a:p>
          <a:p>
            <a:r>
              <a:rPr lang="es-ES" b="1" dirty="0" err="1" smtClean="0">
                <a:solidFill>
                  <a:srgbClr val="92D050"/>
                </a:solidFill>
              </a:rPr>
              <a:t>Acceptance</a:t>
            </a:r>
            <a:r>
              <a:rPr lang="es-ES" dirty="0" smtClean="0"/>
              <a:t> – </a:t>
            </a:r>
            <a:r>
              <a:rPr lang="es-ES" dirty="0" err="1" smtClean="0"/>
              <a:t>recognise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there</a:t>
            </a:r>
            <a:r>
              <a:rPr lang="es-ES" dirty="0" smtClean="0"/>
              <a:t> are no </a:t>
            </a:r>
            <a:r>
              <a:rPr lang="es-ES" dirty="0" err="1" smtClean="0"/>
              <a:t>right</a:t>
            </a:r>
            <a:r>
              <a:rPr lang="es-ES" dirty="0" smtClean="0"/>
              <a:t> </a:t>
            </a:r>
            <a:r>
              <a:rPr lang="es-ES" dirty="0" err="1" smtClean="0"/>
              <a:t>answers</a:t>
            </a:r>
            <a:endParaRPr lang="es-ES" dirty="0" smtClean="0"/>
          </a:p>
          <a:p>
            <a:r>
              <a:rPr lang="es-ES" b="1" dirty="0" err="1" smtClean="0">
                <a:solidFill>
                  <a:srgbClr val="92D050"/>
                </a:solidFill>
              </a:rPr>
              <a:t>Application</a:t>
            </a:r>
            <a:r>
              <a:rPr lang="es-ES" dirty="0" smtClean="0"/>
              <a:t> – </a:t>
            </a:r>
            <a:r>
              <a:rPr lang="es-ES" dirty="0" err="1" smtClean="0"/>
              <a:t>naturally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structures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pic>
        <p:nvPicPr>
          <p:cNvPr id="4" name="Picture 4" descr="http://ts1.mm.bing.net/th?&amp;id=JN.flcS7lhFpX/56pIFo3EANQ&amp;w=300&amp;h=300&amp;c=0&amp;pid=1.9&amp;rs=0&amp;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572008"/>
            <a:ext cx="2000268" cy="2000268"/>
          </a:xfrm>
          <a:prstGeom prst="rect">
            <a:avLst/>
          </a:prstGeom>
          <a:noFill/>
        </p:spPr>
      </p:pic>
      <p:pic>
        <p:nvPicPr>
          <p:cNvPr id="5" name="4 Imagen" descr="logo SM CMY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2" y="5786454"/>
            <a:ext cx="614493" cy="642942"/>
          </a:xfrm>
          <a:prstGeom prst="rect">
            <a:avLst/>
          </a:prstGeom>
        </p:spPr>
      </p:pic>
      <p:pic>
        <p:nvPicPr>
          <p:cNvPr id="6" name="5 Imagen" descr="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330" y="5786454"/>
            <a:ext cx="1794177" cy="664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Skinny</a:t>
            </a:r>
            <a:r>
              <a:rPr lang="es-ES" dirty="0" smtClean="0"/>
              <a:t> &amp; </a:t>
            </a:r>
            <a:r>
              <a:rPr lang="es-ES" dirty="0" err="1" smtClean="0"/>
              <a:t>Fat</a:t>
            </a:r>
            <a:r>
              <a:rPr lang="es-ES" dirty="0" smtClean="0"/>
              <a:t> </a:t>
            </a:r>
            <a:r>
              <a:rPr lang="es-ES" dirty="0" err="1" smtClean="0"/>
              <a:t>Questions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s-ES" dirty="0" smtClean="0"/>
          </a:p>
          <a:p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786050" y="2500306"/>
            <a:ext cx="57150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What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is 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average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temperature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summer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Spain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?”</a:t>
            </a:r>
          </a:p>
          <a:p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How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does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average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temperature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change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during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typical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year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Spain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?</a:t>
            </a:r>
          </a:p>
        </p:txBody>
      </p:sp>
      <p:pic>
        <p:nvPicPr>
          <p:cNvPr id="5" name="Picture 8" descr="http://tse3.mm.bing.net/th?id=JN.vaz5x7W%2f%2fZ%2fzOnWNHhJPxA&amp;w=165&amp;h=155&amp;c=7&amp;rs=1&amp;qlt=90&amp;o=4&amp;cb=11&amp;pid=1.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71678"/>
            <a:ext cx="1571625" cy="1476375"/>
          </a:xfrm>
          <a:prstGeom prst="rect">
            <a:avLst/>
          </a:prstGeom>
          <a:noFill/>
        </p:spPr>
      </p:pic>
      <p:pic>
        <p:nvPicPr>
          <p:cNvPr id="6" name="Picture 6" descr="http://ts1.mm.bing.net/th?&amp;id=JN.FE%2b9Fj6f%2bG7592ptgsGXmw&amp;w=300&amp;h=300&amp;c=0&amp;pid=1.9&amp;rs=0&amp;p=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929066"/>
            <a:ext cx="1410901" cy="1785950"/>
          </a:xfrm>
          <a:prstGeom prst="rect">
            <a:avLst/>
          </a:prstGeom>
          <a:noFill/>
        </p:spPr>
      </p:pic>
      <p:pic>
        <p:nvPicPr>
          <p:cNvPr id="7" name="6 Imagen" descr="logo SM CMY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98" y="5786454"/>
            <a:ext cx="614493" cy="642942"/>
          </a:xfrm>
          <a:prstGeom prst="rect">
            <a:avLst/>
          </a:prstGeom>
        </p:spPr>
      </p:pic>
      <p:pic>
        <p:nvPicPr>
          <p:cNvPr id="8" name="7 Imagen" descr="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454" y="5786454"/>
            <a:ext cx="1794177" cy="664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http://ts1.mm.bing.net/th?&amp;id=JN.pMP7x4bAhO3uDRxohNEgUQ&amp;w=300&amp;h=300&amp;c=0&amp;pid=1.9&amp;rs=0&amp;p=0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1857364"/>
            <a:ext cx="5643602" cy="3361627"/>
          </a:xfrm>
          <a:prstGeom prst="rect">
            <a:avLst/>
          </a:prstGeom>
          <a:noFill/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Great </a:t>
            </a:r>
            <a:r>
              <a:rPr lang="es-ES" dirty="0" err="1" smtClean="0"/>
              <a:t>Questions</a:t>
            </a:r>
            <a:endParaRPr lang="es-ES" dirty="0"/>
          </a:p>
        </p:txBody>
      </p:sp>
      <p:sp>
        <p:nvSpPr>
          <p:cNvPr id="5" name="4 Llamada de nube"/>
          <p:cNvSpPr/>
          <p:nvPr/>
        </p:nvSpPr>
        <p:spPr>
          <a:xfrm>
            <a:off x="6072198" y="857232"/>
            <a:ext cx="2428892" cy="2000264"/>
          </a:xfrm>
          <a:prstGeom prst="cloudCallout">
            <a:avLst>
              <a:gd name="adj1" fmla="val -57863"/>
              <a:gd name="adj2" fmla="val 430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What´s happening?</a:t>
            </a:r>
          </a:p>
        </p:txBody>
      </p:sp>
      <p:sp>
        <p:nvSpPr>
          <p:cNvPr id="6" name="5 Llamada de nube"/>
          <p:cNvSpPr/>
          <p:nvPr/>
        </p:nvSpPr>
        <p:spPr>
          <a:xfrm>
            <a:off x="5786446" y="4786322"/>
            <a:ext cx="2214578" cy="1357322"/>
          </a:xfrm>
          <a:prstGeom prst="cloudCallout">
            <a:avLst>
              <a:gd name="adj1" fmla="val -54677"/>
              <a:gd name="adj2" fmla="val -490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Why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is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it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important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9" name="8 Llamada de nube"/>
          <p:cNvSpPr/>
          <p:nvPr/>
        </p:nvSpPr>
        <p:spPr>
          <a:xfrm>
            <a:off x="428596" y="3071810"/>
            <a:ext cx="2643206" cy="1500198"/>
          </a:xfrm>
          <a:prstGeom prst="cloudCallout">
            <a:avLst>
              <a:gd name="adj1" fmla="val 96561"/>
              <a:gd name="adj2" fmla="val -214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Who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is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saying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it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11" name="10 Llamada de nube"/>
          <p:cNvSpPr/>
          <p:nvPr/>
        </p:nvSpPr>
        <p:spPr>
          <a:xfrm>
            <a:off x="428596" y="1500174"/>
            <a:ext cx="2857520" cy="1327028"/>
          </a:xfrm>
          <a:prstGeom prst="cloudCallout">
            <a:avLst>
              <a:gd name="adj1" fmla="val 64675"/>
              <a:gd name="adj2" fmla="val 6814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What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else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?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What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if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?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3732" name="Picture 4" descr="http://tse1.mm.bing.net/th?id=JN.rtU1IuwHqoi9kcoClKVf3w&amp;w=134&amp;h=155&amp;c=7&amp;rs=1&amp;qlt=90&amp;o=4&amp;cb=11&amp;pid=1.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2285992"/>
            <a:ext cx="2214578" cy="2561639"/>
          </a:xfrm>
          <a:prstGeom prst="rect">
            <a:avLst/>
          </a:prstGeom>
          <a:noFill/>
        </p:spPr>
      </p:pic>
      <p:sp>
        <p:nvSpPr>
          <p:cNvPr id="12" name="11 Llamada de nube"/>
          <p:cNvSpPr/>
          <p:nvPr/>
        </p:nvSpPr>
        <p:spPr>
          <a:xfrm>
            <a:off x="6357950" y="2643182"/>
            <a:ext cx="2428892" cy="2000264"/>
          </a:xfrm>
          <a:prstGeom prst="cloudCallout">
            <a:avLst>
              <a:gd name="adj1" fmla="val -57863"/>
              <a:gd name="adj2" fmla="val 430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dirty="0" err="1" smtClean="0"/>
              <a:t>How</a:t>
            </a:r>
            <a:r>
              <a:rPr lang="es-ES" sz="2000" dirty="0" smtClean="0"/>
              <a:t> do I </a:t>
            </a:r>
            <a:r>
              <a:rPr lang="es-ES" sz="2000" dirty="0" err="1" smtClean="0"/>
              <a:t>know</a:t>
            </a:r>
            <a:r>
              <a:rPr lang="es-ES" sz="2000" dirty="0" smtClean="0"/>
              <a:t>?</a:t>
            </a:r>
          </a:p>
        </p:txBody>
      </p:sp>
      <p:sp>
        <p:nvSpPr>
          <p:cNvPr id="13" name="12 Llamada de nube"/>
          <p:cNvSpPr/>
          <p:nvPr/>
        </p:nvSpPr>
        <p:spPr>
          <a:xfrm>
            <a:off x="642910" y="4857736"/>
            <a:ext cx="2428892" cy="2000264"/>
          </a:xfrm>
          <a:prstGeom prst="cloudCallout">
            <a:avLst>
              <a:gd name="adj1" fmla="val 87788"/>
              <a:gd name="adj2" fmla="val -4766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What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don´t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see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00430" y="1214422"/>
            <a:ext cx="4757742" cy="5156214"/>
          </a:xfrm>
        </p:spPr>
        <p:txBody>
          <a:bodyPr/>
          <a:lstStyle/>
          <a:p>
            <a:r>
              <a:rPr lang="es-ES" sz="2800" b="1" dirty="0" smtClean="0"/>
              <a:t>ALLOW</a:t>
            </a:r>
            <a:r>
              <a:rPr lang="es-ES" sz="2800" dirty="0" smtClean="0"/>
              <a:t> </a:t>
            </a:r>
            <a:r>
              <a:rPr lang="es-ES" sz="2800" dirty="0" err="1" smtClean="0"/>
              <a:t>children</a:t>
            </a:r>
            <a:r>
              <a:rPr lang="es-ES" sz="2800" dirty="0" smtClean="0"/>
              <a:t> </a:t>
            </a:r>
            <a:r>
              <a:rPr lang="es-ES" sz="2800" dirty="0" err="1" smtClean="0"/>
              <a:t>ample</a:t>
            </a:r>
            <a:r>
              <a:rPr lang="es-ES" sz="2800" dirty="0" smtClean="0"/>
              <a:t> time </a:t>
            </a:r>
            <a:r>
              <a:rPr lang="es-ES" sz="2800" dirty="0" err="1" smtClean="0"/>
              <a:t>to</a:t>
            </a:r>
            <a:r>
              <a:rPr lang="es-ES" sz="2800" dirty="0" smtClean="0"/>
              <a:t> </a:t>
            </a:r>
            <a:r>
              <a:rPr lang="es-ES" sz="2800" dirty="0" err="1" smtClean="0"/>
              <a:t>think</a:t>
            </a:r>
            <a:r>
              <a:rPr lang="es-ES" sz="2800" dirty="0" smtClean="0"/>
              <a:t> and </a:t>
            </a:r>
            <a:r>
              <a:rPr lang="es-ES" sz="2800" dirty="0" err="1" smtClean="0"/>
              <a:t>respond</a:t>
            </a:r>
            <a:endParaRPr lang="es-ES" sz="2800" dirty="0" smtClean="0"/>
          </a:p>
          <a:p>
            <a:r>
              <a:rPr lang="es-ES" sz="2800" b="1" dirty="0" smtClean="0"/>
              <a:t>ASK</a:t>
            </a:r>
            <a:r>
              <a:rPr lang="es-ES" sz="2800" dirty="0" smtClean="0"/>
              <a:t> </a:t>
            </a:r>
            <a:r>
              <a:rPr lang="es-ES" sz="2800" dirty="0" err="1" smtClean="0"/>
              <a:t>questions</a:t>
            </a:r>
            <a:endParaRPr lang="es-ES" sz="2800" dirty="0" smtClean="0"/>
          </a:p>
          <a:p>
            <a:r>
              <a:rPr lang="es-ES" sz="2800" b="1" dirty="0" smtClean="0"/>
              <a:t>WELCOME</a:t>
            </a:r>
            <a:r>
              <a:rPr lang="es-ES" sz="2800" dirty="0" smtClean="0"/>
              <a:t> </a:t>
            </a:r>
            <a:r>
              <a:rPr lang="es-ES" sz="2800" dirty="0" err="1" smtClean="0"/>
              <a:t>different</a:t>
            </a:r>
            <a:r>
              <a:rPr lang="es-ES" sz="2800" dirty="0" smtClean="0"/>
              <a:t> </a:t>
            </a:r>
            <a:r>
              <a:rPr lang="es-ES" sz="2800" dirty="0" err="1" smtClean="0"/>
              <a:t>strategies</a:t>
            </a:r>
            <a:r>
              <a:rPr lang="es-ES" sz="2800" dirty="0" smtClean="0"/>
              <a:t>   </a:t>
            </a:r>
          </a:p>
          <a:p>
            <a:r>
              <a:rPr lang="es-ES" sz="2800" b="1" dirty="0" smtClean="0"/>
              <a:t>GIVE</a:t>
            </a:r>
            <a:r>
              <a:rPr lang="es-ES" sz="2800" dirty="0" smtClean="0"/>
              <a:t> </a:t>
            </a:r>
            <a:r>
              <a:rPr lang="es-ES" sz="2800" dirty="0" err="1" smtClean="0"/>
              <a:t>helpful</a:t>
            </a:r>
            <a:r>
              <a:rPr lang="es-ES" sz="2800" dirty="0" smtClean="0"/>
              <a:t> </a:t>
            </a:r>
            <a:r>
              <a:rPr lang="es-ES" sz="2800" dirty="0" err="1" smtClean="0"/>
              <a:t>hints</a:t>
            </a:r>
            <a:endParaRPr lang="es-ES" sz="2800" dirty="0" smtClean="0"/>
          </a:p>
          <a:p>
            <a:r>
              <a:rPr lang="es-ES" sz="2800" b="1" dirty="0" smtClean="0"/>
              <a:t>GUIDE</a:t>
            </a:r>
            <a:r>
              <a:rPr lang="es-ES" sz="2800" dirty="0" smtClean="0"/>
              <a:t> </a:t>
            </a:r>
            <a:r>
              <a:rPr lang="es-ES" sz="2800" dirty="0" err="1" smtClean="0"/>
              <a:t>children</a:t>
            </a:r>
            <a:endParaRPr lang="es-ES" sz="2800" dirty="0" smtClean="0"/>
          </a:p>
          <a:p>
            <a:r>
              <a:rPr lang="es-ES" sz="2800" b="1" dirty="0" smtClean="0"/>
              <a:t>ENCOURAGE</a:t>
            </a:r>
            <a:r>
              <a:rPr lang="es-ES" sz="2800" dirty="0" smtClean="0"/>
              <a:t> </a:t>
            </a:r>
            <a:r>
              <a:rPr lang="es-ES" sz="2800" dirty="0" err="1" smtClean="0"/>
              <a:t>them</a:t>
            </a:r>
            <a:r>
              <a:rPr lang="es-ES" sz="2800" dirty="0" smtClean="0"/>
              <a:t> </a:t>
            </a:r>
            <a:r>
              <a:rPr lang="es-ES" sz="2800" dirty="0" err="1" smtClean="0"/>
              <a:t>to</a:t>
            </a:r>
            <a:r>
              <a:rPr lang="es-ES" sz="2800" dirty="0" smtClean="0"/>
              <a:t> </a:t>
            </a:r>
            <a:r>
              <a:rPr lang="es-ES" sz="2800" dirty="0" err="1" smtClean="0"/>
              <a:t>check</a:t>
            </a:r>
            <a:r>
              <a:rPr lang="es-ES" sz="2800" dirty="0" smtClean="0"/>
              <a:t> </a:t>
            </a:r>
            <a:r>
              <a:rPr lang="es-ES" sz="2800" dirty="0" err="1" smtClean="0"/>
              <a:t>their</a:t>
            </a:r>
            <a:r>
              <a:rPr lang="es-ES" sz="2800" dirty="0" smtClean="0"/>
              <a:t> </a:t>
            </a:r>
            <a:r>
              <a:rPr lang="es-ES" sz="2800" dirty="0" err="1" smtClean="0"/>
              <a:t>work</a:t>
            </a:r>
            <a:endParaRPr lang="es-ES" sz="2800" dirty="0" smtClean="0"/>
          </a:p>
          <a:p>
            <a:r>
              <a:rPr lang="es-ES" sz="2800" b="1" dirty="0" smtClean="0"/>
              <a:t>INVITE</a:t>
            </a:r>
            <a:r>
              <a:rPr lang="es-ES" sz="2800" dirty="0" smtClean="0"/>
              <a:t> </a:t>
            </a:r>
            <a:r>
              <a:rPr lang="es-ES" sz="2800" dirty="0" err="1" smtClean="0"/>
              <a:t>them</a:t>
            </a:r>
            <a:r>
              <a:rPr lang="es-ES" sz="2800" dirty="0" smtClean="0"/>
              <a:t> </a:t>
            </a:r>
            <a:r>
              <a:rPr lang="es-ES" sz="2800" dirty="0" err="1" smtClean="0"/>
              <a:t>to</a:t>
            </a:r>
            <a:r>
              <a:rPr lang="es-ES" sz="2800" dirty="0" smtClean="0"/>
              <a:t> share</a:t>
            </a:r>
          </a:p>
          <a:p>
            <a:endParaRPr lang="es-ES" dirty="0"/>
          </a:p>
        </p:txBody>
      </p:sp>
      <p:pic>
        <p:nvPicPr>
          <p:cNvPr id="5" name="Picture 2" descr="http://ts1.mm.bing.net/th?&amp;id=JN.5TFEU5/EzdXVwn%2bDZUKoBQ&amp;w=300&amp;h=300&amp;c=0&amp;pid=1.9&amp;rs=0&amp;p=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71480"/>
            <a:ext cx="2447925" cy="2857500"/>
          </a:xfrm>
          <a:prstGeom prst="rect">
            <a:avLst/>
          </a:prstGeom>
          <a:noFill/>
        </p:spPr>
      </p:pic>
      <p:sp>
        <p:nvSpPr>
          <p:cNvPr id="6" name="5 Rectángulo"/>
          <p:cNvSpPr/>
          <p:nvPr/>
        </p:nvSpPr>
        <p:spPr>
          <a:xfrm>
            <a:off x="1000100" y="1285860"/>
            <a:ext cx="44291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:</a:t>
            </a:r>
          </a:p>
          <a:p>
            <a:r>
              <a:rPr lang="en-US" b="1" dirty="0" smtClean="0"/>
              <a:t>.</a:t>
            </a:r>
          </a:p>
          <a:p>
            <a:endParaRPr lang="es-ES" dirty="0"/>
          </a:p>
        </p:txBody>
      </p:sp>
      <p:pic>
        <p:nvPicPr>
          <p:cNvPr id="7" name="6 Imagen" descr="logo SM CMY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12" y="214290"/>
            <a:ext cx="614493" cy="642942"/>
          </a:xfrm>
          <a:prstGeom prst="rect">
            <a:avLst/>
          </a:prstGeom>
        </p:spPr>
      </p:pic>
      <p:pic>
        <p:nvPicPr>
          <p:cNvPr id="8" name="7 Imagen" descr="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330" y="214290"/>
            <a:ext cx="1794177" cy="664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chemeClr val="accent3"/>
                </a:solidFill>
              </a:rPr>
              <a:t>Only</a:t>
            </a:r>
            <a:r>
              <a:rPr lang="es-ES" b="1" dirty="0" smtClean="0">
                <a:solidFill>
                  <a:schemeClr val="accent3"/>
                </a:solidFill>
              </a:rPr>
              <a:t> </a:t>
            </a:r>
            <a:r>
              <a:rPr lang="es-ES" b="1" dirty="0" err="1">
                <a:solidFill>
                  <a:schemeClr val="accent3"/>
                </a:solidFill>
              </a:rPr>
              <a:t>g</a:t>
            </a:r>
            <a:r>
              <a:rPr lang="es-ES" b="1" dirty="0" err="1" smtClean="0">
                <a:solidFill>
                  <a:schemeClr val="accent3"/>
                </a:solidFill>
              </a:rPr>
              <a:t>ot</a:t>
            </a:r>
            <a:r>
              <a:rPr lang="es-ES" b="1" dirty="0" smtClean="0">
                <a:solidFill>
                  <a:schemeClr val="accent3"/>
                </a:solidFill>
              </a:rPr>
              <a:t> 5 minutes?</a:t>
            </a:r>
            <a:endParaRPr lang="es-ES" b="1" dirty="0">
              <a:solidFill>
                <a:schemeClr val="accent3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kind of soup would you eat for dessert?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are some ways you could celebrate "Backwards Day?“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Are you more like a square or a circle? Why?</a:t>
            </a:r>
          </a:p>
          <a:p>
            <a:endParaRPr lang="es-ES" dirty="0"/>
          </a:p>
        </p:txBody>
      </p:sp>
      <p:pic>
        <p:nvPicPr>
          <p:cNvPr id="4" name="3 Imagen" descr="logo SM CMY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4" y="5857892"/>
            <a:ext cx="614493" cy="642942"/>
          </a:xfrm>
          <a:prstGeom prst="rect">
            <a:avLst/>
          </a:prstGeom>
        </p:spPr>
      </p:pic>
      <p:pic>
        <p:nvPicPr>
          <p:cNvPr id="5" name="4 Imagen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30" y="5857892"/>
            <a:ext cx="1794177" cy="664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CLIL lesson plann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1" y="357166"/>
            <a:ext cx="7048549" cy="5286412"/>
          </a:xfrm>
          <a:prstGeom prst="rect">
            <a:avLst/>
          </a:prstGeom>
          <a:noFill/>
        </p:spPr>
      </p:pic>
      <p:pic>
        <p:nvPicPr>
          <p:cNvPr id="4" name="3 Imagen" descr="logo SM CMY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075" y="5715016"/>
            <a:ext cx="571504" cy="642942"/>
          </a:xfrm>
          <a:prstGeom prst="rect">
            <a:avLst/>
          </a:prstGeom>
        </p:spPr>
      </p:pic>
      <p:pic>
        <p:nvPicPr>
          <p:cNvPr id="5" name="4 Imagen" descr="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892" y="5786454"/>
            <a:ext cx="1794177" cy="664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chemeClr val="accent3"/>
                </a:solidFill>
              </a:rPr>
              <a:t>Why</a:t>
            </a:r>
            <a:r>
              <a:rPr lang="es-ES" b="1" dirty="0" smtClean="0">
                <a:solidFill>
                  <a:schemeClr val="accent3"/>
                </a:solidFill>
              </a:rPr>
              <a:t> </a:t>
            </a:r>
            <a:r>
              <a:rPr lang="es-ES" b="1" dirty="0" err="1" smtClean="0">
                <a:solidFill>
                  <a:schemeClr val="accent3"/>
                </a:solidFill>
              </a:rPr>
              <a:t>bother</a:t>
            </a:r>
            <a:r>
              <a:rPr lang="es-ES" b="1" dirty="0" smtClean="0">
                <a:solidFill>
                  <a:schemeClr val="accent3"/>
                </a:solidFill>
              </a:rPr>
              <a:t> </a:t>
            </a:r>
            <a:r>
              <a:rPr lang="es-ES" b="1" dirty="0" err="1" smtClean="0">
                <a:solidFill>
                  <a:schemeClr val="accent3"/>
                </a:solidFill>
              </a:rPr>
              <a:t>with</a:t>
            </a:r>
            <a:r>
              <a:rPr lang="es-ES" b="1" dirty="0" smtClean="0">
                <a:solidFill>
                  <a:schemeClr val="accent3"/>
                </a:solidFill>
              </a:rPr>
              <a:t> </a:t>
            </a:r>
            <a:r>
              <a:rPr lang="es-ES" b="1" dirty="0" err="1" smtClean="0">
                <a:solidFill>
                  <a:schemeClr val="accent3"/>
                </a:solidFill>
              </a:rPr>
              <a:t>Critical</a:t>
            </a:r>
            <a:r>
              <a:rPr lang="es-ES" b="1" dirty="0" smtClean="0">
                <a:solidFill>
                  <a:schemeClr val="accent3"/>
                </a:solidFill>
              </a:rPr>
              <a:t> </a:t>
            </a:r>
            <a:r>
              <a:rPr lang="es-ES" b="1" dirty="0" err="1" smtClean="0">
                <a:solidFill>
                  <a:schemeClr val="accent3"/>
                </a:solidFill>
              </a:rPr>
              <a:t>Thinking</a:t>
            </a:r>
            <a:r>
              <a:rPr lang="es-ES" b="1" dirty="0" smtClean="0">
                <a:solidFill>
                  <a:schemeClr val="accent3"/>
                </a:solidFill>
              </a:rPr>
              <a:t>?</a:t>
            </a:r>
            <a:endParaRPr lang="es-ES" b="1" dirty="0">
              <a:solidFill>
                <a:schemeClr val="accent3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785927"/>
            <a:ext cx="8215370" cy="3786214"/>
          </a:xfrm>
        </p:spPr>
        <p:txBody>
          <a:bodyPr/>
          <a:lstStyle/>
          <a:p>
            <a:pPr algn="ctr">
              <a:buNone/>
            </a:pPr>
            <a:r>
              <a:rPr lang="es-ES" dirty="0" smtClean="0">
                <a:hlinkClick r:id="rId2" action="ppaction://hlinkfile"/>
              </a:rPr>
              <a:t>“</a:t>
            </a:r>
            <a:r>
              <a:rPr lang="es-ES" dirty="0" err="1" smtClean="0">
                <a:hlinkClick r:id="rId2" action="ppaction://hlinkfile"/>
              </a:rPr>
              <a:t>We</a:t>
            </a:r>
            <a:r>
              <a:rPr lang="es-ES" dirty="0" smtClean="0">
                <a:hlinkClick r:id="rId2" action="ppaction://hlinkfile"/>
              </a:rPr>
              <a:t> are </a:t>
            </a:r>
            <a:r>
              <a:rPr lang="es-ES" dirty="0" err="1" smtClean="0">
                <a:hlinkClick r:id="rId2" action="ppaction://hlinkfile"/>
              </a:rPr>
              <a:t>currently</a:t>
            </a:r>
            <a:r>
              <a:rPr lang="es-ES" dirty="0" smtClean="0">
                <a:hlinkClick r:id="rId2" action="ppaction://hlinkfile"/>
              </a:rPr>
              <a:t> </a:t>
            </a:r>
            <a:r>
              <a:rPr lang="es-ES" dirty="0" err="1" smtClean="0">
                <a:hlinkClick r:id="rId2" action="ppaction://hlinkfile"/>
              </a:rPr>
              <a:t>preparing</a:t>
            </a:r>
            <a:r>
              <a:rPr lang="es-ES" dirty="0" smtClean="0">
                <a:hlinkClick r:id="rId2" action="ppaction://hlinkfile"/>
              </a:rPr>
              <a:t> </a:t>
            </a:r>
            <a:r>
              <a:rPr lang="es-ES" dirty="0" err="1" smtClean="0">
                <a:hlinkClick r:id="rId2" action="ppaction://hlinkfile"/>
              </a:rPr>
              <a:t>students</a:t>
            </a:r>
            <a:r>
              <a:rPr lang="es-ES" dirty="0" smtClean="0">
                <a:hlinkClick r:id="rId2" action="ppaction://hlinkfile"/>
              </a:rPr>
              <a:t> </a:t>
            </a:r>
            <a:r>
              <a:rPr lang="es-ES" dirty="0" err="1" smtClean="0">
                <a:hlinkClick r:id="rId2" action="ppaction://hlinkfile"/>
              </a:rPr>
              <a:t>for</a:t>
            </a:r>
            <a:r>
              <a:rPr lang="es-ES" dirty="0" smtClean="0">
                <a:hlinkClick r:id="rId2" action="ppaction://hlinkfile"/>
              </a:rPr>
              <a:t> </a:t>
            </a:r>
            <a:r>
              <a:rPr lang="es-ES" dirty="0" err="1" smtClean="0">
                <a:hlinkClick r:id="rId2" action="ppaction://hlinkfile"/>
              </a:rPr>
              <a:t>jobs</a:t>
            </a:r>
            <a:r>
              <a:rPr lang="es-ES" dirty="0" smtClean="0">
                <a:hlinkClick r:id="rId2" action="ppaction://hlinkfile"/>
              </a:rPr>
              <a:t> </a:t>
            </a:r>
            <a:r>
              <a:rPr lang="es-ES" dirty="0" err="1" smtClean="0">
                <a:hlinkClick r:id="rId2" action="ppaction://hlinkfile"/>
              </a:rPr>
              <a:t>that</a:t>
            </a:r>
            <a:r>
              <a:rPr lang="es-ES" dirty="0" smtClean="0">
                <a:hlinkClick r:id="rId2" action="ppaction://hlinkfile"/>
              </a:rPr>
              <a:t> </a:t>
            </a:r>
            <a:r>
              <a:rPr lang="es-ES" dirty="0" err="1" smtClean="0">
                <a:hlinkClick r:id="rId2" action="ppaction://hlinkfile"/>
              </a:rPr>
              <a:t>don´t</a:t>
            </a:r>
            <a:r>
              <a:rPr lang="es-ES" dirty="0" smtClean="0">
                <a:hlinkClick r:id="rId2" action="ppaction://hlinkfile"/>
              </a:rPr>
              <a:t> </a:t>
            </a:r>
            <a:r>
              <a:rPr lang="es-ES" dirty="0" err="1" smtClean="0">
                <a:hlinkClick r:id="rId2" action="ppaction://hlinkfile"/>
              </a:rPr>
              <a:t>yet</a:t>
            </a:r>
            <a:r>
              <a:rPr lang="es-ES" dirty="0" smtClean="0">
                <a:hlinkClick r:id="rId2" action="ppaction://hlinkfile"/>
              </a:rPr>
              <a:t> </a:t>
            </a:r>
            <a:r>
              <a:rPr lang="es-ES" dirty="0" err="1" smtClean="0">
                <a:hlinkClick r:id="rId2" action="ppaction://hlinkfile"/>
              </a:rPr>
              <a:t>exist</a:t>
            </a:r>
            <a:r>
              <a:rPr lang="es-ES" dirty="0" smtClean="0">
                <a:hlinkClick r:id="rId2" action="ppaction://hlinkfile"/>
              </a:rPr>
              <a:t>, </a:t>
            </a:r>
            <a:r>
              <a:rPr lang="es-ES" dirty="0" err="1" smtClean="0">
                <a:hlinkClick r:id="rId2" action="ppaction://hlinkfile"/>
              </a:rPr>
              <a:t>using</a:t>
            </a:r>
            <a:r>
              <a:rPr lang="es-ES" dirty="0" smtClean="0">
                <a:hlinkClick r:id="rId2" action="ppaction://hlinkfile"/>
              </a:rPr>
              <a:t> </a:t>
            </a:r>
            <a:r>
              <a:rPr lang="es-ES" dirty="0" err="1" smtClean="0">
                <a:hlinkClick r:id="rId2" action="ppaction://hlinkfile"/>
              </a:rPr>
              <a:t>techonologies</a:t>
            </a:r>
            <a:r>
              <a:rPr lang="es-ES" dirty="0" smtClean="0">
                <a:hlinkClick r:id="rId2" action="ppaction://hlinkfile"/>
              </a:rPr>
              <a:t> </a:t>
            </a:r>
            <a:r>
              <a:rPr lang="es-ES" dirty="0" err="1" smtClean="0">
                <a:hlinkClick r:id="rId2" action="ppaction://hlinkfile"/>
              </a:rPr>
              <a:t>that</a:t>
            </a:r>
            <a:r>
              <a:rPr lang="es-ES" dirty="0" smtClean="0">
                <a:hlinkClick r:id="rId2" action="ppaction://hlinkfile"/>
              </a:rPr>
              <a:t> </a:t>
            </a:r>
            <a:r>
              <a:rPr lang="es-ES" dirty="0" err="1" smtClean="0">
                <a:hlinkClick r:id="rId2" action="ppaction://hlinkfile"/>
              </a:rPr>
              <a:t>haven´t</a:t>
            </a:r>
            <a:r>
              <a:rPr lang="es-ES" dirty="0" smtClean="0">
                <a:hlinkClick r:id="rId2" action="ppaction://hlinkfile"/>
              </a:rPr>
              <a:t> </a:t>
            </a:r>
            <a:r>
              <a:rPr lang="es-ES" dirty="0" err="1" smtClean="0">
                <a:hlinkClick r:id="rId2" action="ppaction://hlinkfile"/>
              </a:rPr>
              <a:t>yet</a:t>
            </a:r>
            <a:r>
              <a:rPr lang="es-ES" dirty="0" smtClean="0">
                <a:hlinkClick r:id="rId2" action="ppaction://hlinkfile"/>
              </a:rPr>
              <a:t> </a:t>
            </a:r>
            <a:r>
              <a:rPr lang="es-ES" dirty="0" err="1" smtClean="0">
                <a:hlinkClick r:id="rId2" action="ppaction://hlinkfile"/>
              </a:rPr>
              <a:t>been</a:t>
            </a:r>
            <a:r>
              <a:rPr lang="es-ES" dirty="0" smtClean="0">
                <a:hlinkClick r:id="rId2" action="ppaction://hlinkfile"/>
              </a:rPr>
              <a:t> </a:t>
            </a:r>
            <a:r>
              <a:rPr lang="es-ES" dirty="0" err="1" smtClean="0">
                <a:hlinkClick r:id="rId2" action="ppaction://hlinkfile"/>
              </a:rPr>
              <a:t>invented</a:t>
            </a:r>
            <a:r>
              <a:rPr lang="es-ES" dirty="0" smtClean="0">
                <a:hlinkClick r:id="rId2" action="ppaction://hlinkfile"/>
              </a:rPr>
              <a:t>, in </a:t>
            </a:r>
            <a:r>
              <a:rPr lang="es-ES" dirty="0" err="1" smtClean="0">
                <a:hlinkClick r:id="rId2" action="ppaction://hlinkfile"/>
              </a:rPr>
              <a:t>order</a:t>
            </a:r>
            <a:r>
              <a:rPr lang="es-ES" dirty="0" smtClean="0">
                <a:hlinkClick r:id="rId2" action="ppaction://hlinkfile"/>
              </a:rPr>
              <a:t> </a:t>
            </a:r>
            <a:r>
              <a:rPr lang="es-ES" dirty="0" err="1" smtClean="0">
                <a:hlinkClick r:id="rId2" action="ppaction://hlinkfile"/>
              </a:rPr>
              <a:t>to</a:t>
            </a:r>
            <a:r>
              <a:rPr lang="es-ES" dirty="0" smtClean="0">
                <a:hlinkClick r:id="rId2" action="ppaction://hlinkfile"/>
              </a:rPr>
              <a:t> </a:t>
            </a:r>
            <a:r>
              <a:rPr lang="es-ES" dirty="0" err="1" smtClean="0">
                <a:hlinkClick r:id="rId2" action="ppaction://hlinkfile"/>
              </a:rPr>
              <a:t>solve</a:t>
            </a:r>
            <a:r>
              <a:rPr lang="es-ES" dirty="0" smtClean="0">
                <a:hlinkClick r:id="rId2" action="ppaction://hlinkfile"/>
              </a:rPr>
              <a:t> </a:t>
            </a:r>
            <a:r>
              <a:rPr lang="es-ES" dirty="0" err="1" smtClean="0">
                <a:hlinkClick r:id="rId2" action="ppaction://hlinkfile"/>
              </a:rPr>
              <a:t>problems</a:t>
            </a:r>
            <a:r>
              <a:rPr lang="es-ES" dirty="0" smtClean="0">
                <a:hlinkClick r:id="rId2" action="ppaction://hlinkfile"/>
              </a:rPr>
              <a:t> </a:t>
            </a:r>
            <a:r>
              <a:rPr lang="es-ES" dirty="0" err="1" smtClean="0">
                <a:hlinkClick r:id="rId2" action="ppaction://hlinkfile"/>
              </a:rPr>
              <a:t>we</a:t>
            </a:r>
            <a:r>
              <a:rPr lang="es-ES" dirty="0" smtClean="0">
                <a:hlinkClick r:id="rId2" action="ppaction://hlinkfile"/>
              </a:rPr>
              <a:t> </a:t>
            </a:r>
            <a:r>
              <a:rPr lang="es-ES" dirty="0" err="1" smtClean="0">
                <a:hlinkClick r:id="rId2" action="ppaction://hlinkfile"/>
              </a:rPr>
              <a:t>don´t</a:t>
            </a:r>
            <a:r>
              <a:rPr lang="es-ES" dirty="0" smtClean="0">
                <a:hlinkClick r:id="rId2" action="ppaction://hlinkfile"/>
              </a:rPr>
              <a:t> </a:t>
            </a:r>
            <a:r>
              <a:rPr lang="es-ES" dirty="0" err="1" smtClean="0">
                <a:hlinkClick r:id="rId2" action="ppaction://hlinkfile"/>
              </a:rPr>
              <a:t>even</a:t>
            </a:r>
            <a:r>
              <a:rPr lang="es-ES" dirty="0" smtClean="0">
                <a:hlinkClick r:id="rId2" action="ppaction://hlinkfile"/>
              </a:rPr>
              <a:t> </a:t>
            </a:r>
            <a:r>
              <a:rPr lang="es-ES" dirty="0" err="1" smtClean="0">
                <a:hlinkClick r:id="rId2" action="ppaction://hlinkfile"/>
              </a:rPr>
              <a:t>know</a:t>
            </a:r>
            <a:r>
              <a:rPr lang="es-ES" dirty="0" smtClean="0">
                <a:hlinkClick r:id="rId2" action="ppaction://hlinkfile"/>
              </a:rPr>
              <a:t> are </a:t>
            </a:r>
            <a:r>
              <a:rPr lang="es-ES" dirty="0" err="1" smtClean="0">
                <a:hlinkClick r:id="rId2" action="ppaction://hlinkfile"/>
              </a:rPr>
              <a:t>problems</a:t>
            </a:r>
            <a:r>
              <a:rPr lang="es-ES" dirty="0" smtClean="0">
                <a:hlinkClick r:id="rId2" action="ppaction://hlinkfile"/>
              </a:rPr>
              <a:t> </a:t>
            </a:r>
            <a:r>
              <a:rPr lang="es-ES" dirty="0" err="1" smtClean="0">
                <a:hlinkClick r:id="rId2" action="ppaction://hlinkfile"/>
              </a:rPr>
              <a:t>yet</a:t>
            </a:r>
            <a:r>
              <a:rPr lang="es-ES" dirty="0" smtClean="0">
                <a:hlinkClick r:id="rId2" action="ppaction://hlinkfile"/>
              </a:rPr>
              <a:t>”</a:t>
            </a:r>
            <a:endParaRPr lang="es-ES" dirty="0"/>
          </a:p>
        </p:txBody>
      </p:sp>
      <p:pic>
        <p:nvPicPr>
          <p:cNvPr id="5" name="4 Imagen" descr="logo SM CMY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60" y="5715016"/>
            <a:ext cx="614493" cy="642942"/>
          </a:xfrm>
          <a:prstGeom prst="rect">
            <a:avLst/>
          </a:prstGeom>
        </p:spPr>
      </p:pic>
      <p:pic>
        <p:nvPicPr>
          <p:cNvPr id="6" name="5 Imagen" descr="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6" y="5715016"/>
            <a:ext cx="1794177" cy="664774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642910" y="478632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chemeClr val="accent3"/>
                </a:solidFill>
              </a:rPr>
              <a:t>Further</a:t>
            </a:r>
            <a:r>
              <a:rPr lang="es-ES" b="1" dirty="0" smtClean="0">
                <a:solidFill>
                  <a:schemeClr val="accent3"/>
                </a:solidFill>
              </a:rPr>
              <a:t> </a:t>
            </a:r>
            <a:r>
              <a:rPr lang="es-ES" b="1" dirty="0" err="1" smtClean="0">
                <a:solidFill>
                  <a:schemeClr val="accent3"/>
                </a:solidFill>
              </a:rPr>
              <a:t>reading</a:t>
            </a:r>
            <a:endParaRPr lang="es-ES" b="1" dirty="0">
              <a:solidFill>
                <a:schemeClr val="accent3"/>
              </a:solidFill>
            </a:endParaRPr>
          </a:p>
        </p:txBody>
      </p:sp>
      <p:pic>
        <p:nvPicPr>
          <p:cNvPr id="5" name="4 Imagen" descr="logo SM CMY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0" y="5715016"/>
            <a:ext cx="614493" cy="642942"/>
          </a:xfrm>
          <a:prstGeom prst="rect">
            <a:avLst/>
          </a:prstGeom>
        </p:spPr>
      </p:pic>
      <p:pic>
        <p:nvPicPr>
          <p:cNvPr id="6" name="5 Imagen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6" y="5715016"/>
            <a:ext cx="1794177" cy="664774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642910" y="478632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u="sng" dirty="0" smtClean="0">
                <a:hlinkClick r:id="rId4"/>
              </a:rPr>
              <a:t>www.criticalthinking.org/pages/defining-critical-thinking/766</a:t>
            </a:r>
            <a:endParaRPr lang="es-ES" dirty="0" smtClean="0"/>
          </a:p>
          <a:p>
            <a:r>
              <a:rPr lang="es-ES" u="sng" dirty="0" smtClean="0">
                <a:hlinkClick r:id="rId5"/>
              </a:rPr>
              <a:t>www.criticalreading.com/critical_thinking.htm</a:t>
            </a:r>
            <a:endParaRPr lang="es-ES" dirty="0" smtClean="0"/>
          </a:p>
          <a:p>
            <a:r>
              <a:rPr lang="es-ES" u="sng" dirty="0" smtClean="0">
                <a:hlinkClick r:id="rId6"/>
              </a:rPr>
              <a:t>http://reliefteachingideas.com</a:t>
            </a:r>
            <a:endParaRPr lang="es-ES" u="sng" dirty="0" smtClean="0"/>
          </a:p>
          <a:p>
            <a:r>
              <a:rPr lang="es-ES" dirty="0" smtClean="0">
                <a:hlinkClick r:id="rId7"/>
              </a:rPr>
              <a:t>http://ptthinktank.com/2014/01/06/metacognition-critical-thinking-and-science-based-practice-dptstudent/</a:t>
            </a:r>
            <a:endParaRPr lang="es-ES" dirty="0" smtClean="0"/>
          </a:p>
          <a:p>
            <a:r>
              <a:rPr lang="es-ES" dirty="0" smtClean="0">
                <a:hlinkClick r:id="rId8"/>
              </a:rPr>
              <a:t>www.academia.edu/4893502/The_CLIL_ball_and_thinking_skills</a:t>
            </a:r>
            <a:endParaRPr lang="es-ES" dirty="0" smtClean="0"/>
          </a:p>
          <a:p>
            <a:r>
              <a:rPr lang="es-ES" dirty="0" smtClean="0">
                <a:hlinkClick r:id="rId9"/>
              </a:rPr>
              <a:t>www.teachthought.com/learning/14-brilliant-blooms-taxonomy-posters-for-teachers/</a:t>
            </a:r>
            <a:endParaRPr lang="es-ES" dirty="0" smtClean="0"/>
          </a:p>
          <a:p>
            <a:r>
              <a:rPr lang="es-ES" dirty="0" smtClean="0">
                <a:hlinkClick r:id="rId10"/>
              </a:rPr>
              <a:t>http://www.slideshare.net/teacheryamith/clil-lesson-planning-9599653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71472" y="2071678"/>
            <a:ext cx="8257389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err="1" smtClean="0">
                <a:latin typeface="Aharoni" pitchFamily="2" charset="-79"/>
                <a:cs typeface="Aharoni" pitchFamily="2" charset="-79"/>
              </a:rPr>
              <a:t>When</a:t>
            </a:r>
            <a:r>
              <a:rPr lang="es-ES" sz="32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s-ES" sz="3200" dirty="0" err="1" smtClean="0">
                <a:latin typeface="Aharoni" pitchFamily="2" charset="-79"/>
                <a:cs typeface="Aharoni" pitchFamily="2" charset="-79"/>
              </a:rPr>
              <a:t>you</a:t>
            </a:r>
            <a:r>
              <a:rPr lang="es-ES" sz="32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s-ES" sz="3200" dirty="0" err="1" smtClean="0">
                <a:latin typeface="Aharoni" pitchFamily="2" charset="-79"/>
                <a:cs typeface="Aharoni" pitchFamily="2" charset="-79"/>
              </a:rPr>
              <a:t>think</a:t>
            </a:r>
            <a:r>
              <a:rPr lang="es-ES" sz="3200" dirty="0" smtClean="0">
                <a:latin typeface="Aharoni" pitchFamily="2" charset="-79"/>
                <a:cs typeface="Aharoni" pitchFamily="2" charset="-79"/>
              </a:rPr>
              <a:t> of </a:t>
            </a:r>
            <a:r>
              <a:rPr lang="es-ES" sz="3200" dirty="0" err="1" smtClean="0">
                <a:latin typeface="Aharoni" pitchFamily="2" charset="-79"/>
                <a:cs typeface="Aharoni" pitchFamily="2" charset="-79"/>
              </a:rPr>
              <a:t>someone</a:t>
            </a:r>
            <a:r>
              <a:rPr lang="es-ES" sz="32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s-ES" sz="3200" dirty="0" err="1" smtClean="0">
                <a:latin typeface="Aharoni" pitchFamily="2" charset="-79"/>
                <a:cs typeface="Aharoni" pitchFamily="2" charset="-79"/>
              </a:rPr>
              <a:t>you</a:t>
            </a:r>
            <a:r>
              <a:rPr lang="es-ES" sz="32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s-ES" sz="3200" dirty="0" err="1" smtClean="0">
                <a:latin typeface="Aharoni" pitchFamily="2" charset="-79"/>
                <a:cs typeface="Aharoni" pitchFamily="2" charset="-79"/>
              </a:rPr>
              <a:t>consider</a:t>
            </a:r>
            <a:endParaRPr lang="es-ES" sz="3200" dirty="0" smtClean="0">
              <a:latin typeface="Aharoni" pitchFamily="2" charset="-79"/>
              <a:cs typeface="Aharoni" pitchFamily="2" charset="-79"/>
            </a:endParaRPr>
          </a:p>
          <a:p>
            <a:r>
              <a:rPr lang="es-ES" sz="32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s-ES" sz="3200" dirty="0" err="1" smtClean="0">
                <a:latin typeface="Aharoni" pitchFamily="2" charset="-79"/>
                <a:cs typeface="Aharoni" pitchFamily="2" charset="-79"/>
              </a:rPr>
              <a:t>an</a:t>
            </a:r>
            <a:r>
              <a:rPr lang="es-ES" sz="32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s-ES" sz="3200" dirty="0" err="1" smtClean="0">
                <a:latin typeface="Aharoni" pitchFamily="2" charset="-79"/>
                <a:cs typeface="Aharoni" pitchFamily="2" charset="-79"/>
              </a:rPr>
              <a:t>effective</a:t>
            </a:r>
            <a:r>
              <a:rPr lang="es-ES" sz="32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s-ES" sz="3200" dirty="0" err="1" smtClean="0">
                <a:latin typeface="Aharoni" pitchFamily="2" charset="-79"/>
                <a:cs typeface="Aharoni" pitchFamily="2" charset="-79"/>
              </a:rPr>
              <a:t>critical</a:t>
            </a:r>
            <a:r>
              <a:rPr lang="es-ES" sz="32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s-ES" sz="3200" dirty="0" err="1" smtClean="0">
                <a:latin typeface="Aharoni" pitchFamily="2" charset="-79"/>
                <a:cs typeface="Aharoni" pitchFamily="2" charset="-79"/>
              </a:rPr>
              <a:t>thinker</a:t>
            </a:r>
            <a:r>
              <a:rPr lang="es-ES" sz="3200" dirty="0" smtClean="0">
                <a:latin typeface="Aharoni" pitchFamily="2" charset="-79"/>
                <a:cs typeface="Aharoni" pitchFamily="2" charset="-79"/>
              </a:rPr>
              <a:t>, </a:t>
            </a:r>
          </a:p>
          <a:p>
            <a:r>
              <a:rPr lang="es-ES" sz="3200" dirty="0" err="1" smtClean="0">
                <a:latin typeface="Aharoni" pitchFamily="2" charset="-79"/>
                <a:cs typeface="Aharoni" pitchFamily="2" charset="-79"/>
              </a:rPr>
              <a:t>What</a:t>
            </a:r>
            <a:r>
              <a:rPr lang="es-ES" sz="32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s-ES" sz="3200" dirty="0" err="1" smtClean="0">
                <a:latin typeface="Aharoni" pitchFamily="2" charset="-79"/>
                <a:cs typeface="Aharoni" pitchFamily="2" charset="-79"/>
              </a:rPr>
              <a:t>attributes</a:t>
            </a:r>
            <a:r>
              <a:rPr lang="es-ES" sz="3200" dirty="0" smtClean="0">
                <a:latin typeface="Aharoni" pitchFamily="2" charset="-79"/>
                <a:cs typeface="Aharoni" pitchFamily="2" charset="-79"/>
              </a:rPr>
              <a:t> do </a:t>
            </a:r>
            <a:r>
              <a:rPr lang="es-ES" sz="3200" dirty="0" err="1" smtClean="0">
                <a:latin typeface="Aharoni" pitchFamily="2" charset="-79"/>
                <a:cs typeface="Aharoni" pitchFamily="2" charset="-79"/>
              </a:rPr>
              <a:t>you</a:t>
            </a:r>
            <a:r>
              <a:rPr lang="es-ES" sz="32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s-ES" sz="3200" dirty="0" err="1" smtClean="0">
                <a:latin typeface="Aharoni" pitchFamily="2" charset="-79"/>
                <a:cs typeface="Aharoni" pitchFamily="2" charset="-79"/>
              </a:rPr>
              <a:t>attach</a:t>
            </a:r>
            <a:r>
              <a:rPr lang="es-ES" sz="32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s-ES" sz="3200" dirty="0" err="1" smtClean="0">
                <a:latin typeface="Aharoni" pitchFamily="2" charset="-79"/>
                <a:cs typeface="Aharoni" pitchFamily="2" charset="-79"/>
              </a:rPr>
              <a:t>to</a:t>
            </a:r>
            <a:r>
              <a:rPr lang="es-ES" sz="32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s-ES" sz="3200" dirty="0" err="1" smtClean="0">
                <a:latin typeface="Aharoni" pitchFamily="2" charset="-79"/>
                <a:cs typeface="Aharoni" pitchFamily="2" charset="-79"/>
              </a:rPr>
              <a:t>that</a:t>
            </a:r>
            <a:r>
              <a:rPr lang="es-ES" sz="3200" dirty="0" smtClean="0">
                <a:latin typeface="Aharoni" pitchFamily="2" charset="-79"/>
                <a:cs typeface="Aharoni" pitchFamily="2" charset="-79"/>
              </a:rPr>
              <a:t> </a:t>
            </a:r>
          </a:p>
          <a:p>
            <a:r>
              <a:rPr lang="es-ES" sz="3200" dirty="0" err="1" smtClean="0">
                <a:latin typeface="Aharoni" pitchFamily="2" charset="-79"/>
                <a:cs typeface="Aharoni" pitchFamily="2" charset="-79"/>
              </a:rPr>
              <a:t>person</a:t>
            </a:r>
            <a:r>
              <a:rPr lang="es-ES" sz="3200" dirty="0" smtClean="0">
                <a:latin typeface="Aharoni" pitchFamily="2" charset="-79"/>
                <a:cs typeface="Aharoni" pitchFamily="2" charset="-79"/>
              </a:rPr>
              <a:t>?</a:t>
            </a:r>
          </a:p>
          <a:p>
            <a:endParaRPr lang="es-ES" dirty="0"/>
          </a:p>
        </p:txBody>
      </p:sp>
      <p:pic>
        <p:nvPicPr>
          <p:cNvPr id="4" name="3 Imagen" descr="logo SM CMY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6" y="428604"/>
            <a:ext cx="613668" cy="642078"/>
          </a:xfrm>
          <a:prstGeom prst="rect">
            <a:avLst/>
          </a:prstGeom>
        </p:spPr>
      </p:pic>
      <p:pic>
        <p:nvPicPr>
          <p:cNvPr id="5" name="4 Imagen" descr="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92" y="428605"/>
            <a:ext cx="1722740" cy="638306"/>
          </a:xfrm>
          <a:prstGeom prst="rect">
            <a:avLst/>
          </a:prstGeom>
        </p:spPr>
      </p:pic>
      <p:pic>
        <p:nvPicPr>
          <p:cNvPr id="35842" name="Picture 2" descr="http://ts1.mm.bing.net/th?&amp;id=JN.LzeqK1QAkfJPUWBJNIFDMA&amp;w=300&amp;h=300&amp;c=0&amp;pid=1.9&amp;rs=0&amp;p=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6446" y="3571876"/>
            <a:ext cx="2466975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 descr="http://ts1.mm.bing.net/th?&amp;id=JN.R7Skf5bNhkHw1GZm4%2bUwbw&amp;w=300&amp;h=300&amp;c=0&amp;pid=1.9&amp;rs=0&amp;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214554"/>
            <a:ext cx="2857500" cy="2286001"/>
          </a:xfrm>
          <a:prstGeom prst="rect">
            <a:avLst/>
          </a:prstGeom>
          <a:noFill/>
        </p:spPr>
      </p:pic>
      <p:graphicFrame>
        <p:nvGraphicFramePr>
          <p:cNvPr id="4" name="3 Diagrama"/>
          <p:cNvGraphicFramePr/>
          <p:nvPr/>
        </p:nvGraphicFramePr>
        <p:xfrm>
          <a:off x="285720" y="714356"/>
          <a:ext cx="7929618" cy="557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6 Imagen" descr="logo SM CMYK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3636" y="428604"/>
            <a:ext cx="613668" cy="642078"/>
          </a:xfrm>
          <a:prstGeom prst="rect">
            <a:avLst/>
          </a:prstGeom>
        </p:spPr>
      </p:pic>
      <p:pic>
        <p:nvPicPr>
          <p:cNvPr id="8" name="7 Imagen" descr="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0892" y="428605"/>
            <a:ext cx="1722740" cy="638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chemeClr val="accent3"/>
                </a:solidFill>
              </a:rPr>
              <a:t>What</a:t>
            </a:r>
            <a:r>
              <a:rPr lang="es-ES" b="1" dirty="0" smtClean="0">
                <a:solidFill>
                  <a:schemeClr val="accent3"/>
                </a:solidFill>
              </a:rPr>
              <a:t> is </a:t>
            </a:r>
            <a:r>
              <a:rPr lang="es-ES" b="1" i="1" dirty="0" err="1" smtClean="0">
                <a:solidFill>
                  <a:schemeClr val="accent3"/>
                </a:solidFill>
              </a:rPr>
              <a:t>Critical</a:t>
            </a:r>
            <a:r>
              <a:rPr lang="es-ES" b="1" i="1" dirty="0" smtClean="0">
                <a:solidFill>
                  <a:schemeClr val="accent3"/>
                </a:solidFill>
              </a:rPr>
              <a:t> </a:t>
            </a:r>
            <a:r>
              <a:rPr lang="es-ES" b="1" i="1" dirty="0" err="1" smtClean="0">
                <a:solidFill>
                  <a:schemeClr val="accent3"/>
                </a:solidFill>
              </a:rPr>
              <a:t>Thinking</a:t>
            </a:r>
            <a:r>
              <a:rPr lang="es-ES" b="1" dirty="0" smtClean="0">
                <a:solidFill>
                  <a:schemeClr val="accent3"/>
                </a:solidFill>
              </a:rPr>
              <a:t>?</a:t>
            </a:r>
            <a:endParaRPr lang="es-ES" b="1" dirty="0">
              <a:solidFill>
                <a:schemeClr val="accent3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 err="1" smtClean="0">
                <a:solidFill>
                  <a:schemeClr val="accent3"/>
                </a:solidFill>
              </a:rPr>
              <a:t>Its</a:t>
            </a:r>
            <a:r>
              <a:rPr lang="es-ES" b="1" dirty="0" smtClean="0">
                <a:solidFill>
                  <a:schemeClr val="accent3"/>
                </a:solidFill>
              </a:rPr>
              <a:t> </a:t>
            </a:r>
            <a:r>
              <a:rPr lang="es-ES" b="1" dirty="0" err="1" smtClean="0">
                <a:solidFill>
                  <a:schemeClr val="accent3"/>
                </a:solidFill>
              </a:rPr>
              <a:t>the</a:t>
            </a:r>
            <a:r>
              <a:rPr lang="es-ES" b="1" dirty="0" smtClean="0">
                <a:solidFill>
                  <a:schemeClr val="accent3"/>
                </a:solidFill>
              </a:rPr>
              <a:t> </a:t>
            </a:r>
            <a:r>
              <a:rPr lang="es-ES" b="1" dirty="0" err="1" smtClean="0">
                <a:solidFill>
                  <a:schemeClr val="accent3"/>
                </a:solidFill>
              </a:rPr>
              <a:t>ability</a:t>
            </a:r>
            <a:r>
              <a:rPr lang="es-ES" b="1" dirty="0" smtClean="0">
                <a:solidFill>
                  <a:schemeClr val="accent3"/>
                </a:solidFill>
              </a:rPr>
              <a:t> </a:t>
            </a:r>
            <a:r>
              <a:rPr lang="es-ES" b="1" dirty="0" err="1" smtClean="0">
                <a:solidFill>
                  <a:schemeClr val="accent3"/>
                </a:solidFill>
              </a:rPr>
              <a:t>to</a:t>
            </a:r>
            <a:r>
              <a:rPr lang="es-ES" b="1" dirty="0" smtClean="0">
                <a:solidFill>
                  <a:schemeClr val="accent3"/>
                </a:solidFill>
              </a:rPr>
              <a:t>:</a:t>
            </a:r>
          </a:p>
          <a:p>
            <a:r>
              <a:rPr lang="es-ES" dirty="0" err="1" smtClean="0"/>
              <a:t>Solve</a:t>
            </a:r>
            <a:r>
              <a:rPr lang="es-ES" dirty="0" smtClean="0"/>
              <a:t> </a:t>
            </a:r>
            <a:r>
              <a:rPr lang="es-ES" dirty="0" err="1" smtClean="0"/>
              <a:t>problems</a:t>
            </a:r>
            <a:endParaRPr lang="es-ES" dirty="0" smtClean="0"/>
          </a:p>
          <a:p>
            <a:r>
              <a:rPr lang="es-ES" dirty="0" smtClean="0"/>
              <a:t>Be flexible, </a:t>
            </a:r>
            <a:r>
              <a:rPr lang="es-ES" dirty="0" err="1" smtClean="0"/>
              <a:t>creative</a:t>
            </a:r>
            <a:r>
              <a:rPr lang="es-ES" dirty="0" smtClean="0"/>
              <a:t> and original</a:t>
            </a:r>
          </a:p>
          <a:p>
            <a:r>
              <a:rPr lang="es-ES" dirty="0" err="1" smtClean="0"/>
              <a:t>Think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thinking</a:t>
            </a:r>
            <a:endParaRPr lang="es-ES" dirty="0" smtClean="0"/>
          </a:p>
          <a:p>
            <a:r>
              <a:rPr lang="es-ES" dirty="0" err="1" smtClean="0"/>
              <a:t>Locate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appropriate</a:t>
            </a:r>
            <a:r>
              <a:rPr lang="es-ES" dirty="0" smtClean="0"/>
              <a:t> </a:t>
            </a:r>
            <a:r>
              <a:rPr lang="es-ES" dirty="0" err="1" smtClean="0"/>
              <a:t>route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a </a:t>
            </a:r>
            <a:r>
              <a:rPr lang="es-ES" dirty="0" err="1" smtClean="0"/>
              <a:t>goal</a:t>
            </a:r>
            <a:endParaRPr lang="es-ES" dirty="0" smtClean="0"/>
          </a:p>
          <a:p>
            <a:r>
              <a:rPr lang="es-ES" dirty="0" smtClean="0"/>
              <a:t>Express </a:t>
            </a:r>
            <a:r>
              <a:rPr lang="es-ES" dirty="0" err="1" smtClean="0"/>
              <a:t>views</a:t>
            </a:r>
            <a:r>
              <a:rPr lang="es-ES" dirty="0" smtClean="0"/>
              <a:t> and </a:t>
            </a:r>
            <a:r>
              <a:rPr lang="es-ES" dirty="0" err="1" smtClean="0"/>
              <a:t>feelings</a:t>
            </a:r>
            <a:r>
              <a:rPr lang="es-ES" dirty="0" smtClean="0"/>
              <a:t> </a:t>
            </a:r>
            <a:r>
              <a:rPr lang="es-ES" dirty="0" err="1" smtClean="0"/>
              <a:t>appropriately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5" name="4 Imagen" descr="logo SM CMY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60" y="5857892"/>
            <a:ext cx="682770" cy="714380"/>
          </a:xfrm>
          <a:prstGeom prst="rect">
            <a:avLst/>
          </a:prstGeom>
        </p:spPr>
      </p:pic>
      <p:pic>
        <p:nvPicPr>
          <p:cNvPr id="6" name="5 Imagen" descr="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438" y="5857892"/>
            <a:ext cx="1928059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BDAAMCAgMCAgMDAwMEAwMEBQgFBQQEBQoHBwYIDAoMDAsKCwsNDhIQDQ4RDgsLEBYQERMUFRUVDA8XGBYUGBIUFRT/2wBDAQMEBAUEBQkFBQkUDQsNFBQUFBQUFBQUFBQUFBQUFBQUFBQUFBQUFBQUFBQUFBQUFBQUFBQUFBQUFBQUFBQUFBT/wAARCACVAMoDASIAAhEBAxEB/8QAHQAAAgEFAQEAAAAAAAAAAAAAAAEHAgQFBggDCf/EAE4QAAEDAwMCAgUHBwcJCQEAAAECAwQABREGEiEHMRNBCBQiUdEVFiNCYZXTFzJSZXGBkzQ1VWJ1kZQkJjNDREVU0uEJJTZWY4KFscHw/8QAHAEBAAEFAQEAAAAAAAAAAAAAAAEDBAUGBwII/8QAPhEAAQIDBAUKBAMIAwAAAAAAAQACAwQRBSExQRJRUmHRBhMUFRZxgZGh4SJTkrEjMvAHJTNCQ2JywVSCov/aAAwDAQACEQMRAD8A+p5o8xQf30eY70RBo99B/fR7+9ERT99L++n7+9ESoPnR/fQfPvREDvRQO/nR/fRE/Kl5U/LzpeVEQKBWs3nqHp+wassmmbhdmYt9vSXlW+CsnfIDYBXjjA78ZxnBAzg1sqDmigEHApig96RztOO9UlWE8nmilV+6j31QlecZzTBPPNEVfupeVU7sng9qSXAcjIJHuNEVZo8qp5IGDijBwOaIqhQaRB8jSWFADB/bRFUe9B70gc880z386IkRRjkUE0Z5FEQRRjvQTRnvREYp470s0896IligjvRmgnvREAc0YoB5ozREE4FYTWerrZoXS1zv95kGJbLewp990DKsDgJSPrLUSEpSOSogDvWZcPsHz/ZXFXpM9Ufyi60Tp62yVHTWm5JLy2+0y5oyk4Pmhj2h9rpUf9WCchISMW0ZhstBxOeoZnw9lcy0tEnIzZeD+Z3oMydw9bhiVGWqr/deompLjqu7vPQL5OdbkRfBXuctKWlFURppXHLJO4kcKWpwkYViu1egXV1PVjRIlTEtMaktyxCvMNo4S3ISkHxEA8+G4CHEfYrHdJriJJ5HuFZvp/r6Z0l1rG1ZGDr8JCPVrxBZTuVKglWVFKfNxokuI948RP166nb3J2EZFplG/FCHiRn4599da3u2LDhsk2PlG3wh4uGJ8a1dvqcyvoeFbhx3qCvSL673ro7d7XEtEC3XD1jT95vbyZhIUn1JyFgZ8ROEFMl0qIC1+wnYhR9kzTa7lGvFviT4L7cuFJaS+xIaUFIdbUMpUkjuCCCDUa9bOrenOmLL8i52Zd+uUGyXHUQisNNKdbhwg2p1QUvsS44yhI7lSs9kkjji53UG8KPdN+m/pNNiff1MiRFnNP3AqFqirfZDTUm4Bjbk71KWxb1rUduxCiErKCQKzV39NTQdnK0Li3l5bcd590NMsDZ4RuIUkFbyQvJtE3CkbkEJQQrCway+nevnTeZDlypr1tsCmJtwt7JcCFomoYWfWH4y0A+IwpYUkqwMuIWkgqTWVPULpzIuj8SS/p0Ro7UKOy84WipZkKeSwylsp3BJ8JzYRlKgF4/NVRFa6c65J+edp09qFhph/VL70rTDsFtfhvW4MB1syFKJCH1FL3sp7pCTgHcBrcn0gp+j9Za5t2q5tlbtGjo9qemuw2il+U5ObkbGUBb2EKDjbQSCCVhWAMkY2DVPpC9ONK2ZN4h3CFf3I0mPb2Y9o8Nx4B2TGj70k4AZSqXHUVg7cLTjJIB27RF3091DtUq7w7dG8VM56DOQ8y2p1uXEfUy424QDuU262oA5I4BB5oijuD6YehJ0BiTi5RkyI8KVERIbaQqWxKSgsvNkubdm5ZQsqUnwlo2rAK299vD9NPp7NurcFoXhSn22HI7rkRLaHS8i2rQghSwpshN3hlSnUoQn6TJGw1Ng0vZglQFoghK0rSoerIwQsgrB4+sUpJ9+0Z7CqntO2yQ6865bobjjySlxS46CXEqACgo45BAAIPfA91EUBXn06enFjaakPJvaoq7a1dlPiI2kIYciKmDKVOBRUGG3FHAIO3AyVJzLugOpcHqI7eW4EOZFXZ5z1snImpQlbUppxSVNlKVK7oDbqVZwpt5sjvxnZOmLRNUov2uE8spCFKdjIUSANoByO2OMe7iiw2CNpyK8xGU86XnlyHXpLqnXXVqPdS1ElWBhIz2SlKRwkURZTvzTI5qlGQnmqieaIg4p8ZFIinjkURBxS45pkUsd6IjinxzSxTx3oiOKDjmjFBHeiJDGaSgDx76Xtbx7qwettZ2vQGlrpqC9SDFtlvYLzziRlR8kpQPrLUohKUjkqUB50wUEgCpUWek51ie0BphqwWKV4Orr8hbcVxB9qDGGEvSyPencEoz3cUnuEqxx9AhNQIjEWKCIzKAhAyThI958z7yec5JrJ6h1JdNc6oump76pSLrc1g+q79yYUdOfBjJOBw2lRyR+ctbivrVrFwRMVf2Q4uabOIpSn1A7SiQV8qcxg/mEBJPsg5zzXbbBs3qeVEaKysWJSv8AaMgdW/fcum2NImzJfpEZhMSJT/qMgdWs77sACs6lPJPlQo7SCnuOeK1mLc9RtojhdvSWlKkhRLB3J8NZDaT7QyXEYUFcDPHGatEXjVLhDnyapsJbWPDDIO5XjoAWec5DRUoJHB2kVsRtJgv0HfSd3FZo2tDA/hvrSv5TuP8Av76l1D6J/VP5sXgdPbo+E2ucpyRp9xfAad/Oeg57YPLrY93iJ+qkVOnUToxp/qdd2Zt4addbVa51hnxUkhE63y/DLrCykhSfpGWlBSSCNqk9lGuDy29JiNFUkwpzZbeblwiUrjyEEKQ61nkFKwFD9mD3NdX9NJFo9JCwJul9lT7fqu2MJtF6t9snuRmvFSvxUPhCSCW3M+I2T2BUnulVcl5TWR0GP0mEKQ4nocx44jxGS57bdm9BjCNDH4cS8bjmP9jxGSkS09E9Dac1WvUUGzNQL469JkLlMvuoU4p4oVI3J3bVJcW2hxSSCkue2RvUVGzX6OXTtyM1Hc0rHMNmJBgIjFbpaRHh+L6q2EbsbW/HdI47r5yQMZCxdKo9osbFvlXa53jDKWnXpkklbp7rIV3RuXtVhJwChIGAOcdD6A2KI6w6btqiStotLBkahlrClIGMqG/CtwwFZ4UAOK0pa2qHfRu6cP2y1QHNLR0QrW4pUKOHnw0wlUhqT4SUhYHg+NHZcDP+jCm0kJGK2HpzoSL0100u3MPuSFvzpVzmzpCQhUmXJfU++6QAAnc44rCRwBgDtWFZ6Jtt36Vc16u1W5476JKY4u7iUIWlKgRgcFB3Z2YCQRwOTRbOi7dnvbElGo71Jt6GXUKhTpapCluLUkhzxlHcnaEJASOBtGMURSQpxKVBJ4J5wfOhTiUpycgHABPGajmL0OtMKLNjtXfUOZjjLrspd3eVJCmtmMPElYCg2gKGcEJxR+RG2ohz4qLxfVsXDwxJ9auj0heEEKSWlrUfBVuSlRUkZJFEUilRGMAk+eBTU4dwASSf2VGa+gNnVCXEa1BquKytanCmPfn0YKlbiBg9s/3+ecDFcroNZprza3r5qZbrTLjKXPld0K2rdDp9ruSFpSRk8Y44oiklK96iM8g9iMGqzjNatofp5A0I1JTDmXOcuSUeI9c5ipLh2ApSNyueAcfuHuraSOaIg0eYoOKfGRREjR76ZxS45oiKfvpcU+OaIlQfOnxQcc0RUFXPFfNT0/vSbkan1s3oLS9ycatOnpJcuEqMvBfuCeAgKH1WeR9rhV5oBrp/00fSNT0K6cmFZpSUazv6VsW1IOVRWxw7KI/qggJz3WocEJNfJZxBJOSpRJJJWrJJJ5JPmT3J8zWt2tPulwIMEkOxqMR7rr/7PeSTbcmjPzrKy8I0AIue/VvDcTrNBk4LPDqHqdaj/nFcwO5PrB4qpfUTVPs7dRXQAHgolKGT7610IIP7vKqj7KUgDH2VhBbFoEXzUSv+TuK71NWHLw5kMgWdCfDoKnRaDXSAp3AVOGVM7s8nX2qRt/zkuyTyUgSVZo/KBqkd9R3bHfJlKFa+kLSByTjtmkpkuAZJKQnGDXvrWe/5b/qdxWI6uff+5GYXXw9WB8cxlS5bEjqHqZWc6guY+0yCSakj0efSVvfRvqtD1Hcp8y52V5oQbvHdUXSuHv3b0j9NpRK0/tWn61QsG8A9zk9zRjbjH/3VA2tP6Q0473gZFxI8iVmI3JKy7UkDCmZNkJ7x/KG6TDkQ4DEeWV4x+9VnusS+2uHcIEhqXBltJfYkMrC0OtqGUqSR3BBzV8MYIr5+/wDZ0ekUGEjpVfpaVDK39POuqxtAyp2Hk+7lxA929I7Jr6ANKCgT51vUvHbMwhFZmvjm1LNmbInIkjNCj2Gm4jEEbiLxxVW0ZFUqSVCvTI4o4xVysWqAgJGKAO+aqOKOMURLb/0oxgfbimMUziiKlIwMUz3oOM0HGaIg0eYpk0Z5FESNHvpk0Z70RKn76Waee9EVKxlPFYHXGsrXoDSl11DepJiWu2sGQ+6BlWBwEpHmtRISlI5KiAO9Z9SsAV8+PTA9IS36+1wdIW2+RRp/Tkk+tEPpT65cE5SrOTyhnJSPe4Vn6iTWNtCdZISzo7xWmA1nIfrJZOzLPiWrOQ5KE4NLzicGjNx7hlmaDNRD1H1LI6wa0uWqdSxGX501f0Md0BxEGOnhqO2e2Eg8kY3LK1fWrWk6WtHObXC/givf5ctmQflWD/iEfGg3u2f0rB/xCfjXA481Ox4jor3Oq41zX2JJWXyekZeHLQ2wiGilTokneTmTiTmV5fNe0Dn5LhfwRSGmrKVYFrhEjg4ZBwa9VXy1pGTdYJHuMlA//awLbzEd2Utm+wMSlMurHrSRtWlQ342q7KQAPfxXqD0mKDpRHDz/AFvVraD7KlSzmJWHFBrWmgKUaSMcamg3VqcFlzpqytklVshJHmSykYqoaXtClHbaofH/AKArAy3kPRwh2+W5aAy2lSVSAoKUlTZ3EZ75Sf7/ANtXLMxLjDJa1BGZwt0kuyU+KkHIbCsK9rbnJ55IFXPMxw2ojn/0sQ20ZEvLTZzAKCn8Ota0O64EHHXurlhpez4/muF/BFL5rWcf7rhfwRXnbrzAjQ2mnbzBdd53KMpCuc5xnPYeWauje7Z/SsH/ABCfjVg6JNtcQHuPiVtECFYkSG174UJpIBpRl25UR7BChSmJMBpFrnR3EvR5sJIbeYdSQpDiFeSkkAj9nuNfSv0betjfWvp81OkhpjUVvX6neIrfAQ+BkOoB58NxOFpP2lPdJr5ri+2tP+9YP+IR8a27pH1yj9FdfQ9TR7pHkW9QEW7wW30KMmGVZUUjPLjZJcR+xafr1tnJy1o8nM81MVLH3X1uOR4rm3Lvk9Z07JdNs7QbFhXkN0RpNzFBiRi3xGa+qeBlNVeVWFjvUHUNrhXO2ymp1vmMokRpTCtzbzakhSVpPmCCDWQzxXZV80ihvCRo8qZNGeKlSkKDTBoJoiR70HvTJ5oJ5oiRNGeRQTTzyKIkTRnvTJpZ70RGaN2CaM1gdd6xt2gdJXTUF2dcat9vZLrngI8R1ZzhLbafrOLUUoSkclSgPOigkNFTgtL6y6wnLMHRGm5a4mpL62tb01hYDlqt6SEvS/sWchprPdxe7kNqqqzaQs1gtUO2wLbGjQojSWGGktJOxCRgDJGTwO55Pc1E/T7qvpuGblqDUlylK1bfXA/P8OzzVNxUJyGIbR8AZbZQSnP1lqdX3XW4fl50SO10m/cs38Gvm/lfN2lbM5oQIL+Zh1Dfhdec3YZ5bu9VZWZk2t5yJFbU/wBwuGrHHX7LdRZoWf5JH/gp+FHyLC/4SP8AwU/CtMHXnRX9KTfuab+DR+XnRX9KTfuab+DWh9WWp8l/0ngr7p0h81nmOK3M2eCkZ9Uj/wAFPwqxn/IlufgsSjBjPTnjHitupQlT7uxS9iBjlW1ClYHkk1rR686KI/nSb9zTfwajvqRqXR3UORb5A1fc7ZKtUmPNtbjWn5jnqslt4LU6pJaw5vQPC2nACVK75q5l7JnokQNjQ4jW69Fx7rgNeO5Uos/JtbWHEYT/AJN4qdTaYQGfUmcAZOWkfCrGC9YLhJuTEYxHXrdIESWhLSR4LxbQ4EK477XEH/3CuXH49gflieu6NmU5qZ+e/EdtU1UdUFU+TIS44PV/pXQl5CQg4CRuTnms3o8aH0lqq3Tk6juc9qKvxFTpFrl+LIQIkaMmK636ud6d0RqQHMghacAck1lH8n4zGOILyaGlGOxHH3Vm21YJcPyAZ/E1dLps8BQyIjH72U/CmbNCz/JI/wDBT8K0v8vGikgZuk77mm/g0/y86Kz/ADpN+5pv4NYHqu0z/Rf9LuCyXTZAf1WebeK3P5Fg/wDCR/4KfhS+RYQ5TFYSRyCGk/CtN/L1or+lJv3NN/BpK69aKHPypN+5pv4NSLLtT5D/AKXcFHTZD5rPNvFXuhZ/5KtbjSzgS1pXUD7kiyK7IhTTlx+EPIIcAW80PI+MgYAQKmjxRgYOc+Yrm/WHU/p/rbT0m0zbrcW23glTcmPaJyHozyFBbTzR8HhxtaUrSfekeWakPoT1THU3Sy0y1pOoLU4IdzCWHI6XV4yiS224lKg08nC08cHcnJKDX0TyNtKbmpPos9Dc2JDuBIIq3K85jA+B1rEOiy/O6EGI0g3ihBprGPl5ZKT8/bRnigcDFGeK6GqqAaCaAaZNESJ5oJ5oJ5oJ5oiZFGORSIoxyKImRRjvSIox3oioUop8uc4rnvUt9HVzX6XmnA5pLS8tbcDaMpuNzTlDr/PduPlTSPe4XVc7EGtv6460uEdmJovTktcPUd8QouzmFgOWuACA9KHucOfDaz9dW7kNqFYGyWiHpm2QLfboyIsGA2hmPHbGEtoSMJA/cO/c96tor6XLROUlpiG3ocM3n824avFK2X633VbYgXSPOLgWpsRpAc3hCtqynaTkJV7Jx2PB5q5fntMSY8V2WlqRJUpLDK3dq3SkZUEgnKsDk47VFtn6S3WzaXZsce7R0RosxTkd9lDrLi2XLkJjiHCk5GUAteycEKJPurEq6Na0cjW/xdZNuToENTUac606XGnFRG2CE+1wgqbUpSvzz4y+cgGrQblzoBp/mU2eI4Me2sD7SaQWorI8RYIOCNx4NRknphfW5Ep9nUsppwzYL0VSpLz/AITLLKEOtOJJCXA4pvcThJ5zkKGaxB6PanhQvVbdqtMVrbcs4XICnFyTMKVqO/GUGRHPA5UwD+jthNEbSmKRPbhhBkyBHStaWkqec2BS1HCUAk8qJ4A7nyr0KlBO4rUB3OVdqiFzpTqiRLgmVqVqdAj3OPPRDkeM54IZmCQAgqUcqUk+GSrO0JTt4yKk5mNOZuLslVwcfZIUW4bjTSW0ny9tKd2PLkmoK8kAZp2nUNuv7KnrXdo10aTjK4UlLoGe2Sknvgke/HFZFKlq7LXwcdzUD6b6CagtDFic+c6Ib1tt0CyratiHGRKisLeWtS153BZW8FIwMJ8IA53HGwOdMdTBqShzVbkttxqelgSVvBUd55H0T29CgXC2dycKHKVDkqTuV6VTRbk5Sa9dojMxqG7cWWpjuA3GW+A4skKIwnOTkIWR9iFe41c7lkA718faah66dHbxcpMF35bUG4seNtS65IcUZSI0xl18L37k7lTEuDB/1IHGcjaNHaZ1Lpe4u+v31WomJUlwvyJrqw6loJJaKWx7CV7lFKtvBSlB4KefK8lo1raYuorfcbk9b4d1jS5scKL8diQFuNbVbVbkgkgg8HPY1eTZjdvjGRLkiIwFJQXX17E5UoJSMnjJJAHvJFRKnpFfEW/WrUe5sQpeoJkqbHmsOvpdhrcfDjW0AgDbzvA4d4zgZqzndMNS6pu1+XJuCrTDNwaUzGcdcdjyWkfJ60lCN58NCHI0gozhWXOeCc+qKdFu0pkcmoRJYirkFEl4LLTSl4W4E43FIPJxkZx2yKwGoHp+krzE1tZ2Hpk62Nlm4wWklS7jbirc40kD851s5da/rBaOA6aj53pJrF9tzxNZguKfecQUqkgoS4mICkK3lXeO6rueXlc9yZH0RZJum9MwrfPnGfLjqd/yncolSS6pSBlRJ9lBSnJ/Ro06JqqkGM6ViNiwnXhT1ZLzB1DaIVztklubbpjKJEaSyrch1tYCkqSfcQQavRnJ91QR0z1AnprrNOlHsN6Y1A86/ZlEEJhTjlx6H7gh0BbzY/S8ZA42Cp2QdwrJNdpCq7XIzjJ6A2MzPHcVWBQRSAoIr0sgmRzQRzSI5oI5oiCaM8ig4p8ZoiRNYDXOsrdoHSlyv91dcagwmt6wygKdcUSEobbT9Zxa1JQlPmpQFZ5w4Tx3rlXqlrb8qWuUsxVpf0ppmQtEZYGUTriklDj496GPbaQfNwuq52NmruUlnzcZsFmfoNas5qYEvDJzOHetRYe1nOvd41HM1Am1Xq8updlxmrdGkJjISNrMVDihlSGk5H9ZSnF/XNXiZetQTnXDuPcLLD+FXq/NXnRk+ddEFiyAFDDB81o75aDFcXxG1JxNTxVp69rUDB1w79yw/hSVL1sRka5cA+2zQ/hV4cYFaZ1MuOo7cmxuaZjvzX/WZBkxcEMONpiuKSHFAEDKwkIzgbykHgmqMay5CCzTMGvdVUXyku1ukWffitmFw1oACNcO/csP4UCZrU5/z5d+5YfwrRka41A3KSxbtP3CXa/AbUy7cozyJZUphDiy8TxuQtS0lIxkowD2rJ2vUmrpl9taJGnosS1PyEB+SdxWhsh72ykq45ZSSCAQJDY7hVUBJWYafg+hVMS8tsffitmTN1oUE/Pl39vyLD+FAm61/wDPLpz5/IsP4VHumtYauFhiMz7HL8ZCWGX5ctpxUohaFKVIKEpAUQrCCkYKSlKiCCas7d1M1PEjwre7AbnXRqFFRIbfbfMtx5bUcuukJQAooU48pbaTuASCArnFPotmXHmfQrzzUrmz78VKHrmtBx8+Xc/2LD+FIytaE5+fLuP7Fh/Cq7fMlLuMJqZb20Rlsh2TKRJylpzIy0lBTuUO538eXGaibReqdew7I47drbdZ012PC8JN0acWjcp15L76ylIWhSfokqZAOEgOJ3AkD3EkbPhOa0wca67l7dLSzSBoY9/FSsJ2tUnB1y79yw/hTMvWpP8A45d5/UsP4Vpr2u9WovD7CdKIfjNyltocQh5JWhLzyB7ZO3BShte7bjDnYDkW0rW2sjGgKj6bYUqRDQ84kxJCi04pT3sqBKSFJShvck5wV98EVHRLLzgnyK88xKbB9eK3v1rWpTka5dwP1LD+FITdaDvrl4//AAsP/lqPm9XavimfJGm3pzMl9Lrcd1tYMFpTUTO3HLiQ45J+jA3jw1HOOK2/Tl2vNwuF2buMJmDHiSPV2S22v/KPomlF1K1cKRuU4gYSM7eeciqkORs6KdEQaHuP6yUslpZ12h9+Kyfrmsxz8+Xc+X/csP4UJm605zrl791lh/8ALV1jkVVxirzqWQ+UPVVuhS+x6nisHfLdqbUdset8/WbxadUhYfatERDrC0KC0OoUB7K0KSlSVDsUiuk+iXUp7Xmm3WLsG2tUWlaYl1ZbG1K14y3IbT5NPJwtPuO5HdBqCMZNece+z9C6khavtjTsp6A2WLhBa5VPgFW5xtKfrOtnLrf9YKRnDprFWlY0FsAvlW0cMtYWUkXw5F/wCjTjx8F2EFZpk1j7JeYOobVCudulNzoExlMiPJZOUOtqGUqB9xBFZE4rRFuYNRUJE80E80HGaDjNFKCKpUecUKUSklPl9lQ051N6k2u83tDvTd+8W1qetiA7AfSwpTCVPBLi/EUrdkJYOUgf6Q8cEAifpK9UXNF6fg2K3ypNvut/K2flNhh5fqEZIBeeBbQrDpSdjQOPbXu5CCKgG26n03aLfGhQHnIkKM0llhhFrmlKEJGEgfQ+QxXQsfqR1Dn3+EyOmsu22wImOSVSJrS3HChpZYQlSVBLalrSkZO4YcHOQrbdNdUtYCHd1udL7yHYkVLsVtM9lRmub0JLaTn2OFlWVeSFZAOBWVkbQfI15toJOZWKmZJ0w/T06DVT3XOw1vZB/tz5P9lTfwKrGtbGAd058Z/VU38CuimuouspljTORoCdb5SbqwwuDMkpWtUAlBekJKON6UqVhsnlSCMmrTRuuOpD7un/AJzaSZbanpkLnOW8rSqB9CFx0rSpRBJW28hW0q2+IxzysjK9oZnZCtuqzt+nuuf1a2sQHE9/7qm/g1Sda2QHHr73P6rm/gVNDnWnqFDXIuEzpTdotnjwg44wuWyp8OBai4vxAvaUBpOQkJ3E8eYB9oHWfqBdYEOVG6TXEMTQy6w8q5oKUMrShRW4nAUOFLITjcNoCgCajtDM7ITqsnF48vdQn8+LFj+XvjH6qm/g0hraxD/b3wT+qpv4NdA6f6pa5my7THuHS+8Q2pB2ypa5zH0GE9yhJI5ODgKIG7uSDjyT1C6jyrfqGY1oB2E9Faii126VJC1zHFFapBU4lQCQlCUpSCBlZGTgjDtDM7ITqs7Y8vdQJ897Fjmc991TfwK8xrLT4dLomvJWeCRapuT+/wACp1m9Weo7t8iogdLLkm1JcX4zsmW2FPNn2W1JIVlopOFrBQo44SFHNXbfVjXgYCnekl3S4cq2t3Vlacc4GTghWBkjGPIFRIBjtBM7ITqs7Y8vdQGNcWLynP8A3VN/Ap/PaxK7zn/uub+DXRMTqdqZ9iwzF6Ju8aMtU1q8QVM+NKjONABkNKC0pWlxROFYII/Rwaq0ZqjqG7q2/RNV2BhmxxnVItc21t8z0+2pK1BTyi37KACFAe04BnAzTtBMbIUCyqGun6e650+e1hTz6+/91TfwaQ1xY924T3/uub+DU0xep/VKd09gXJXT6VbtRquqIs23OBLhbhqQtSpLSfGwop9gBKlAqUCnCd2R6XPqv1JXFUi3dLJ7L4Qh0Py5ocQQV8t7E7Vb9gyc8JKu6tuC7QTOyF66sO36e6hI67smf5c991TfwKBruxkY9ee9/wDNU38Cp6ldU+ovyXNW10pnsTQFiMF3Nl9Cj4W9CikFJxu9lSSUnKSAeRVFo6idQrjY72Zekn7TeY8y3pisLjLfbVEccZblOghweItAElwJykhPhghWfadoJnZCdWHb9PdQT8+LJkD11/7qm/gUfPWyDOZz/P6qm/gVPFr6h9SHNS6ZYuejTGs78Um7yYzSnFx5G54JCB4v5qgllR4VsC1Ak9x5yepnUEamvLUXR7su128SW2mWmj4sl5Dy220l0rCUhTYafzt/NXsG5Xae0MzshR1Ydv091Bh1zZBx689n+ypv4NDeubK0reLhISofmkWuaDn+DXQOmeo+sZcXTMa+6Sl2y7y5bMSakAFpaDFU45IbKVq8MJcQUlDhOARySQa1Bvq11inuR3rXoFifDdix3HVvpci+A8pOX207nfpfDJCQcIK1BfCQkFUdoJnZCnqs/M9PdYb0duqMKzayc0Uw9Ik2a7F6dbD6hJbRAkcuSI5K2kpS25kut84CvFT+gK6h7gHvUbdPdb6qv99dt2otPfJLrcNUlZZJKGleuSGm29xJ3FTLbbuRjucgbkgSUR//AGK1yK8RYhfSldSykvCdAhiG51aJEc0Ec0yOf+lBHP8A0qkrleYORTKAojIoooiSgAM4HuoKU/ojt7qKKIkTkdvOq9oPeiiiI2px2HNUoAIIwODxRRRE+AcYGKXCk9qKKIgJA4wP7qqwMdqKKIqFgJTgAYqnPI4FFFEXoAFc4xTwB5UUURGAPIUAAZIFFFEQkDAO0ZpAAg8d+aKKIktIx9lBA4zyT5miiiITjeeK9CaKKIkTzQTzRRRF/9k="/>
          <p:cNvSpPr>
            <a:spLocks noChangeAspect="1" noChangeArrowheads="1"/>
          </p:cNvSpPr>
          <p:nvPr/>
        </p:nvSpPr>
        <p:spPr bwMode="auto">
          <a:xfrm>
            <a:off x="444341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8" name="AutoShape 4" descr="data:image/jpeg;base64,/9j/4AAQSkZJRgABAQAAAQABAAD/2wBDAAMCAgMCAgMDAwMEAwMEBQgFBQQEBQoHBwYIDAoMDAsKCwsNDhIQDQ4RDgsLEBYQERMUFRUVDA8XGBYUGBIUFRT/2wBDAQMEBAUEBQkFBQkUDQsNFBQUFBQUFBQUFBQUFBQUFBQUFBQUFBQUFBQUFBQUFBQUFBQUFBQUFBQUFBQUFBQUFBT/wAARCACVAMoDASIAAhEBAxEB/8QAHQAAAgEFAQEAAAAAAAAAAAAAAAEHAgQFBggDCf/EAE4QAAEDAwMCAgUHBwcJCQEAAAECAwQABREGEiEHMRNBCBQiUdEVFiNCYZXTFzJSZXGBkzQ1VWJ1kZQkJjNDREVU0uEJJTZWY4KFscHw/8QAHAEBAAEFAQEAAAAAAAAAAAAAAAEDBAUGBwII/8QAPhEAAQIDBAUKBAMIAwAAAAAAAQACAwQRBSExQRJRUmHRBhMUFRZxgZGh4SJTkrEjMvAHJTNCQ2JywVSCov/aAAwDAQACEQMRAD8A+p5o8xQf30eY70RBo99B/fR7+9ERT99L++n7+9ESoPnR/fQfPvREDvRQO/nR/fRE/Kl5U/LzpeVEQKBWs3nqHp+wassmmbhdmYt9vSXlW+CsnfIDYBXjjA78ZxnBAzg1sqDmigEHApig96RztOO9UlWE8nmilV+6j31QlecZzTBPPNEVfupeVU7sng9qSXAcjIJHuNEVZo8qp5IGDijBwOaIqhQaRB8jSWFADB/bRFUe9B70gc880z386IkRRjkUE0Z5FEQRRjvQTRnvREYp470s0896IligjvRmgnvREAc0YoB5ozREE4FYTWerrZoXS1zv95kGJbLewp990DKsDgJSPrLUSEpSOSogDvWZcPsHz/ZXFXpM9Ufyi60Tp62yVHTWm5JLy2+0y5oyk4Pmhj2h9rpUf9WCchISMW0ZhstBxOeoZnw9lcy0tEnIzZeD+Z3oMydw9bhiVGWqr/deompLjqu7vPQL5OdbkRfBXuctKWlFURppXHLJO4kcKWpwkYViu1egXV1PVjRIlTEtMaktyxCvMNo4S3ISkHxEA8+G4CHEfYrHdJriJJ5HuFZvp/r6Z0l1rG1ZGDr8JCPVrxBZTuVKglWVFKfNxokuI948RP166nb3J2EZFplG/FCHiRn4599da3u2LDhsk2PlG3wh4uGJ8a1dvqcyvoeFbhx3qCvSL673ro7d7XEtEC3XD1jT95vbyZhIUn1JyFgZ8ROEFMl0qIC1+wnYhR9kzTa7lGvFviT4L7cuFJaS+xIaUFIdbUMpUkjuCCCDUa9bOrenOmLL8i52Zd+uUGyXHUQisNNKdbhwg2p1QUvsS44yhI7lSs9kkjji53UG8KPdN+m/pNNiff1MiRFnNP3AqFqirfZDTUm4Bjbk71KWxb1rUduxCiErKCQKzV39NTQdnK0Li3l5bcd590NMsDZ4RuIUkFbyQvJtE3CkbkEJQQrCway+nevnTeZDlypr1tsCmJtwt7JcCFomoYWfWH4y0A+IwpYUkqwMuIWkgqTWVPULpzIuj8SS/p0Ro7UKOy84WipZkKeSwylsp3BJ8JzYRlKgF4/NVRFa6c65J+edp09qFhph/VL70rTDsFtfhvW4MB1syFKJCH1FL3sp7pCTgHcBrcn0gp+j9Za5t2q5tlbtGjo9qemuw2il+U5ObkbGUBb2EKDjbQSCCVhWAMkY2DVPpC9ONK2ZN4h3CFf3I0mPb2Y9o8Nx4B2TGj70k4AZSqXHUVg7cLTjJIB27RF3091DtUq7w7dG8VM56DOQ8y2p1uXEfUy424QDuU262oA5I4BB5oijuD6YehJ0BiTi5RkyI8KVERIbaQqWxKSgsvNkubdm5ZQsqUnwlo2rAK299vD9NPp7NurcFoXhSn22HI7rkRLaHS8i2rQghSwpshN3hlSnUoQn6TJGw1Ng0vZglQFoghK0rSoerIwQsgrB4+sUpJ9+0Z7CqntO2yQ6865bobjjySlxS46CXEqACgo45BAAIPfA91EUBXn06enFjaakPJvaoq7a1dlPiI2kIYciKmDKVOBRUGG3FHAIO3AyVJzLugOpcHqI7eW4EOZFXZ5z1snImpQlbUppxSVNlKVK7oDbqVZwpt5sjvxnZOmLRNUov2uE8spCFKdjIUSANoByO2OMe7iiw2CNpyK8xGU86XnlyHXpLqnXXVqPdS1ElWBhIz2SlKRwkURZTvzTI5qlGQnmqieaIg4p8ZFIinjkURBxS45pkUsd6IjinxzSxTx3oiOKDjmjFBHeiJDGaSgDx76Xtbx7qwettZ2vQGlrpqC9SDFtlvYLzziRlR8kpQPrLUohKUjkqUB50wUEgCpUWek51ie0BphqwWKV4Orr8hbcVxB9qDGGEvSyPencEoz3cUnuEqxx9AhNQIjEWKCIzKAhAyThI958z7yec5JrJ6h1JdNc6oump76pSLrc1g+q79yYUdOfBjJOBw2lRyR+ctbivrVrFwRMVf2Q4uabOIpSn1A7SiQV8qcxg/mEBJPsg5zzXbbBs3qeVEaKysWJSv8AaMgdW/fcum2NImzJfpEZhMSJT/qMgdWs77sACs6lPJPlQo7SCnuOeK1mLc9RtojhdvSWlKkhRLB3J8NZDaT7QyXEYUFcDPHGatEXjVLhDnyapsJbWPDDIO5XjoAWec5DRUoJHB2kVsRtJgv0HfSd3FZo2tDA/hvrSv5TuP8Av76l1D6J/VP5sXgdPbo+E2ucpyRp9xfAad/Oeg57YPLrY93iJ+qkVOnUToxp/qdd2Zt4addbVa51hnxUkhE63y/DLrCykhSfpGWlBSSCNqk9lGuDy29JiNFUkwpzZbeblwiUrjyEEKQ61nkFKwFD9mD3NdX9NJFo9JCwJul9lT7fqu2MJtF6t9snuRmvFSvxUPhCSCW3M+I2T2BUnulVcl5TWR0GP0mEKQ4nocx44jxGS57bdm9BjCNDH4cS8bjmP9jxGSkS09E9Dac1WvUUGzNQL469JkLlMvuoU4p4oVI3J3bVJcW2hxSSCkue2RvUVGzX6OXTtyM1Hc0rHMNmJBgIjFbpaRHh+L6q2EbsbW/HdI47r5yQMZCxdKo9osbFvlXa53jDKWnXpkklbp7rIV3RuXtVhJwChIGAOcdD6A2KI6w6btqiStotLBkahlrClIGMqG/CtwwFZ4UAOK0pa2qHfRu6cP2y1QHNLR0QrW4pUKOHnw0wlUhqT4SUhYHg+NHZcDP+jCm0kJGK2HpzoSL0100u3MPuSFvzpVzmzpCQhUmXJfU++6QAAnc44rCRwBgDtWFZ6Jtt36Vc16u1W5476JKY4u7iUIWlKgRgcFB3Z2YCQRwOTRbOi7dnvbElGo71Jt6GXUKhTpapCluLUkhzxlHcnaEJASOBtGMURSQpxKVBJ4J5wfOhTiUpycgHABPGajmL0OtMKLNjtXfUOZjjLrspd3eVJCmtmMPElYCg2gKGcEJxR+RG2ohz4qLxfVsXDwxJ9auj0heEEKSWlrUfBVuSlRUkZJFEUilRGMAk+eBTU4dwASSf2VGa+gNnVCXEa1BquKytanCmPfn0YKlbiBg9s/3+ecDFcroNZprza3r5qZbrTLjKXPld0K2rdDp9ruSFpSRk8Y44oiklK96iM8g9iMGqzjNatofp5A0I1JTDmXOcuSUeI9c5ipLh2ApSNyueAcfuHuraSOaIg0eYoOKfGRREjR76ZxS45oiKfvpcU+OaIlQfOnxQcc0RUFXPFfNT0/vSbkan1s3oLS9ycatOnpJcuEqMvBfuCeAgKH1WeR9rhV5oBrp/00fSNT0K6cmFZpSUazv6VsW1IOVRWxw7KI/qggJz3WocEJNfJZxBJOSpRJJJWrJJJ5JPmT3J8zWt2tPulwIMEkOxqMR7rr/7PeSTbcmjPzrKy8I0AIue/VvDcTrNBk4LPDqHqdaj/nFcwO5PrB4qpfUTVPs7dRXQAHgolKGT7610IIP7vKqj7KUgDH2VhBbFoEXzUSv+TuK71NWHLw5kMgWdCfDoKnRaDXSAp3AVOGVM7s8nX2qRt/zkuyTyUgSVZo/KBqkd9R3bHfJlKFa+kLSByTjtmkpkuAZJKQnGDXvrWe/5b/qdxWI6uff+5GYXXw9WB8cxlS5bEjqHqZWc6guY+0yCSakj0efSVvfRvqtD1Hcp8y52V5oQbvHdUXSuHv3b0j9NpRK0/tWn61QsG8A9zk9zRjbjH/3VA2tP6Q0473gZFxI8iVmI3JKy7UkDCmZNkJ7x/KG6TDkQ4DEeWV4x+9VnusS+2uHcIEhqXBltJfYkMrC0OtqGUqSR3BBzV8MYIr5+/wDZ0ekUGEjpVfpaVDK39POuqxtAyp2Hk+7lxA929I7Jr6ANKCgT51vUvHbMwhFZmvjm1LNmbInIkjNCj2Gm4jEEbiLxxVW0ZFUqSVCvTI4o4xVysWqAgJGKAO+aqOKOMURLb/0oxgfbimMUziiKlIwMUz3oOM0HGaIg0eYpk0Z5FESNHvpk0Z70RKn76Waee9EVKxlPFYHXGsrXoDSl11DepJiWu2sGQ+6BlWBwEpHmtRISlI5KiAO9Z9SsAV8+PTA9IS36+1wdIW2+RRp/Tkk+tEPpT65cE5SrOTyhnJSPe4Vn6iTWNtCdZISzo7xWmA1nIfrJZOzLPiWrOQ5KE4NLzicGjNx7hlmaDNRD1H1LI6wa0uWqdSxGX501f0Md0BxEGOnhqO2e2Eg8kY3LK1fWrWk6WtHObXC/givf5ctmQflWD/iEfGg3u2f0rB/xCfjXA481Ox4jor3Oq41zX2JJWXyekZeHLQ2wiGilTokneTmTiTmV5fNe0Dn5LhfwRSGmrKVYFrhEjg4ZBwa9VXy1pGTdYJHuMlA//awLbzEd2Utm+wMSlMurHrSRtWlQ342q7KQAPfxXqD0mKDpRHDz/AFvVraD7KlSzmJWHFBrWmgKUaSMcamg3VqcFlzpqytklVshJHmSykYqoaXtClHbaofH/AKArAy3kPRwh2+W5aAy2lSVSAoKUlTZ3EZ75Sf7/ANtXLMxLjDJa1BGZwt0kuyU+KkHIbCsK9rbnJ55IFXPMxw2ojn/0sQ20ZEvLTZzAKCn8Ota0O64EHHXurlhpez4/muF/BFL5rWcf7rhfwRXnbrzAjQ2mnbzBdd53KMpCuc5xnPYeWauje7Z/SsH/ABCfjVg6JNtcQHuPiVtECFYkSG174UJpIBpRl25UR7BChSmJMBpFrnR3EvR5sJIbeYdSQpDiFeSkkAj9nuNfSv0betjfWvp81OkhpjUVvX6neIrfAQ+BkOoB58NxOFpP2lPdJr5ri+2tP+9YP+IR8a27pH1yj9FdfQ9TR7pHkW9QEW7wW30KMmGVZUUjPLjZJcR+xafr1tnJy1o8nM81MVLH3X1uOR4rm3Lvk9Z07JdNs7QbFhXkN0RpNzFBiRi3xGa+qeBlNVeVWFjvUHUNrhXO2ymp1vmMokRpTCtzbzakhSVpPmCCDWQzxXZV80ihvCRo8qZNGeKlSkKDTBoJoiR70HvTJ5oJ5oiRNGeRQTTzyKIkTRnvTJpZ70RGaN2CaM1gdd6xt2gdJXTUF2dcat9vZLrngI8R1ZzhLbafrOLUUoSkclSgPOigkNFTgtL6y6wnLMHRGm5a4mpL62tb01hYDlqt6SEvS/sWchprPdxe7kNqqqzaQs1gtUO2wLbGjQojSWGGktJOxCRgDJGTwO55Pc1E/T7qvpuGblqDUlylK1bfXA/P8OzzVNxUJyGIbR8AZbZQSnP1lqdX3XW4fl50SO10m/cs38Gvm/lfN2lbM5oQIL+Zh1Dfhdec3YZ5bu9VZWZk2t5yJFbU/wBwuGrHHX7LdRZoWf5JH/gp+FHyLC/4SP8AwU/CtMHXnRX9KTfuab+DR+XnRX9KTfuab+DWh9WWp8l/0ngr7p0h81nmOK3M2eCkZ9Uj/wAFPwqxn/IlufgsSjBjPTnjHitupQlT7uxS9iBjlW1ClYHkk1rR686KI/nSb9zTfwajvqRqXR3UORb5A1fc7ZKtUmPNtbjWn5jnqslt4LU6pJaw5vQPC2nACVK75q5l7JnokQNjQ4jW69Fx7rgNeO5Uos/JtbWHEYT/AJN4qdTaYQGfUmcAZOWkfCrGC9YLhJuTEYxHXrdIESWhLSR4LxbQ4EK477XEH/3CuXH49gflieu6NmU5qZ+e/EdtU1UdUFU+TIS44PV/pXQl5CQg4CRuTnms3o8aH0lqq3Tk6juc9qKvxFTpFrl+LIQIkaMmK636ud6d0RqQHMghacAck1lH8n4zGOILyaGlGOxHH3Vm21YJcPyAZ/E1dLps8BQyIjH72U/CmbNCz/JI/wDBT8K0v8vGikgZuk77mm/g0/y86Kz/ADpN+5pv4NYHqu0z/Rf9LuCyXTZAf1WebeK3P5Fg/wDCR/4KfhS+RYQ5TFYSRyCGk/CtN/L1or+lJv3NN/BpK69aKHPypN+5pv4NSLLtT5D/AKXcFHTZD5rPNvFXuhZ/5KtbjSzgS1pXUD7kiyK7IhTTlx+EPIIcAW80PI+MgYAQKmjxRgYOc+Yrm/WHU/p/rbT0m0zbrcW23glTcmPaJyHozyFBbTzR8HhxtaUrSfekeWakPoT1THU3Sy0y1pOoLU4IdzCWHI6XV4yiS224lKg08nC08cHcnJKDX0TyNtKbmpPos9Dc2JDuBIIq3K85jA+B1rEOiy/O6EGI0g3ihBprGPl5ZKT8/bRnigcDFGeK6GqqAaCaAaZNESJ5oJ5oJ5oJ5oiZFGORSIoxyKImRRjvSIox3oioUop8uc4rnvUt9HVzX6XmnA5pLS8tbcDaMpuNzTlDr/PduPlTSPe4XVc7EGtv6460uEdmJovTktcPUd8QouzmFgOWuACA9KHucOfDaz9dW7kNqFYGyWiHpm2QLfboyIsGA2hmPHbGEtoSMJA/cO/c96tor6XLROUlpiG3ocM3n824avFK2X633VbYgXSPOLgWpsRpAc3hCtqynaTkJV7Jx2PB5q5fntMSY8V2WlqRJUpLDK3dq3SkZUEgnKsDk47VFtn6S3WzaXZsce7R0RosxTkd9lDrLi2XLkJjiHCk5GUAteycEKJPurEq6Na0cjW/xdZNuToENTUac606XGnFRG2CE+1wgqbUpSvzz4y+cgGrQblzoBp/mU2eI4Me2sD7SaQWorI8RYIOCNx4NRknphfW5Ep9nUsppwzYL0VSpLz/AITLLKEOtOJJCXA4pvcThJ5zkKGaxB6PanhQvVbdqtMVrbcs4XICnFyTMKVqO/GUGRHPA5UwD+jthNEbSmKRPbhhBkyBHStaWkqec2BS1HCUAk8qJ4A7nyr0KlBO4rUB3OVdqiFzpTqiRLgmVqVqdAj3OPPRDkeM54IZmCQAgqUcqUk+GSrO0JTt4yKk5mNOZuLslVwcfZIUW4bjTSW0ny9tKd2PLkmoK8kAZp2nUNuv7KnrXdo10aTjK4UlLoGe2Sknvgke/HFZFKlq7LXwcdzUD6b6CagtDFic+c6Ib1tt0CyratiHGRKisLeWtS153BZW8FIwMJ8IA53HGwOdMdTBqShzVbkttxqelgSVvBUd55H0T29CgXC2dycKHKVDkqTuV6VTRbk5Sa9dojMxqG7cWWpjuA3GW+A4skKIwnOTkIWR9iFe41c7lkA718faah66dHbxcpMF35bUG4seNtS65IcUZSI0xl18L37k7lTEuDB/1IHGcjaNHaZ1Lpe4u+v31WomJUlwvyJrqw6loJJaKWx7CV7lFKtvBSlB4KefK8lo1raYuorfcbk9b4d1jS5scKL8diQFuNbVbVbkgkgg8HPY1eTZjdvjGRLkiIwFJQXX17E5UoJSMnjJJAHvJFRKnpFfEW/WrUe5sQpeoJkqbHmsOvpdhrcfDjW0AgDbzvA4d4zgZqzndMNS6pu1+XJuCrTDNwaUzGcdcdjyWkfJ60lCN58NCHI0gozhWXOeCc+qKdFu0pkcmoRJYirkFEl4LLTSl4W4E43FIPJxkZx2yKwGoHp+krzE1tZ2Hpk62Nlm4wWklS7jbirc40kD851s5da/rBaOA6aj53pJrF9tzxNZguKfecQUqkgoS4mICkK3lXeO6rueXlc9yZH0RZJum9MwrfPnGfLjqd/yncolSS6pSBlRJ9lBSnJ/Ro06JqqkGM6ViNiwnXhT1ZLzB1DaIVztklubbpjKJEaSyrch1tYCkqSfcQQavRnJ91QR0z1AnprrNOlHsN6Y1A86/ZlEEJhTjlx6H7gh0BbzY/S8ZA42Cp2QdwrJNdpCq7XIzjJ6A2MzPHcVWBQRSAoIr0sgmRzQRzSI5oI5oiCaM8ig4p8ZoiRNYDXOsrdoHSlyv91dcagwmt6wygKdcUSEobbT9Zxa1JQlPmpQFZ5w4Tx3rlXqlrb8qWuUsxVpf0ppmQtEZYGUTriklDj496GPbaQfNwuq52NmruUlnzcZsFmfoNas5qYEvDJzOHetRYe1nOvd41HM1Am1Xq8updlxmrdGkJjISNrMVDihlSGk5H9ZSnF/XNXiZetQTnXDuPcLLD+FXq/NXnRk+ddEFiyAFDDB81o75aDFcXxG1JxNTxVp69rUDB1w79yw/hSVL1sRka5cA+2zQ/hV4cYFaZ1MuOo7cmxuaZjvzX/WZBkxcEMONpiuKSHFAEDKwkIzgbykHgmqMay5CCzTMGvdVUXyku1ukWffitmFw1oACNcO/csP4UCZrU5/z5d+5YfwrRka41A3KSxbtP3CXa/AbUy7cozyJZUphDiy8TxuQtS0lIxkowD2rJ2vUmrpl9taJGnosS1PyEB+SdxWhsh72ykq45ZSSCAQJDY7hVUBJWYafg+hVMS8tsffitmTN1oUE/Pl39vyLD+FAm61/wDPLpz5/IsP4VHumtYauFhiMz7HL8ZCWGX5ctpxUohaFKVIKEpAUQrCCkYKSlKiCCas7d1M1PEjwre7AbnXRqFFRIbfbfMtx5bUcuukJQAooU48pbaTuASCArnFPotmXHmfQrzzUrmz78VKHrmtBx8+Xc/2LD+FIytaE5+fLuP7Fh/Cq7fMlLuMJqZb20Rlsh2TKRJylpzIy0lBTuUO538eXGaibReqdew7I47drbdZ012PC8JN0acWjcp15L76ylIWhSfokqZAOEgOJ3AkD3EkbPhOa0wca67l7dLSzSBoY9/FSsJ2tUnB1y79yw/hTMvWpP8A45d5/UsP4Vpr2u9WovD7CdKIfjNyltocQh5JWhLzyB7ZO3BShte7bjDnYDkW0rW2sjGgKj6bYUqRDQ84kxJCi04pT3sqBKSFJShvck5wV98EVHRLLzgnyK88xKbB9eK3v1rWpTka5dwP1LD+FITdaDvrl4//AAsP/lqPm9XavimfJGm3pzMl9Lrcd1tYMFpTUTO3HLiQ45J+jA3jw1HOOK2/Tl2vNwuF2buMJmDHiSPV2S22v/KPomlF1K1cKRuU4gYSM7eeciqkORs6KdEQaHuP6yUslpZ12h9+Kyfrmsxz8+Xc+X/csP4UJm605zrl791lh/8ALV1jkVVxirzqWQ+UPVVuhS+x6nisHfLdqbUdset8/WbxadUhYfatERDrC0KC0OoUB7K0KSlSVDsUiuk+iXUp7Xmm3WLsG2tUWlaYl1ZbG1K14y3IbT5NPJwtPuO5HdBqCMZNece+z9C6khavtjTsp6A2WLhBa5VPgFW5xtKfrOtnLrf9YKRnDprFWlY0FsAvlW0cMtYWUkXw5F/wCjTjx8F2EFZpk1j7JeYOobVCudulNzoExlMiPJZOUOtqGUqB9xBFZE4rRFuYNRUJE80E80HGaDjNFKCKpUecUKUSklPl9lQ051N6k2u83tDvTd+8W1qetiA7AfSwpTCVPBLi/EUrdkJYOUgf6Q8cEAifpK9UXNF6fg2K3ypNvut/K2flNhh5fqEZIBeeBbQrDpSdjQOPbXu5CCKgG26n03aLfGhQHnIkKM0llhhFrmlKEJGEgfQ+QxXQsfqR1Dn3+EyOmsu22wImOSVSJrS3HChpZYQlSVBLalrSkZO4YcHOQrbdNdUtYCHd1udL7yHYkVLsVtM9lRmub0JLaTn2OFlWVeSFZAOBWVkbQfI15toJOZWKmZJ0w/T06DVT3XOw1vZB/tz5P9lTfwKrGtbGAd058Z/VU38CuimuouspljTORoCdb5SbqwwuDMkpWtUAlBekJKON6UqVhsnlSCMmrTRuuOpD7un/AJzaSZbanpkLnOW8rSqB9CFx0rSpRBJW28hW0q2+IxzysjK9oZnZCtuqzt+nuuf1a2sQHE9/7qm/g1Sda2QHHr73P6rm/gVNDnWnqFDXIuEzpTdotnjwg44wuWyp8OBai4vxAvaUBpOQkJ3E8eYB9oHWfqBdYEOVG6TXEMTQy6w8q5oKUMrShRW4nAUOFLITjcNoCgCajtDM7ITqsnF48vdQn8+LFj+XvjH6qm/g0hraxD/b3wT+qpv4NdA6f6pa5my7THuHS+8Q2pB2ypa5zH0GE9yhJI5ODgKIG7uSDjyT1C6jyrfqGY1oB2E9Faii126VJC1zHFFapBU4lQCQlCUpSCBlZGTgjDtDM7ITqs7Y8vdQJ897Fjmc991TfwK8xrLT4dLomvJWeCRapuT+/wACp1m9Weo7t8iogdLLkm1JcX4zsmW2FPNn2W1JIVlopOFrBQo44SFHNXbfVjXgYCnekl3S4cq2t3Vlacc4GTghWBkjGPIFRIBjtBM7ITqs7Y8vdQGNcWLynP8A3VN/Ap/PaxK7zn/uub+DXRMTqdqZ9iwzF6Ju8aMtU1q8QVM+NKjONABkNKC0pWlxROFYII/Rwaq0ZqjqG7q2/RNV2BhmxxnVItc21t8z0+2pK1BTyi37KACFAe04BnAzTtBMbIUCyqGun6e650+e1hTz6+/91TfwaQ1xY924T3/uub+DU0xep/VKd09gXJXT6VbtRquqIs23OBLhbhqQtSpLSfGwop9gBKlAqUCnCd2R6XPqv1JXFUi3dLJ7L4Qh0Py5ocQQV8t7E7Vb9gyc8JKu6tuC7QTOyF66sO36e6hI67smf5c991TfwKBruxkY9ee9/wDNU38Cp6ldU+ovyXNW10pnsTQFiMF3Nl9Cj4W9CikFJxu9lSSUnKSAeRVFo6idQrjY72Zekn7TeY8y3pisLjLfbVEccZblOghweItAElwJykhPhghWfadoJnZCdWHb9PdQT8+LJkD11/7qm/gUfPWyDOZz/P6qm/gVPFr6h9SHNS6ZYuejTGs78Um7yYzSnFx5G54JCB4v5qgllR4VsC1Ak9x5yepnUEamvLUXR7su128SW2mWmj4sl5Dy220l0rCUhTYafzt/NXsG5Xae0MzshR1Ydv091Bh1zZBx689n+ypv4NDeubK0reLhISofmkWuaDn+DXQOmeo+sZcXTMa+6Sl2y7y5bMSakAFpaDFU45IbKVq8MJcQUlDhOARySQa1Bvq11inuR3rXoFifDdix3HVvpci+A8pOX207nfpfDJCQcIK1BfCQkFUdoJnZCnqs/M9PdYb0duqMKzayc0Uw9Ik2a7F6dbD6hJbRAkcuSI5K2kpS25kut84CvFT+gK6h7gHvUbdPdb6qv99dt2otPfJLrcNUlZZJKGleuSGm29xJ3FTLbbuRjucgbkgSUR//AGK1yK8RYhfSldSykvCdAhiG51aJEc0Ec0yOf+lBHP8A0qkrleYORTKAojIoooiSgAM4HuoKU/ojt7qKKIkTkdvOq9oPeiiiI2px2HNUoAIIwODxRRRE+AcYGKXCk9qKKIgJA4wP7qqwMdqKKIqFgJTgAYqnPI4FFFEXoAFc4xTwB5UUURGAPIUAAZIFFFEQkDAO0ZpAAg8d+aKKIktIx9lBA4zyT5miiiITjeeK9CaKKIkTzQTzRRRF/9k="/>
          <p:cNvSpPr>
            <a:spLocks noChangeAspect="1" noChangeArrowheads="1"/>
          </p:cNvSpPr>
          <p:nvPr/>
        </p:nvSpPr>
        <p:spPr bwMode="auto">
          <a:xfrm>
            <a:off x="444341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0" name="AutoShape 6" descr="data:image/jpeg;base64,/9j/4AAQSkZJRgABAQAAAQABAAD/2wBDAAMCAgMCAgMDAwMEAwMEBQgFBQQEBQoHBwYIDAoMDAsKCwsNDhIQDQ4RDgsLEBYQERMUFRUVDA8XGBYUGBIUFRT/2wBDAQMEBAUEBQkFBQkUDQsNFBQUFBQUFBQUFBQUFBQUFBQUFBQUFBQUFBQUFBQUFBQUFBQUFBQUFBQUFBQUFBQUFBT/wAARCACVAMoDASIAAhEBAxEB/8QAHQAAAgEFAQEAAAAAAAAAAAAAAAEHAgQFBggDCf/EAE4QAAEDAwMCAgUHBwcJCQEAAAECAwQABREGEiEHMRNBCBQiUdEVFiNCYZXTFzJSZXGBkzQ1VWJ1kZQkJjNDREVU0uEJJTZWY4KFscHw/8QAHAEBAAEFAQEAAAAAAAAAAAAAAAEDBAUGBwII/8QAPhEAAQIDBAUKBAMIAwAAAAAAAQACAwQRBSExQRJRUmHRBhMUFRZxgZGh4SJTkrEjMvAHJTNCQ2JywVSCov/aAAwDAQACEQMRAD8A+p5o8xQf30eY70RBo99B/fR7+9ERT99L++n7+9ESoPnR/fQfPvREDvRQO/nR/fRE/Kl5U/LzpeVEQKBWs3nqHp+wassmmbhdmYt9vSXlW+CsnfIDYBXjjA78ZxnBAzg1sqDmigEHApig96RztOO9UlWE8nmilV+6j31QlecZzTBPPNEVfupeVU7sng9qSXAcjIJHuNEVZo8qp5IGDijBwOaIqhQaRB8jSWFADB/bRFUe9B70gc880z386IkRRjkUE0Z5FEQRRjvQTRnvREYp470s0896IligjvRmgnvREAc0YoB5ozREE4FYTWerrZoXS1zv95kGJbLewp990DKsDgJSPrLUSEpSOSogDvWZcPsHz/ZXFXpM9Ufyi60Tp62yVHTWm5JLy2+0y5oyk4Pmhj2h9rpUf9WCchISMW0ZhstBxOeoZnw9lcy0tEnIzZeD+Z3oMydw9bhiVGWqr/deompLjqu7vPQL5OdbkRfBXuctKWlFURppXHLJO4kcKWpwkYViu1egXV1PVjRIlTEtMaktyxCvMNo4S3ISkHxEA8+G4CHEfYrHdJriJJ5HuFZvp/r6Z0l1rG1ZGDr8JCPVrxBZTuVKglWVFKfNxokuI948RP166nb3J2EZFplG/FCHiRn4599da3u2LDhsk2PlG3wh4uGJ8a1dvqcyvoeFbhx3qCvSL673ro7d7XEtEC3XD1jT95vbyZhIUn1JyFgZ8ROEFMl0qIC1+wnYhR9kzTa7lGvFviT4L7cuFJaS+xIaUFIdbUMpUkjuCCCDUa9bOrenOmLL8i52Zd+uUGyXHUQisNNKdbhwg2p1QUvsS44yhI7lSs9kkjji53UG8KPdN+m/pNNiff1MiRFnNP3AqFqirfZDTUm4Bjbk71KWxb1rUduxCiErKCQKzV39NTQdnK0Li3l5bcd590NMsDZ4RuIUkFbyQvJtE3CkbkEJQQrCway+nevnTeZDlypr1tsCmJtwt7JcCFomoYWfWH4y0A+IwpYUkqwMuIWkgqTWVPULpzIuj8SS/p0Ro7UKOy84WipZkKeSwylsp3BJ8JzYRlKgF4/NVRFa6c65J+edp09qFhph/VL70rTDsFtfhvW4MB1syFKJCH1FL3sp7pCTgHcBrcn0gp+j9Za5t2q5tlbtGjo9qemuw2il+U5ObkbGUBb2EKDjbQSCCVhWAMkY2DVPpC9ONK2ZN4h3CFf3I0mPb2Y9o8Nx4B2TGj70k4AZSqXHUVg7cLTjJIB27RF3091DtUq7w7dG8VM56DOQ8y2p1uXEfUy424QDuU262oA5I4BB5oijuD6YehJ0BiTi5RkyI8KVERIbaQqWxKSgsvNkubdm5ZQsqUnwlo2rAK299vD9NPp7NurcFoXhSn22HI7rkRLaHS8i2rQghSwpshN3hlSnUoQn6TJGw1Ng0vZglQFoghK0rSoerIwQsgrB4+sUpJ9+0Z7CqntO2yQ6865bobjjySlxS46CXEqACgo45BAAIPfA91EUBXn06enFjaakPJvaoq7a1dlPiI2kIYciKmDKVOBRUGG3FHAIO3AyVJzLugOpcHqI7eW4EOZFXZ5z1snImpQlbUppxSVNlKVK7oDbqVZwpt5sjvxnZOmLRNUov2uE8spCFKdjIUSANoByO2OMe7iiw2CNpyK8xGU86XnlyHXpLqnXXVqPdS1ElWBhIz2SlKRwkURZTvzTI5qlGQnmqieaIg4p8ZFIinjkURBxS45pkUsd6IjinxzSxTx3oiOKDjmjFBHeiJDGaSgDx76Xtbx7qwettZ2vQGlrpqC9SDFtlvYLzziRlR8kpQPrLUohKUjkqUB50wUEgCpUWek51ie0BphqwWKV4Orr8hbcVxB9qDGGEvSyPencEoz3cUnuEqxx9AhNQIjEWKCIzKAhAyThI958z7yec5JrJ6h1JdNc6oump76pSLrc1g+q79yYUdOfBjJOBw2lRyR+ctbivrVrFwRMVf2Q4uabOIpSn1A7SiQV8qcxg/mEBJPsg5zzXbbBs3qeVEaKysWJSv8AaMgdW/fcum2NImzJfpEZhMSJT/qMgdWs77sACs6lPJPlQo7SCnuOeK1mLc9RtojhdvSWlKkhRLB3J8NZDaT7QyXEYUFcDPHGatEXjVLhDnyapsJbWPDDIO5XjoAWec5DRUoJHB2kVsRtJgv0HfSd3FZo2tDA/hvrSv5TuP8Av76l1D6J/VP5sXgdPbo+E2ucpyRp9xfAad/Oeg57YPLrY93iJ+qkVOnUToxp/qdd2Zt4addbVa51hnxUkhE63y/DLrCykhSfpGWlBSSCNqk9lGuDy29JiNFUkwpzZbeblwiUrjyEEKQ61nkFKwFD9mD3NdX9NJFo9JCwJul9lT7fqu2MJtF6t9snuRmvFSvxUPhCSCW3M+I2T2BUnulVcl5TWR0GP0mEKQ4nocx44jxGS57bdm9BjCNDH4cS8bjmP9jxGSkS09E9Dac1WvUUGzNQL469JkLlMvuoU4p4oVI3J3bVJcW2hxSSCkue2RvUVGzX6OXTtyM1Hc0rHMNmJBgIjFbpaRHh+L6q2EbsbW/HdI47r5yQMZCxdKo9osbFvlXa53jDKWnXpkklbp7rIV3RuXtVhJwChIGAOcdD6A2KI6w6btqiStotLBkahlrClIGMqG/CtwwFZ4UAOK0pa2qHfRu6cP2y1QHNLR0QrW4pUKOHnw0wlUhqT4SUhYHg+NHZcDP+jCm0kJGK2HpzoSL0100u3MPuSFvzpVzmzpCQhUmXJfU++6QAAnc44rCRwBgDtWFZ6Jtt36Vc16u1W5476JKY4u7iUIWlKgRgcFB3Z2YCQRwOTRbOi7dnvbElGo71Jt6GXUKhTpapCluLUkhzxlHcnaEJASOBtGMURSQpxKVBJ4J5wfOhTiUpycgHABPGajmL0OtMKLNjtXfUOZjjLrspd3eVJCmtmMPElYCg2gKGcEJxR+RG2ohz4qLxfVsXDwxJ9auj0heEEKSWlrUfBVuSlRUkZJFEUilRGMAk+eBTU4dwASSf2VGa+gNnVCXEa1BquKytanCmPfn0YKlbiBg9s/3+ecDFcroNZprza3r5qZbrTLjKXPld0K2rdDp9ruSFpSRk8Y44oiklK96iM8g9iMGqzjNatofp5A0I1JTDmXOcuSUeI9c5ipLh2ApSNyueAcfuHuraSOaIg0eYoOKfGRREjR76ZxS45oiKfvpcU+OaIlQfOnxQcc0RUFXPFfNT0/vSbkan1s3oLS9ycatOnpJcuEqMvBfuCeAgKH1WeR9rhV5oBrp/00fSNT0K6cmFZpSUazv6VsW1IOVRWxw7KI/qggJz3WocEJNfJZxBJOSpRJJJWrJJJ5JPmT3J8zWt2tPulwIMEkOxqMR7rr/7PeSTbcmjPzrKy8I0AIue/VvDcTrNBk4LPDqHqdaj/nFcwO5PrB4qpfUTVPs7dRXQAHgolKGT7610IIP7vKqj7KUgDH2VhBbFoEXzUSv+TuK71NWHLw5kMgWdCfDoKnRaDXSAp3AVOGVM7s8nX2qRt/zkuyTyUgSVZo/KBqkd9R3bHfJlKFa+kLSByTjtmkpkuAZJKQnGDXvrWe/5b/qdxWI6uff+5GYXXw9WB8cxlS5bEjqHqZWc6guY+0yCSakj0efSVvfRvqtD1Hcp8y52V5oQbvHdUXSuHv3b0j9NpRK0/tWn61QsG8A9zk9zRjbjH/3VA2tP6Q0473gZFxI8iVmI3JKy7UkDCmZNkJ7x/KG6TDkQ4DEeWV4x+9VnusS+2uHcIEhqXBltJfYkMrC0OtqGUqSR3BBzV8MYIr5+/wDZ0ekUGEjpVfpaVDK39POuqxtAyp2Hk+7lxA929I7Jr6ANKCgT51vUvHbMwhFZmvjm1LNmbInIkjNCj2Gm4jEEbiLxxVW0ZFUqSVCvTI4o4xVysWqAgJGKAO+aqOKOMURLb/0oxgfbimMUziiKlIwMUz3oOM0HGaIg0eYpk0Z5FESNHvpk0Z70RKn76Waee9EVKxlPFYHXGsrXoDSl11DepJiWu2sGQ+6BlWBwEpHmtRISlI5KiAO9Z9SsAV8+PTA9IS36+1wdIW2+RRp/Tkk+tEPpT65cE5SrOTyhnJSPe4Vn6iTWNtCdZISzo7xWmA1nIfrJZOzLPiWrOQ5KE4NLzicGjNx7hlmaDNRD1H1LI6wa0uWqdSxGX501f0Md0BxEGOnhqO2e2Eg8kY3LK1fWrWk6WtHObXC/givf5ctmQflWD/iEfGg3u2f0rB/xCfjXA481Ox4jor3Oq41zX2JJWXyekZeHLQ2wiGilTokneTmTiTmV5fNe0Dn5LhfwRSGmrKVYFrhEjg4ZBwa9VXy1pGTdYJHuMlA//awLbzEd2Utm+wMSlMurHrSRtWlQ342q7KQAPfxXqD0mKDpRHDz/AFvVraD7KlSzmJWHFBrWmgKUaSMcamg3VqcFlzpqytklVshJHmSykYqoaXtClHbaofH/AKArAy3kPRwh2+W5aAy2lSVSAoKUlTZ3EZ75Sf7/ANtXLMxLjDJa1BGZwt0kuyU+KkHIbCsK9rbnJ55IFXPMxw2ojn/0sQ20ZEvLTZzAKCn8Ota0O64EHHXurlhpez4/muF/BFL5rWcf7rhfwRXnbrzAjQ2mnbzBdd53KMpCuc5xnPYeWauje7Z/SsH/ABCfjVg6JNtcQHuPiVtECFYkSG174UJpIBpRl25UR7BChSmJMBpFrnR3EvR5sJIbeYdSQpDiFeSkkAj9nuNfSv0betjfWvp81OkhpjUVvX6neIrfAQ+BkOoB58NxOFpP2lPdJr5ri+2tP+9YP+IR8a27pH1yj9FdfQ9TR7pHkW9QEW7wW30KMmGVZUUjPLjZJcR+xafr1tnJy1o8nM81MVLH3X1uOR4rm3Lvk9Z07JdNs7QbFhXkN0RpNzFBiRi3xGa+qeBlNVeVWFjvUHUNrhXO2ymp1vmMokRpTCtzbzakhSVpPmCCDWQzxXZV80ihvCRo8qZNGeKlSkKDTBoJoiR70HvTJ5oJ5oiRNGeRQTTzyKIkTRnvTJpZ70RGaN2CaM1gdd6xt2gdJXTUF2dcat9vZLrngI8R1ZzhLbafrOLUUoSkclSgPOigkNFTgtL6y6wnLMHRGm5a4mpL62tb01hYDlqt6SEvS/sWchprPdxe7kNqqqzaQs1gtUO2wLbGjQojSWGGktJOxCRgDJGTwO55Pc1E/T7qvpuGblqDUlylK1bfXA/P8OzzVNxUJyGIbR8AZbZQSnP1lqdX3XW4fl50SO10m/cs38Gvm/lfN2lbM5oQIL+Zh1Dfhdec3YZ5bu9VZWZk2t5yJFbU/wBwuGrHHX7LdRZoWf5JH/gp+FHyLC/4SP8AwU/CtMHXnRX9KTfuab+DR+XnRX9KTfuab+DWh9WWp8l/0ngr7p0h81nmOK3M2eCkZ9Uj/wAFPwqxn/IlufgsSjBjPTnjHitupQlT7uxS9iBjlW1ClYHkk1rR686KI/nSb9zTfwajvqRqXR3UORb5A1fc7ZKtUmPNtbjWn5jnqslt4LU6pJaw5vQPC2nACVK75q5l7JnokQNjQ4jW69Fx7rgNeO5Uos/JtbWHEYT/AJN4qdTaYQGfUmcAZOWkfCrGC9YLhJuTEYxHXrdIESWhLSR4LxbQ4EK477XEH/3CuXH49gflieu6NmU5qZ+e/EdtU1UdUFU+TIS44PV/pXQl5CQg4CRuTnms3o8aH0lqq3Tk6juc9qKvxFTpFrl+LIQIkaMmK636ud6d0RqQHMghacAck1lH8n4zGOILyaGlGOxHH3Vm21YJcPyAZ/E1dLps8BQyIjH72U/CmbNCz/JI/wDBT8K0v8vGikgZuk77mm/g0/y86Kz/ADpN+5pv4NYHqu0z/Rf9LuCyXTZAf1WebeK3P5Fg/wDCR/4KfhS+RYQ5TFYSRyCGk/CtN/L1or+lJv3NN/BpK69aKHPypN+5pv4NSLLtT5D/AKXcFHTZD5rPNvFXuhZ/5KtbjSzgS1pXUD7kiyK7IhTTlx+EPIIcAW80PI+MgYAQKmjxRgYOc+Yrm/WHU/p/rbT0m0zbrcW23glTcmPaJyHozyFBbTzR8HhxtaUrSfekeWakPoT1THU3Sy0y1pOoLU4IdzCWHI6XV4yiS224lKg08nC08cHcnJKDX0TyNtKbmpPos9Dc2JDuBIIq3K85jA+B1rEOiy/O6EGI0g3ihBprGPl5ZKT8/bRnigcDFGeK6GqqAaCaAaZNESJ5oJ5oJ5oJ5oiZFGORSIoxyKImRRjvSIox3oioUop8uc4rnvUt9HVzX6XmnA5pLS8tbcDaMpuNzTlDr/PduPlTSPe4XVc7EGtv6460uEdmJovTktcPUd8QouzmFgOWuACA9KHucOfDaz9dW7kNqFYGyWiHpm2QLfboyIsGA2hmPHbGEtoSMJA/cO/c96tor6XLROUlpiG3ocM3n824avFK2X633VbYgXSPOLgWpsRpAc3hCtqynaTkJV7Jx2PB5q5fntMSY8V2WlqRJUpLDK3dq3SkZUEgnKsDk47VFtn6S3WzaXZsce7R0RosxTkd9lDrLi2XLkJjiHCk5GUAteycEKJPurEq6Na0cjW/xdZNuToENTUac606XGnFRG2CE+1wgqbUpSvzz4y+cgGrQblzoBp/mU2eI4Me2sD7SaQWorI8RYIOCNx4NRknphfW5Ep9nUsppwzYL0VSpLz/AITLLKEOtOJJCXA4pvcThJ5zkKGaxB6PanhQvVbdqtMVrbcs4XICnFyTMKVqO/GUGRHPA5UwD+jthNEbSmKRPbhhBkyBHStaWkqec2BS1HCUAk8qJ4A7nyr0KlBO4rUB3OVdqiFzpTqiRLgmVqVqdAj3OPPRDkeM54IZmCQAgqUcqUk+GSrO0JTt4yKk5mNOZuLslVwcfZIUW4bjTSW0ny9tKd2PLkmoK8kAZp2nUNuv7KnrXdo10aTjK4UlLoGe2Sknvgke/HFZFKlq7LXwcdzUD6b6CagtDFic+c6Ib1tt0CyratiHGRKisLeWtS153BZW8FIwMJ8IA53HGwOdMdTBqShzVbkttxqelgSVvBUd55H0T29CgXC2dycKHKVDkqTuV6VTRbk5Sa9dojMxqG7cWWpjuA3GW+A4skKIwnOTkIWR9iFe41c7lkA718faah66dHbxcpMF35bUG4seNtS65IcUZSI0xl18L37k7lTEuDB/1IHGcjaNHaZ1Lpe4u+v31WomJUlwvyJrqw6loJJaKWx7CV7lFKtvBSlB4KefK8lo1raYuorfcbk9b4d1jS5scKL8diQFuNbVbVbkgkgg8HPY1eTZjdvjGRLkiIwFJQXX17E5UoJSMnjJJAHvJFRKnpFfEW/WrUe5sQpeoJkqbHmsOvpdhrcfDjW0AgDbzvA4d4zgZqzndMNS6pu1+XJuCrTDNwaUzGcdcdjyWkfJ60lCN58NCHI0gozhWXOeCc+qKdFu0pkcmoRJYirkFEl4LLTSl4W4E43FIPJxkZx2yKwGoHp+krzE1tZ2Hpk62Nlm4wWklS7jbirc40kD851s5da/rBaOA6aj53pJrF9tzxNZguKfecQUqkgoS4mICkK3lXeO6rueXlc9yZH0RZJum9MwrfPnGfLjqd/yncolSS6pSBlRJ9lBSnJ/Ro06JqqkGM6ViNiwnXhT1ZLzB1DaIVztklubbpjKJEaSyrch1tYCkqSfcQQavRnJ91QR0z1AnprrNOlHsN6Y1A86/ZlEEJhTjlx6H7gh0BbzY/S8ZA42Cp2QdwrJNdpCq7XIzjJ6A2MzPHcVWBQRSAoIr0sgmRzQRzSI5oI5oiCaM8ig4p8ZoiRNYDXOsrdoHSlyv91dcagwmt6wygKdcUSEobbT9Zxa1JQlPmpQFZ5w4Tx3rlXqlrb8qWuUsxVpf0ppmQtEZYGUTriklDj496GPbaQfNwuq52NmruUlnzcZsFmfoNas5qYEvDJzOHetRYe1nOvd41HM1Am1Xq8updlxmrdGkJjISNrMVDihlSGk5H9ZSnF/XNXiZetQTnXDuPcLLD+FXq/NXnRk+ddEFiyAFDDB81o75aDFcXxG1JxNTxVp69rUDB1w79yw/hSVL1sRka5cA+2zQ/hV4cYFaZ1MuOo7cmxuaZjvzX/WZBkxcEMONpiuKSHFAEDKwkIzgbykHgmqMay5CCzTMGvdVUXyku1ukWffitmFw1oACNcO/csP4UCZrU5/z5d+5YfwrRka41A3KSxbtP3CXa/AbUy7cozyJZUphDiy8TxuQtS0lIxkowD2rJ2vUmrpl9taJGnosS1PyEB+SdxWhsh72ykq45ZSSCAQJDY7hVUBJWYafg+hVMS8tsffitmTN1oUE/Pl39vyLD+FAm61/wDPLpz5/IsP4VHumtYauFhiMz7HL8ZCWGX5ctpxUohaFKVIKEpAUQrCCkYKSlKiCCas7d1M1PEjwre7AbnXRqFFRIbfbfMtx5bUcuukJQAooU48pbaTuASCArnFPotmXHmfQrzzUrmz78VKHrmtBx8+Xc/2LD+FIytaE5+fLuP7Fh/Cq7fMlLuMJqZb20Rlsh2TKRJylpzIy0lBTuUO538eXGaibReqdew7I47drbdZ012PC8JN0acWjcp15L76ylIWhSfokqZAOEgOJ3AkD3EkbPhOa0wca67l7dLSzSBoY9/FSsJ2tUnB1y79yw/hTMvWpP8A45d5/UsP4Vpr2u9WovD7CdKIfjNyltocQh5JWhLzyB7ZO3BShte7bjDnYDkW0rW2sjGgKj6bYUqRDQ84kxJCi04pT3sqBKSFJShvck5wV98EVHRLLzgnyK88xKbB9eK3v1rWpTka5dwP1LD+FITdaDvrl4//AAsP/lqPm9XavimfJGm3pzMl9Lrcd1tYMFpTUTO3HLiQ45J+jA3jw1HOOK2/Tl2vNwuF2buMJmDHiSPV2S22v/KPomlF1K1cKRuU4gYSM7eeciqkORs6KdEQaHuP6yUslpZ12h9+Kyfrmsxz8+Xc+X/csP4UJm605zrl791lh/8ALV1jkVVxirzqWQ+UPVVuhS+x6nisHfLdqbUdset8/WbxadUhYfatERDrC0KC0OoUB7K0KSlSVDsUiuk+iXUp7Xmm3WLsG2tUWlaYl1ZbG1K14y3IbT5NPJwtPuO5HdBqCMZNece+z9C6khavtjTsp6A2WLhBa5VPgFW5xtKfrOtnLrf9YKRnDprFWlY0FsAvlW0cMtYWUkXw5F/wCjTjx8F2EFZpk1j7JeYOobVCudulNzoExlMiPJZOUOtqGUqB9xBFZE4rRFuYNRUJE80E80HGaDjNFKCKpUecUKUSklPl9lQ051N6k2u83tDvTd+8W1qetiA7AfSwpTCVPBLi/EUrdkJYOUgf6Q8cEAifpK9UXNF6fg2K3ypNvut/K2flNhh5fqEZIBeeBbQrDpSdjQOPbXu5CCKgG26n03aLfGhQHnIkKM0llhhFrmlKEJGEgfQ+QxXQsfqR1Dn3+EyOmsu22wImOSVSJrS3HChpZYQlSVBLalrSkZO4YcHOQrbdNdUtYCHd1udL7yHYkVLsVtM9lRmub0JLaTn2OFlWVeSFZAOBWVkbQfI15toJOZWKmZJ0w/T06DVT3XOw1vZB/tz5P9lTfwKrGtbGAd058Z/VU38CuimuouspljTORoCdb5SbqwwuDMkpWtUAlBekJKON6UqVhsnlSCMmrTRuuOpD7un/AJzaSZbanpkLnOW8rSqB9CFx0rSpRBJW28hW0q2+IxzysjK9oZnZCtuqzt+nuuf1a2sQHE9/7qm/g1Sda2QHHr73P6rm/gVNDnWnqFDXIuEzpTdotnjwg44wuWyp8OBai4vxAvaUBpOQkJ3E8eYB9oHWfqBdYEOVG6TXEMTQy6w8q5oKUMrShRW4nAUOFLITjcNoCgCajtDM7ITqsnF48vdQn8+LFj+XvjH6qm/g0hraxD/b3wT+qpv4NdA6f6pa5my7THuHS+8Q2pB2ypa5zH0GE9yhJI5ODgKIG7uSDjyT1C6jyrfqGY1oB2E9Faii126VJC1zHFFapBU4lQCQlCUpSCBlZGTgjDtDM7ITqs7Y8vdQJ897Fjmc991TfwK8xrLT4dLomvJWeCRapuT+/wACp1m9Weo7t8iogdLLkm1JcX4zsmW2FPNn2W1JIVlopOFrBQo44SFHNXbfVjXgYCnekl3S4cq2t3Vlacc4GTghWBkjGPIFRIBjtBM7ITqs7Y8vdQGNcWLynP8A3VN/Ap/PaxK7zn/uub+DXRMTqdqZ9iwzF6Ju8aMtU1q8QVM+NKjONABkNKC0pWlxROFYII/Rwaq0ZqjqG7q2/RNV2BhmxxnVItc21t8z0+2pK1BTyi37KACFAe04BnAzTtBMbIUCyqGun6e650+e1hTz6+/91TfwaQ1xY924T3/uub+DU0xep/VKd09gXJXT6VbtRquqIs23OBLhbhqQtSpLSfGwop9gBKlAqUCnCd2R6XPqv1JXFUi3dLJ7L4Qh0Py5ocQQV8t7E7Vb9gyc8JKu6tuC7QTOyF66sO36e6hI67smf5c991TfwKBruxkY9ee9/wDNU38Cp6ldU+ovyXNW10pnsTQFiMF3Nl9Cj4W9CikFJxu9lSSUnKSAeRVFo6idQrjY72Zekn7TeY8y3pisLjLfbVEccZblOghweItAElwJykhPhghWfadoJnZCdWHb9PdQT8+LJkD11/7qm/gUfPWyDOZz/P6qm/gVPFr6h9SHNS6ZYuejTGs78Um7yYzSnFx5G54JCB4v5qgllR4VsC1Ak9x5yepnUEamvLUXR7su128SW2mWmj4sl5Dy220l0rCUhTYafzt/NXsG5Xae0MzshR1Ydv091Bh1zZBx689n+ypv4NDeubK0reLhISofmkWuaDn+DXQOmeo+sZcXTMa+6Sl2y7y5bMSakAFpaDFU45IbKVq8MJcQUlDhOARySQa1Bvq11inuR3rXoFifDdix3HVvpci+A8pOX207nfpfDJCQcIK1BfCQkFUdoJnZCnqs/M9PdYb0duqMKzayc0Uw9Ik2a7F6dbD6hJbRAkcuSI5K2kpS25kut84CvFT+gK6h7gHvUbdPdb6qv99dt2otPfJLrcNUlZZJKGleuSGm29xJ3FTLbbuRjucgbkgSUR//AGK1yK8RYhfSldSykvCdAhiG51aJEc0Ec0yOf+lBHP8A0qkrleYORTKAojIoooiSgAM4HuoKU/ojt7qKKIkTkdvOq9oPeiiiI2px2HNUoAIIwODxRRRE+AcYGKXCk9qKKIgJA4wP7qqwMdqKKIqFgJTgAYqnPI4FFFEXoAFc4xTwB5UUURGAPIUAAZIFFFEQkDAO0ZpAAg8d+aKKIktIx9lBA4zyT5miiiITjeeK9CaKKIkTzQTzRRRF/9k="/>
          <p:cNvSpPr>
            <a:spLocks noChangeAspect="1" noChangeArrowheads="1"/>
          </p:cNvSpPr>
          <p:nvPr/>
        </p:nvSpPr>
        <p:spPr bwMode="auto">
          <a:xfrm>
            <a:off x="444341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" name="9 Imagen" descr="logo SM CMY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6" y="428604"/>
            <a:ext cx="613668" cy="642078"/>
          </a:xfrm>
          <a:prstGeom prst="rect">
            <a:avLst/>
          </a:prstGeom>
        </p:spPr>
      </p:pic>
      <p:pic>
        <p:nvPicPr>
          <p:cNvPr id="11" name="10 Imagen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92" y="428605"/>
            <a:ext cx="1722740" cy="638306"/>
          </a:xfrm>
          <a:prstGeom prst="rect">
            <a:avLst/>
          </a:prstGeom>
        </p:spPr>
      </p:pic>
      <p:pic>
        <p:nvPicPr>
          <p:cNvPr id="40962" name="Picture 2" descr="http://ts2.mm.bing.net/th?id=JN.Rh6o3F%2bWoJkFDSc3D57jGQ&amp;pid=15.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1142984"/>
            <a:ext cx="5429288" cy="4687285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357818" y="1714488"/>
            <a:ext cx="41886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 smtClean="0">
                <a:latin typeface="Arial Black" pitchFamily="34" charset="0"/>
              </a:rPr>
              <a:t>Blooms</a:t>
            </a:r>
            <a:r>
              <a:rPr lang="es-ES" sz="2800" dirty="0" smtClean="0">
                <a:latin typeface="Arial Black" pitchFamily="34" charset="0"/>
              </a:rPr>
              <a:t> </a:t>
            </a:r>
            <a:r>
              <a:rPr lang="es-ES" sz="2800" dirty="0" err="1" smtClean="0">
                <a:latin typeface="Arial Black" pitchFamily="34" charset="0"/>
              </a:rPr>
              <a:t>Taxonomy</a:t>
            </a:r>
            <a:r>
              <a:rPr lang="es-ES" sz="2800" dirty="0" smtClean="0">
                <a:latin typeface="Arial Black" pitchFamily="34" charset="0"/>
              </a:rPr>
              <a:t> _ </a:t>
            </a:r>
          </a:p>
          <a:p>
            <a:r>
              <a:rPr lang="es-ES" sz="2800" dirty="0" err="1" smtClean="0">
                <a:latin typeface="Arial Black" pitchFamily="34" charset="0"/>
              </a:rPr>
              <a:t>from</a:t>
            </a:r>
            <a:r>
              <a:rPr lang="es-ES" sz="2800" dirty="0" smtClean="0">
                <a:latin typeface="Arial Black" pitchFamily="34" charset="0"/>
              </a:rPr>
              <a:t> LOTS</a:t>
            </a:r>
          </a:p>
          <a:p>
            <a:r>
              <a:rPr lang="es-ES" sz="2800" dirty="0" err="1" smtClean="0">
                <a:latin typeface="Arial Black" pitchFamily="34" charset="0"/>
              </a:rPr>
              <a:t>To</a:t>
            </a:r>
            <a:r>
              <a:rPr lang="es-ES" sz="2800" dirty="0" smtClean="0">
                <a:latin typeface="Arial Black" pitchFamily="34" charset="0"/>
              </a:rPr>
              <a:t> HOTS</a:t>
            </a:r>
            <a:endParaRPr lang="es-ES" sz="2800" dirty="0">
              <a:latin typeface="Arial Black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0" y="6429396"/>
            <a:ext cx="9144000" cy="428604"/>
          </a:xfrm>
          <a:prstGeom prst="rect">
            <a:avLst/>
          </a:prstGeom>
          <a:solidFill>
            <a:srgbClr val="78B021"/>
          </a:solidFill>
          <a:ln>
            <a:solidFill>
              <a:srgbClr val="78B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http://media-cache-ec0.pinimg.com/736x/05/d7/4d/05d74d7c2bea0f485bc5fddc2f892a0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0"/>
            <a:ext cx="3239725" cy="6800781"/>
          </a:xfrm>
          <a:prstGeom prst="rect">
            <a:avLst/>
          </a:prstGeom>
          <a:noFill/>
        </p:spPr>
      </p:pic>
      <p:pic>
        <p:nvPicPr>
          <p:cNvPr id="3" name="2 Imagen" descr="logo SM CMY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8" y="6215058"/>
            <a:ext cx="614493" cy="642942"/>
          </a:xfrm>
          <a:prstGeom prst="rect">
            <a:avLst/>
          </a:prstGeom>
        </p:spPr>
      </p:pic>
      <p:pic>
        <p:nvPicPr>
          <p:cNvPr id="4" name="3 Imagen" descr="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68" y="6193226"/>
            <a:ext cx="1794177" cy="664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image.slidesharecdn.com/critical-thinking-1192595222583089-3/95/critical-thinking-6-638.jpg?cb=142267438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7215238" cy="5417082"/>
          </a:xfrm>
          <a:prstGeom prst="rect">
            <a:avLst/>
          </a:prstGeom>
          <a:noFill/>
        </p:spPr>
      </p:pic>
      <p:pic>
        <p:nvPicPr>
          <p:cNvPr id="3" name="2 Imagen" descr="logo SM CMY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2" y="285728"/>
            <a:ext cx="614493" cy="642942"/>
          </a:xfrm>
          <a:prstGeom prst="rect">
            <a:avLst/>
          </a:prstGeom>
        </p:spPr>
      </p:pic>
      <p:pic>
        <p:nvPicPr>
          <p:cNvPr id="4" name="3 Imagen" descr="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68" y="285728"/>
            <a:ext cx="1794177" cy="664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1000100" y="1714488"/>
          <a:ext cx="7000924" cy="457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err="1" smtClean="0">
                <a:solidFill>
                  <a:srgbClr val="0070C0"/>
                </a:solidFill>
              </a:rPr>
              <a:t>What</a:t>
            </a:r>
            <a:r>
              <a:rPr lang="es-ES" b="1" dirty="0" smtClean="0">
                <a:solidFill>
                  <a:srgbClr val="0070C0"/>
                </a:solidFill>
              </a:rPr>
              <a:t> is a “</a:t>
            </a:r>
            <a:r>
              <a:rPr lang="es-ES" b="1" dirty="0" err="1" smtClean="0">
                <a:solidFill>
                  <a:srgbClr val="0070C0"/>
                </a:solidFill>
              </a:rPr>
              <a:t>Community</a:t>
            </a:r>
            <a:r>
              <a:rPr lang="es-ES" b="1" dirty="0" smtClean="0">
                <a:solidFill>
                  <a:srgbClr val="0070C0"/>
                </a:solidFill>
              </a:rPr>
              <a:t> of </a:t>
            </a:r>
            <a:r>
              <a:rPr lang="es-ES" b="1" dirty="0" err="1" smtClean="0">
                <a:solidFill>
                  <a:srgbClr val="0070C0"/>
                </a:solidFill>
              </a:rPr>
              <a:t>Thinkers</a:t>
            </a:r>
            <a:r>
              <a:rPr lang="es-ES" b="1" dirty="0" smtClean="0">
                <a:solidFill>
                  <a:srgbClr val="0070C0"/>
                </a:solidFill>
              </a:rPr>
              <a:t>”?</a:t>
            </a:r>
            <a:endParaRPr lang="es-ES" b="1" dirty="0">
              <a:solidFill>
                <a:srgbClr val="0070C0"/>
              </a:solidFill>
            </a:endParaRPr>
          </a:p>
        </p:txBody>
      </p:sp>
      <p:pic>
        <p:nvPicPr>
          <p:cNvPr id="6" name="5 Imagen" descr="logo SM CMYK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12" y="6000768"/>
            <a:ext cx="614493" cy="642942"/>
          </a:xfrm>
          <a:prstGeom prst="rect">
            <a:avLst/>
          </a:prstGeom>
        </p:spPr>
      </p:pic>
      <p:pic>
        <p:nvPicPr>
          <p:cNvPr id="7" name="6 Imagen" descr="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0892" y="6000768"/>
            <a:ext cx="1794177" cy="664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2415</TotalTime>
  <Words>423</Words>
  <Application>Microsoft Office PowerPoint</Application>
  <PresentationFormat>Presentación en pantalla (4:3)</PresentationFormat>
  <Paragraphs>101</Paragraphs>
  <Slides>25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Diapositiva 1</vt:lpstr>
      <vt:lpstr>Diapositiva 2</vt:lpstr>
      <vt:lpstr>Diapositiva 3</vt:lpstr>
      <vt:lpstr>Diapositiva 4</vt:lpstr>
      <vt:lpstr>What is Critical Thinking?</vt:lpstr>
      <vt:lpstr>Diapositiva 6</vt:lpstr>
      <vt:lpstr>Diapositiva 7</vt:lpstr>
      <vt:lpstr>Diapositiva 8</vt:lpstr>
      <vt:lpstr>What is a “Community of Thinkers”?</vt:lpstr>
      <vt:lpstr>TOOLS - Visual Organisers  </vt:lpstr>
      <vt:lpstr>How many can you name?</vt:lpstr>
      <vt:lpstr>Diapositiva 12</vt:lpstr>
      <vt:lpstr>DOUBLE  BUBBLE</vt:lpstr>
      <vt:lpstr>Diapositiva 14</vt:lpstr>
      <vt:lpstr>Diapositiva 15</vt:lpstr>
      <vt:lpstr>Diapositiva 16</vt:lpstr>
      <vt:lpstr>Diapositiva 17</vt:lpstr>
      <vt:lpstr>What can you expect?</vt:lpstr>
      <vt:lpstr>Skinny &amp; Fat Questions</vt:lpstr>
      <vt:lpstr>Great Questions</vt:lpstr>
      <vt:lpstr>Diapositiva 21</vt:lpstr>
      <vt:lpstr>Only got 5 minutes?</vt:lpstr>
      <vt:lpstr>Diapositiva 23</vt:lpstr>
      <vt:lpstr>Why bother with Critical Thinking?</vt:lpstr>
      <vt:lpstr>Further reading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Sintes</dc:creator>
  <cp:lastModifiedBy>Sintes</cp:lastModifiedBy>
  <cp:revision>150</cp:revision>
  <dcterms:created xsi:type="dcterms:W3CDTF">2015-03-27T11:37:13Z</dcterms:created>
  <dcterms:modified xsi:type="dcterms:W3CDTF">2015-09-28T16:38:46Z</dcterms:modified>
</cp:coreProperties>
</file>