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0240" cy="146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  <a:ea typeface="DejaVu Sans"/>
              </a:rPr>
              <a:t>IntroductiontoEV3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  <a:ea typeface="DejaVu Sans"/>
              </a:rPr>
              <a:t>Programming with Lego Mindstorms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8640" cy="175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s-ES" sz="3200">
                <a:solidFill>
                  <a:srgbClr val="8b8b8b"/>
                </a:solidFill>
                <a:latin typeface="Calibri"/>
                <a:ea typeface="DejaVu Sans"/>
              </a:rPr>
              <a:t>I Love Neutrinos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3200">
                <a:solidFill>
                  <a:srgbClr val="8b8b8b"/>
                </a:solidFill>
                <a:latin typeface="Calibri"/>
                <a:ea typeface="DejaVu Sans"/>
              </a:rPr>
              <a:t>Juan Antonio Breña Moral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400"/>
              <a:t>Somequestions: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s-ES"/>
              <a:t>What is your problem to solve?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ES"/>
              <a:t>Describe in 2 lines the problem.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ES"/>
              <a:t>What kind of elements you have to handle?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ES"/>
              <a:t>Try to identify elements in the problem.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ES"/>
              <a:t>Where is the blocks in EV3 Programming environment?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ES"/>
              <a:t>Do these elements require configuration?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ES"/>
              <a:t>Is it possible to divide the problem in parts?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400"/>
              <a:t>Exercise1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ES"/>
              <a:t>Navega en línea recta durante 2 segundos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ES"/>
              <a:t>Navega enlinearecta 4 rotaciones y gira 90 grados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400"/>
              <a:t>Exercise2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400"/>
              <a:t>Exercise3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ES"/>
              <a:t>Haz un programa que navegue haciendo la ruta de un cuadrado.</a:t>
            </a:r>
            <a:endParaRPr/>
          </a:p>
          <a:p>
            <a:pPr algn="ctr"/>
            <a:endParaRPr/>
          </a:p>
          <a:p>
            <a:pPr>
              <a:lnSpc>
                <a:spcPct val="100000"/>
              </a:lnSpc>
            </a:pPr>
            <a:r>
              <a:rPr lang="es-ES"/>
              <a:t>2 rotaciones</a:t>
            </a:r>
            <a:endParaRPr/>
          </a:p>
          <a:p>
            <a:pPr>
              <a:lnSpc>
                <a:spcPct val="100000"/>
              </a:lnSpc>
            </a:pPr>
            <a:r>
              <a:rPr lang="es-ES"/>
              <a:t>giro 90 grados</a:t>
            </a:r>
            <a:endParaRPr/>
          </a:p>
          <a:p>
            <a:pPr>
              <a:lnSpc>
                <a:spcPct val="100000"/>
              </a:lnSpc>
            </a:pPr>
            <a:r>
              <a:rPr lang="es-ES"/>
              <a:t>2 rotaciones</a:t>
            </a:r>
            <a:endParaRPr/>
          </a:p>
          <a:p>
            <a:pPr>
              <a:lnSpc>
                <a:spcPct val="100000"/>
              </a:lnSpc>
            </a:pPr>
            <a:r>
              <a:rPr lang="es-ES"/>
              <a:t>giro 90 grados</a:t>
            </a:r>
            <a:endParaRPr/>
          </a:p>
          <a:p>
            <a:pPr>
              <a:lnSpc>
                <a:spcPct val="100000"/>
              </a:lnSpc>
            </a:pPr>
            <a:r>
              <a:rPr lang="es-ES"/>
              <a:t>2 rotaciones</a:t>
            </a:r>
            <a:endParaRPr/>
          </a:p>
          <a:p>
            <a:pPr>
              <a:lnSpc>
                <a:spcPct val="100000"/>
              </a:lnSpc>
            </a:pPr>
            <a:r>
              <a:rPr lang="es-ES"/>
              <a:t>giro 90 grados</a:t>
            </a:r>
            <a:endParaRPr/>
          </a:p>
          <a:p>
            <a:pPr>
              <a:lnSpc>
                <a:spcPct val="100000"/>
              </a:lnSpc>
            </a:pPr>
            <a:r>
              <a:rPr lang="es-ES"/>
              <a:t>2 rotaciones</a:t>
            </a:r>
            <a:endParaRPr/>
          </a:p>
          <a:p>
            <a:pPr>
              <a:lnSpc>
                <a:spcPct val="100000"/>
              </a:lnSpc>
            </a:pPr>
            <a:r>
              <a:rPr lang="es-ES"/>
              <a:t>giro 90 grados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