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Introduction to Electricity with Lego Mindstorms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ES"/>
              <a:t>Exercise 1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648000" y="1872000"/>
            <a:ext cx="8135280" cy="1367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How many Julius are 9800 TEP?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Develop a EV3 program to caculate the number of Julius to satisfy the energy demand of Comunidad de Madrid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3456000"/>
            <a:ext cx="6014880" cy="210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ES"/>
              <a:t>Exercise 2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48000" y="1872000"/>
            <a:ext cx="8135280" cy="1367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How many kWH are 9800 TEPs?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Develop the calculus using a spread sheet.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3034800"/>
            <a:ext cx="8167320" cy="33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ES"/>
              <a:t>Exercise 3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648000" y="1872000"/>
            <a:ext cx="8135280" cy="1367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How many kWH are 9800 TEPs?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Develop an EV3 program. To solve this problem, develop a module.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3440" y="2675160"/>
            <a:ext cx="6496200" cy="20044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86000" y="4608000"/>
            <a:ext cx="5453640" cy="17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ES"/>
              <a:t>Exercise 4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648000" y="1872000"/>
            <a:ext cx="8135280" cy="1367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What is the shape of the energy consumed in Comunidad de Madrid?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ES"/>
              <a:t>Develop a graph using a spread sheet.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592000"/>
            <a:ext cx="8207640" cy="39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