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  <a:ea typeface="DejaVu Sans"/>
              </a:rPr>
              <a:t>Introduction to Electricity with Lego Mindstorms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s-ES" sz="3200">
                <a:solidFill>
                  <a:srgbClr val="8b8b8b"/>
                </a:solidFill>
                <a:latin typeface="Calibri"/>
                <a:ea typeface="DejaVu Sans"/>
              </a:rPr>
              <a:t>I Love Neutrinos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 sz="3200">
                <a:solidFill>
                  <a:srgbClr val="8b8b8b"/>
                </a:solidFill>
                <a:latin typeface="Calibri"/>
                <a:ea typeface="DejaVu Sans"/>
              </a:rPr>
              <a:t>Juan Antonio Breña Moral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  <a:ea typeface="DejaVu Sans"/>
              </a:rPr>
              <a:t>Exercise 1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s-ES" sz="3200">
                <a:solidFill>
                  <a:srgbClr val="000000"/>
                </a:solidFill>
                <a:latin typeface="Calibri"/>
                <a:ea typeface="DejaVu Sans"/>
              </a:rPr>
              <a:t>Build a Wind turbine.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s-ES" sz="3200">
                <a:solidFill>
                  <a:srgbClr val="000000"/>
                </a:solidFill>
                <a:latin typeface="Calibri"/>
                <a:ea typeface="DejaVu Sans"/>
              </a:rPr>
              <a:t>Test your power plant with the fan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s-ES" sz="3200">
                <a:solidFill>
                  <a:srgbClr val="000000"/>
                </a:solidFill>
                <a:latin typeface="Calibri"/>
                <a:ea typeface="DejaVu Sans"/>
              </a:rPr>
              <a:t>How many Watts generate with 3 blades?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s-ES" sz="3200">
                <a:solidFill>
                  <a:srgbClr val="000000"/>
                </a:solidFill>
                <a:latin typeface="Calibri"/>
                <a:ea typeface="DejaVu Sans"/>
              </a:rPr>
              <a:t>How many Watts generate with 4 blades?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s-ES" sz="3200">
                <a:solidFill>
                  <a:srgbClr val="000000"/>
                </a:solidFill>
                <a:latin typeface="Calibri"/>
                <a:ea typeface="DejaVu Sans"/>
              </a:rPr>
              <a:t>How many Watts generate with 5 blades?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s-ES" sz="3200">
                <a:solidFill>
                  <a:srgbClr val="000000"/>
                </a:solidFill>
                <a:latin typeface="Calibri"/>
                <a:ea typeface="DejaVu Sans"/>
              </a:rPr>
              <a:t>How many Watts generate with 6 blades?</a:t>
            </a:r>
            <a:endParaRPr/>
          </a:p>
        </p:txBody>
      </p:sp>
      <p:pic>
        <p:nvPicPr>
          <p:cNvPr id="112" name="177 Imagen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88000" y="2880000"/>
            <a:ext cx="3327840" cy="385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  <a:ea typeface="DejaVu Sans"/>
              </a:rPr>
              <a:t>Exercise 2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s-ES" sz="3200">
                <a:solidFill>
                  <a:srgbClr val="000000"/>
                </a:solidFill>
                <a:latin typeface="Calibri"/>
                <a:ea typeface="DejaVu Sans"/>
              </a:rPr>
              <a:t>Develop a EV3 program which plays a sound if Power plant reach 50J</a:t>
            </a:r>
            <a:endParaRPr/>
          </a:p>
        </p:txBody>
      </p:sp>
      <p:pic>
        <p:nvPicPr>
          <p:cNvPr id="115" name="180 Imagen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68000" y="2659680"/>
            <a:ext cx="2912400" cy="403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  <a:ea typeface="DejaVu Sans"/>
              </a:rPr>
              <a:t>Exercise 3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s-ES" sz="3200">
                <a:solidFill>
                  <a:srgbClr val="000000"/>
                </a:solidFill>
                <a:latin typeface="Calibri"/>
                <a:ea typeface="DejaVu Sans"/>
              </a:rPr>
              <a:t>What is the best gear relation to generate Energy?</a:t>
            </a:r>
            <a:endParaRPr/>
          </a:p>
        </p:txBody>
      </p:sp>
      <p:pic>
        <p:nvPicPr>
          <p:cNvPr id="118" name="164 Imagen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08000" y="2518560"/>
            <a:ext cx="5183640" cy="417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