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/>
    <p:restoredTop sz="92144"/>
  </p:normalViewPr>
  <p:slideViewPr>
    <p:cSldViewPr snapToGrid="0" snapToObjects="1">
      <p:cViewPr varScale="1">
        <p:scale>
          <a:sx n="100" d="100"/>
          <a:sy n="100" d="100"/>
        </p:scale>
        <p:origin x="14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91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8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73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23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3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0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4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46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55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0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CA74-9FA3-0846-9AC8-95DD43BB4927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138D-06CE-0841-8521-9FC87C3EB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2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04190" y="758191"/>
            <a:ext cx="1645115" cy="34912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200" kern="10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121" y="4407540"/>
            <a:ext cx="7955280" cy="8036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200" kern="10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进程 5"/>
          <p:cNvSpPr/>
          <p:nvPr/>
        </p:nvSpPr>
        <p:spPr>
          <a:xfrm>
            <a:off x="568578" y="4635924"/>
            <a:ext cx="890660" cy="3816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>
                <a:latin typeface="Times New Roman" charset="0"/>
                <a:ea typeface="Times New Roman" charset="0"/>
                <a:cs typeface="Times New Roman" charset="0"/>
              </a:rPr>
              <a:t>New note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5057614" y="906383"/>
            <a:ext cx="1354961" cy="4787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Clinical text </a:t>
            </a: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corpus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进程 7"/>
          <p:cNvSpPr/>
          <p:nvPr/>
        </p:nvSpPr>
        <p:spPr>
          <a:xfrm>
            <a:off x="5057614" y="2683985"/>
            <a:ext cx="1354962" cy="4497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Candidate sentences with PHI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进程 8"/>
          <p:cNvSpPr/>
          <p:nvPr/>
        </p:nvSpPr>
        <p:spPr>
          <a:xfrm>
            <a:off x="5057614" y="3500438"/>
            <a:ext cx="1354961" cy="6476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>
                <a:latin typeface="Times New Roman" charset="0"/>
                <a:ea typeface="Times New Roman" charset="0"/>
                <a:cs typeface="Times New Roman" charset="0"/>
              </a:rPr>
              <a:t>Manual Annotation of candidate sentences (the dense set)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616031" y="1417359"/>
            <a:ext cx="113665" cy="3822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30730" y="1665605"/>
            <a:ext cx="2611290" cy="2565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Pipeline1: Construction of Dense PHI Corpus</a:t>
            </a:r>
            <a:endParaRPr lang="zh-CN" sz="16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4240" y="3794053"/>
            <a:ext cx="2692400" cy="2565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Pipeline2: De-identification System for raw text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进程 12"/>
          <p:cNvSpPr/>
          <p:nvPr/>
        </p:nvSpPr>
        <p:spPr>
          <a:xfrm>
            <a:off x="5151070" y="4638037"/>
            <a:ext cx="1261506" cy="381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9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Machine</a:t>
            </a:r>
            <a:r>
              <a:rPr lang="en-US" sz="9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Learning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进程 13"/>
          <p:cNvSpPr/>
          <p:nvPr/>
        </p:nvSpPr>
        <p:spPr>
          <a:xfrm>
            <a:off x="6853805" y="4598510"/>
            <a:ext cx="1116620" cy="4190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De-identified</a:t>
            </a:r>
            <a:r>
              <a:rPr lang="en-US" sz="8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606016" y="3130624"/>
            <a:ext cx="113665" cy="3822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615542" y="4256402"/>
            <a:ext cx="113665" cy="3822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进程 17"/>
          <p:cNvSpPr/>
          <p:nvPr/>
        </p:nvSpPr>
        <p:spPr>
          <a:xfrm>
            <a:off x="5057614" y="1832927"/>
            <a:ext cx="1354961" cy="47069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>
                <a:latin typeface="Times New Roman" charset="0"/>
                <a:ea typeface="Times New Roman" charset="0"/>
                <a:cs typeface="Times New Roman" charset="0"/>
              </a:rPr>
              <a:t>Pattern matching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5613082" y="2301715"/>
            <a:ext cx="113665" cy="3822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1933700" y="4649397"/>
            <a:ext cx="1084358" cy="38866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>
                <a:latin typeface="Times New Roman" charset="0"/>
                <a:ea typeface="Times New Roman" charset="0"/>
                <a:cs typeface="Times New Roman" charset="0"/>
              </a:rPr>
              <a:t>Pattern</a:t>
            </a:r>
            <a:r>
              <a:rPr lang="en-US" sz="900" kern="10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kern="100">
                <a:latin typeface="Times New Roman" charset="0"/>
                <a:ea typeface="Times New Roman" charset="0"/>
                <a:cs typeface="Times New Roman" charset="0"/>
              </a:rPr>
              <a:t>matching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右箭头 20"/>
          <p:cNvSpPr/>
          <p:nvPr/>
        </p:nvSpPr>
        <p:spPr>
          <a:xfrm flipV="1">
            <a:off x="6412576" y="4789720"/>
            <a:ext cx="408725" cy="1170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" name="进程 23"/>
          <p:cNvSpPr/>
          <p:nvPr/>
        </p:nvSpPr>
        <p:spPr>
          <a:xfrm>
            <a:off x="3440880" y="4650422"/>
            <a:ext cx="1279913" cy="3803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Candidate</a:t>
            </a:r>
            <a:r>
              <a:rPr lang="en-US" sz="9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sentences</a:t>
            </a:r>
            <a:r>
              <a:rPr lang="en-US" sz="9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en-US" sz="9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kern="100" dirty="0">
                <a:latin typeface="Times New Roman" charset="0"/>
                <a:ea typeface="Times New Roman" charset="0"/>
                <a:cs typeface="Times New Roman" charset="0"/>
              </a:rPr>
              <a:t>PHI</a:t>
            </a:r>
            <a:endParaRPr lang="zh-CN" sz="1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669075" y="14759"/>
            <a:ext cx="73427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x-none" altLang="x-non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Figure </a:t>
            </a:r>
            <a:r>
              <a:rPr kumimoji="0" lang="x-none" altLang="x-non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x-none">
                <a:latin typeface="Times New Roman" charset="0"/>
                <a:ea typeface="Times New Roman" charset="0"/>
                <a:cs typeface="Times New Roman" charset="0"/>
              </a:rPr>
              <a:t>The framework of the de-identification method created in this paper</a:t>
            </a:r>
            <a:endParaRPr kumimoji="0" lang="x-none" altLang="x-non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flipV="1">
            <a:off x="4742345" y="4789720"/>
            <a:ext cx="408725" cy="1170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flipV="1">
            <a:off x="3032155" y="4789720"/>
            <a:ext cx="408725" cy="1170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flipV="1">
            <a:off x="1492106" y="4789720"/>
            <a:ext cx="408725" cy="1170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5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Arial</vt:lpstr>
      <vt:lpstr>Times New Roman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简哲</dc:creator>
  <cp:lastModifiedBy>Zhang Shaodian</cp:lastModifiedBy>
  <cp:revision>3</cp:revision>
  <dcterms:created xsi:type="dcterms:W3CDTF">2017-02-13T02:42:40Z</dcterms:created>
  <dcterms:modified xsi:type="dcterms:W3CDTF">2017-05-12T05:42:21Z</dcterms:modified>
</cp:coreProperties>
</file>