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/>
    <p:restoredTop sz="92174"/>
  </p:normalViewPr>
  <p:slideViewPr>
    <p:cSldViewPr snapToGrid="0" snapToObjects="1">
      <p:cViewPr varScale="1">
        <p:scale>
          <a:sx n="104" d="100"/>
          <a:sy n="104" d="100"/>
        </p:scale>
        <p:origin x="14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F0C7-DFCA-994F-A1E0-097DDDA49825}" type="datetimeFigureOut">
              <a:rPr kumimoji="1" lang="zh-CN" altLang="en-US" smtClean="0"/>
              <a:t>2017/2/13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0BC-CB77-914A-8033-F21B618D5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66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F0C7-DFCA-994F-A1E0-097DDDA49825}" type="datetimeFigureOut">
              <a:rPr kumimoji="1" lang="zh-CN" altLang="en-US" smtClean="0"/>
              <a:t>2017/2/13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0BC-CB77-914A-8033-F21B618D5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F0C7-DFCA-994F-A1E0-097DDDA49825}" type="datetimeFigureOut">
              <a:rPr kumimoji="1" lang="zh-CN" altLang="en-US" smtClean="0"/>
              <a:t>2017/2/13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0BC-CB77-914A-8033-F21B618D5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06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F0C7-DFCA-994F-A1E0-097DDDA49825}" type="datetimeFigureOut">
              <a:rPr kumimoji="1" lang="zh-CN" altLang="en-US" smtClean="0"/>
              <a:t>2017/2/13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0BC-CB77-914A-8033-F21B618D5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39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F0C7-DFCA-994F-A1E0-097DDDA49825}" type="datetimeFigureOut">
              <a:rPr kumimoji="1" lang="zh-CN" altLang="en-US" smtClean="0"/>
              <a:t>2017/2/13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0BC-CB77-914A-8033-F21B618D5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96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F0C7-DFCA-994F-A1E0-097DDDA49825}" type="datetimeFigureOut">
              <a:rPr kumimoji="1" lang="zh-CN" altLang="en-US" smtClean="0"/>
              <a:t>2017/2/13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0BC-CB77-914A-8033-F21B618D5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0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F0C7-DFCA-994F-A1E0-097DDDA49825}" type="datetimeFigureOut">
              <a:rPr kumimoji="1" lang="zh-CN" altLang="en-US" smtClean="0"/>
              <a:t>2017/2/13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0BC-CB77-914A-8033-F21B618D5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87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F0C7-DFCA-994F-A1E0-097DDDA49825}" type="datetimeFigureOut">
              <a:rPr kumimoji="1" lang="zh-CN" altLang="en-US" smtClean="0"/>
              <a:t>2017/2/13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0BC-CB77-914A-8033-F21B618D5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65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F0C7-DFCA-994F-A1E0-097DDDA49825}" type="datetimeFigureOut">
              <a:rPr kumimoji="1" lang="zh-CN" altLang="en-US" smtClean="0"/>
              <a:t>2017/2/13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0BC-CB77-914A-8033-F21B618D5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06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F0C7-DFCA-994F-A1E0-097DDDA49825}" type="datetimeFigureOut">
              <a:rPr kumimoji="1" lang="zh-CN" altLang="en-US" smtClean="0"/>
              <a:t>2017/2/13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0BC-CB77-914A-8033-F21B618D5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63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F0C7-DFCA-994F-A1E0-097DDDA49825}" type="datetimeFigureOut">
              <a:rPr kumimoji="1" lang="zh-CN" altLang="en-US" smtClean="0"/>
              <a:t>2017/2/13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0BC-CB77-914A-8033-F21B618D5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00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F0C7-DFCA-994F-A1E0-097DDDA49825}" type="datetimeFigureOut">
              <a:rPr kumimoji="1" lang="zh-CN" altLang="en-US" smtClean="0"/>
              <a:t>2017/2/13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A0BC-CB77-914A-8033-F21B618D5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94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215880" y="708550"/>
            <a:ext cx="5576450" cy="60681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100" kern="100" dirty="0" smtClean="0">
                <a:effectLst/>
                <a:latin typeface="Times New Roman" charset="0"/>
                <a:ea typeface="MS Mincho" charset="-128"/>
                <a:cs typeface="MS Mincho" charset="-128"/>
              </a:rPr>
              <a:t>医院</a:t>
            </a:r>
            <a:r>
              <a:rPr lang="zh-CN" sz="1100" kern="100" dirty="0">
                <a:effectLst/>
                <a:latin typeface="Times New Roman" charset="0"/>
                <a:ea typeface="MS Mincho" charset="-128"/>
                <a:cs typeface="MS Mincho" charset="-128"/>
              </a:rPr>
              <a:t>名称</a:t>
            </a:r>
            <a:r>
              <a:rPr lang="en-US" sz="11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 Hospital Name </a:t>
            </a:r>
            <a:r>
              <a:rPr lang="zh-CN" sz="1100" kern="100" dirty="0">
                <a:effectLst/>
                <a:latin typeface="Times New Roman" charset="0"/>
                <a:ea typeface="MS Mincho" charset="-128"/>
                <a:cs typeface="MS Mincho" charset="-128"/>
              </a:rPr>
              <a:t>科室</a:t>
            </a:r>
            <a:r>
              <a:rPr lang="en-US" sz="11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 Clinical </a:t>
            </a:r>
            <a:r>
              <a:rPr lang="en-US" sz="11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Departmen</a:t>
            </a:r>
            <a:r>
              <a:rPr lang="en-US" altLang="zh-CN" sz="11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t</a:t>
            </a:r>
            <a:endParaRPr lang="en-US" sz="1100" kern="10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1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1100" kern="100" dirty="0" smtClean="0">
                <a:latin typeface="Times New Roman" charset="0"/>
                <a:ea typeface="Times New Roman" charset="0"/>
                <a:cs typeface="Times New Roman" charset="0"/>
              </a:rPr>
              <a:t>                                                </a:t>
            </a:r>
            <a:r>
              <a:rPr lang="zh-CN" sz="1100" kern="100" dirty="0" smtClean="0">
                <a:effectLst/>
                <a:latin typeface="Times New Roman" charset="0"/>
                <a:ea typeface="宋体" charset="-122"/>
                <a:cs typeface="宋体" charset="-122"/>
              </a:rPr>
              <a:t>记录</a:t>
            </a:r>
            <a:r>
              <a:rPr lang="zh-CN" sz="1100" kern="100" dirty="0">
                <a:effectLst/>
                <a:latin typeface="Times New Roman" charset="0"/>
                <a:ea typeface="宋体" charset="-122"/>
                <a:cs typeface="宋体" charset="-122"/>
              </a:rPr>
              <a:t>类</a:t>
            </a:r>
            <a:r>
              <a:rPr lang="zh-CN" sz="1100" kern="100" dirty="0">
                <a:effectLst/>
                <a:latin typeface="Times New Roman" charset="0"/>
                <a:ea typeface="MS Mincho" charset="-128"/>
                <a:cs typeface="MS Mincho" charset="-128"/>
              </a:rPr>
              <a:t>型</a:t>
            </a:r>
            <a:r>
              <a:rPr lang="en-US" sz="11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Record </a:t>
            </a:r>
            <a:r>
              <a:rPr lang="en-US" sz="11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Type</a:t>
            </a:r>
          </a:p>
          <a:p>
            <a:pPr>
              <a:spcAft>
                <a:spcPts val="0"/>
              </a:spcAft>
            </a:pP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l">
              <a:spcAft>
                <a:spcPts val="0"/>
              </a:spcAft>
            </a:pPr>
            <a:r>
              <a:rPr lang="zh-CN" altLang="en-US" sz="9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          </a:t>
            </a:r>
            <a:r>
              <a:rPr lang="en-US" sz="9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1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Patient Name       </a:t>
            </a:r>
            <a:r>
              <a:rPr lang="en-US" sz="11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                                      </a:t>
            </a:r>
            <a:r>
              <a:rPr lang="zh-CN" altLang="en-US" sz="11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                               </a:t>
            </a:r>
            <a:r>
              <a:rPr lang="en-US" sz="11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1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Medical Record number </a:t>
            </a:r>
            <a:endParaRPr lang="zh-CN" sz="11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en-US" sz="900" kern="10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en-US" sz="9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en-US" sz="900" kern="10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en-US" sz="9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en-US" sz="900" kern="10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en-US" sz="9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en-US" sz="900" kern="10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en-US" sz="12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2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2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主诉</a:t>
            </a: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： Chief Complaint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2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2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现病史</a:t>
            </a: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： History of Present Illness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2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2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既往史</a:t>
            </a: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： Past Medical History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200" kern="100" dirty="0" smtClean="0">
                <a:effectLst/>
                <a:latin typeface="Times New Roman" charset="0"/>
                <a:ea typeface="MS Mincho" charset="-128"/>
                <a:cs typeface="MS Mincho" charset="-128"/>
              </a:rPr>
              <a:t>    </a:t>
            </a:r>
            <a:r>
              <a:rPr lang="zh-CN" sz="1200" kern="100" dirty="0" smtClean="0">
                <a:effectLst/>
                <a:latin typeface="Times New Roman" charset="0"/>
                <a:ea typeface="MS Mincho" charset="-128"/>
                <a:cs typeface="MS Mincho" charset="-128"/>
              </a:rPr>
              <a:t>系</a:t>
            </a:r>
            <a:r>
              <a:rPr lang="zh-CN" sz="1200" kern="100" dirty="0" smtClean="0">
                <a:effectLst/>
                <a:latin typeface="Times New Roman" charset="0"/>
                <a:ea typeface="宋体" charset="-122"/>
                <a:cs typeface="宋体" charset="-122"/>
              </a:rPr>
              <a:t>统</a:t>
            </a:r>
            <a:r>
              <a:rPr lang="zh-CN" sz="1200" kern="100" dirty="0">
                <a:effectLst/>
                <a:latin typeface="Times New Roman" charset="0"/>
                <a:ea typeface="MS Mincho" charset="-128"/>
                <a:cs typeface="MS Mincho" charset="-128"/>
              </a:rPr>
              <a:t>回</a:t>
            </a:r>
            <a:r>
              <a:rPr lang="zh-CN" sz="1200" kern="100" dirty="0">
                <a:effectLst/>
                <a:latin typeface="Times New Roman" charset="0"/>
                <a:ea typeface="宋体" charset="-122"/>
                <a:cs typeface="宋体" charset="-122"/>
              </a:rPr>
              <a:t>顾</a:t>
            </a:r>
            <a:r>
              <a:rPr lang="zh-CN" sz="1200" kern="100" dirty="0">
                <a:effectLst/>
                <a:latin typeface="Times New Roman" charset="0"/>
                <a:ea typeface="MS Mincho" charset="-128"/>
                <a:cs typeface="MS Mincho" charset="-128"/>
              </a:rPr>
              <a:t>：</a:t>
            </a: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System Review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2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2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个人史</a:t>
            </a: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： Personal History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200" kern="100" dirty="0" smtClean="0">
                <a:effectLst/>
                <a:latin typeface="Times New Roman" charset="0"/>
                <a:ea typeface="MS Mincho" charset="-128"/>
                <a:cs typeface="MS Mincho" charset="-128"/>
              </a:rPr>
              <a:t>    </a:t>
            </a:r>
            <a:r>
              <a:rPr lang="zh-CN" sz="1200" kern="100" dirty="0" smtClean="0">
                <a:effectLst/>
                <a:latin typeface="Times New Roman" charset="0"/>
                <a:ea typeface="MS Mincho" charset="-128"/>
                <a:cs typeface="MS Mincho" charset="-128"/>
              </a:rPr>
              <a:t>婚育史</a:t>
            </a:r>
            <a:r>
              <a:rPr lang="zh-CN" sz="1200" kern="100" dirty="0">
                <a:effectLst/>
                <a:latin typeface="Times New Roman" charset="0"/>
                <a:ea typeface="MS Mincho" charset="-128"/>
                <a:cs typeface="MS Mincho" charset="-128"/>
              </a:rPr>
              <a:t>：</a:t>
            </a: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 Marital and Reproductive history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2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2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家族史</a:t>
            </a: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： Family History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200" kern="100" dirty="0" smtClean="0">
                <a:effectLst/>
                <a:latin typeface="Times New Roman" charset="0"/>
                <a:ea typeface="MS Mincho" charset="-128"/>
                <a:cs typeface="MS Mincho" charset="-128"/>
              </a:rPr>
              <a:t>   </a:t>
            </a:r>
            <a:r>
              <a:rPr lang="zh-CN" sz="1200" kern="100" dirty="0" smtClean="0">
                <a:effectLst/>
                <a:latin typeface="Times New Roman" charset="0"/>
                <a:ea typeface="MS Mincho" charset="-128"/>
                <a:cs typeface="MS Mincho" charset="-128"/>
              </a:rPr>
              <a:t>体格</a:t>
            </a:r>
            <a:r>
              <a:rPr lang="zh-CN" sz="1200" kern="100" dirty="0">
                <a:effectLst/>
                <a:latin typeface="Times New Roman" charset="0"/>
                <a:ea typeface="宋体" charset="-122"/>
                <a:cs typeface="宋体" charset="-122"/>
              </a:rPr>
              <a:t>检查</a:t>
            </a:r>
            <a:r>
              <a:rPr lang="zh-CN" sz="1200" kern="100" dirty="0">
                <a:effectLst/>
                <a:latin typeface="Times New Roman" charset="0"/>
                <a:ea typeface="MS Mincho" charset="-128"/>
                <a:cs typeface="MS Mincho" charset="-128"/>
              </a:rPr>
              <a:t>：</a:t>
            </a: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Physical Examination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200" kern="100" dirty="0" smtClean="0">
                <a:effectLst/>
                <a:latin typeface="Times New Roman" charset="0"/>
                <a:ea typeface="宋体" charset="-122"/>
                <a:cs typeface="宋体" charset="-122"/>
              </a:rPr>
              <a:t>   </a:t>
            </a:r>
            <a:r>
              <a:rPr lang="zh-CN" sz="1200" kern="100" dirty="0" smtClean="0">
                <a:effectLst/>
                <a:latin typeface="Times New Roman" charset="0"/>
                <a:ea typeface="宋体" charset="-122"/>
                <a:cs typeface="宋体" charset="-122"/>
              </a:rPr>
              <a:t>辅助</a:t>
            </a:r>
            <a:r>
              <a:rPr lang="zh-CN" sz="1200" kern="100" dirty="0">
                <a:effectLst/>
                <a:latin typeface="Times New Roman" charset="0"/>
                <a:ea typeface="宋体" charset="-122"/>
                <a:cs typeface="宋体" charset="-122"/>
              </a:rPr>
              <a:t>检查：</a:t>
            </a: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 Auxiliary </a:t>
            </a:r>
            <a:r>
              <a:rPr lang="en-US" sz="1200" kern="100" dirty="0" err="1">
                <a:effectLst/>
                <a:latin typeface="Times New Roman" charset="0"/>
                <a:ea typeface="Times New Roman" charset="0"/>
                <a:cs typeface="Times New Roman" charset="0"/>
              </a:rPr>
              <a:t>Examiniation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200" kern="100" dirty="0" smtClean="0">
                <a:effectLst/>
                <a:latin typeface="Times New Roman" charset="0"/>
                <a:ea typeface="MS Mincho" charset="-128"/>
                <a:cs typeface="MS Mincho" charset="-128"/>
              </a:rPr>
              <a:t>   </a:t>
            </a:r>
            <a:r>
              <a:rPr lang="zh-CN" sz="1200" kern="100" dirty="0" smtClean="0">
                <a:effectLst/>
                <a:latin typeface="Times New Roman" charset="0"/>
                <a:ea typeface="MS Mincho" charset="-128"/>
                <a:cs typeface="MS Mincho" charset="-128"/>
              </a:rPr>
              <a:t>初步</a:t>
            </a:r>
            <a:r>
              <a:rPr lang="zh-CN" sz="1200" kern="100" dirty="0">
                <a:effectLst/>
                <a:latin typeface="Times New Roman" charset="0"/>
                <a:ea typeface="宋体" charset="-122"/>
                <a:cs typeface="宋体" charset="-122"/>
              </a:rPr>
              <a:t>诊断：</a:t>
            </a: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Primary Diagnosis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sz="1200" kern="1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80321"/>
              </p:ext>
            </p:extLst>
          </p:nvPr>
        </p:nvGraphicFramePr>
        <p:xfrm>
          <a:off x="3276314" y="1521372"/>
          <a:ext cx="5455581" cy="914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91607"/>
                <a:gridCol w="836184"/>
                <a:gridCol w="1722498"/>
                <a:gridCol w="1005292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姓名：Patient name</a:t>
                      </a:r>
                      <a:endParaRPr lang="zh-CN" sz="120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zh-CN" sz="120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性别：Sex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zh-CN" sz="120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年龄：Age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zh-CN" sz="120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婚姻：Marital</a:t>
                      </a: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Status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家庭住址：Home Address</a:t>
                      </a:r>
                      <a:endParaRPr lang="zh-CN" sz="120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zh-CN" sz="120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工作单位：Work unit</a:t>
                      </a:r>
                      <a:endParaRPr lang="zh-CN" sz="120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zh-CN" sz="120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亲友姓名：Relative</a:t>
                      </a: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name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联系方式：Contact information</a:t>
                      </a:r>
                      <a:endParaRPr lang="zh-CN" sz="1200" kern="1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1" name="直线连接符 10"/>
          <p:cNvCxnSpPr/>
          <p:nvPr/>
        </p:nvCxnSpPr>
        <p:spPr>
          <a:xfrm>
            <a:off x="3374410" y="1434659"/>
            <a:ext cx="5259388" cy="15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736428" y="-1823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851876" y="117473"/>
            <a:ext cx="65006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Figure 2 </a:t>
            </a:r>
            <a:r>
              <a:rPr kumimoji="0" lang="x-none" altLang="x-non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0" lang="x-none" altLang="x-non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x-none" altLang="x-non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Typical 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Chinese</a:t>
            </a:r>
            <a:r>
              <a: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x-none" altLang="x-none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Electronic </a:t>
            </a:r>
            <a:r>
              <a:rPr kumimoji="0" lang="x-none" altLang="x-non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Medical Records Template</a:t>
            </a:r>
          </a:p>
        </p:txBody>
      </p:sp>
    </p:spTree>
    <p:extLst>
      <p:ext uri="{BB962C8B-B14F-4D97-AF65-F5344CB8AC3E}">
        <p14:creationId xmlns:p14="http://schemas.microsoft.com/office/powerpoint/2010/main" val="102655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</Words>
  <Application>Microsoft Macintosh PowerPoint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DengXian</vt:lpstr>
      <vt:lpstr>DengXian Light</vt:lpstr>
      <vt:lpstr>MS Mincho</vt:lpstr>
      <vt:lpstr>Times New Roman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简哲</dc:creator>
  <cp:lastModifiedBy>简哲</cp:lastModifiedBy>
  <cp:revision>3</cp:revision>
  <dcterms:created xsi:type="dcterms:W3CDTF">2017-02-13T02:51:51Z</dcterms:created>
  <dcterms:modified xsi:type="dcterms:W3CDTF">2017-02-13T07:16:49Z</dcterms:modified>
</cp:coreProperties>
</file>