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2174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3697869572"/>
          <c:y val="0.26119632773176099"/>
          <c:w val="0.82666628174686196"/>
          <c:h val="0.61234533183352102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training on the dense PHI corpus-precision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60</c:v>
                </c:pt>
                <c:pt idx="1">
                  <c:v>120</c:v>
                </c:pt>
                <c:pt idx="2">
                  <c:v>180</c:v>
                </c:pt>
                <c:pt idx="3">
                  <c:v>240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78</c:v>
                </c:pt>
                <c:pt idx="1">
                  <c:v>83</c:v>
                </c:pt>
                <c:pt idx="2">
                  <c:v>90</c:v>
                </c:pt>
                <c:pt idx="3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74-40C2-BD05-6A513E44B65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training on raw text-precison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60</c:v>
                </c:pt>
                <c:pt idx="1">
                  <c:v>120</c:v>
                </c:pt>
                <c:pt idx="2">
                  <c:v>180</c:v>
                </c:pt>
                <c:pt idx="3">
                  <c:v>240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67</c:v>
                </c:pt>
                <c:pt idx="1">
                  <c:v>79</c:v>
                </c:pt>
                <c:pt idx="2">
                  <c:v>89</c:v>
                </c:pt>
                <c:pt idx="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74-40C2-BD05-6A513E44B65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training on dense PHI corpus-recall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60</c:v>
                </c:pt>
                <c:pt idx="1">
                  <c:v>120</c:v>
                </c:pt>
                <c:pt idx="2">
                  <c:v>180</c:v>
                </c:pt>
                <c:pt idx="3">
                  <c:v>240</c:v>
                </c:pt>
              </c:numCache>
            </c:num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84</c:v>
                </c:pt>
                <c:pt idx="1">
                  <c:v>87</c:v>
                </c:pt>
                <c:pt idx="2">
                  <c:v>89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74-40C2-BD05-6A513E44B65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training raw text-recall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60</c:v>
                </c:pt>
                <c:pt idx="1">
                  <c:v>120</c:v>
                </c:pt>
                <c:pt idx="2">
                  <c:v>180</c:v>
                </c:pt>
                <c:pt idx="3">
                  <c:v>240</c:v>
                </c:pt>
              </c:numCache>
            </c:num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42</c:v>
                </c:pt>
                <c:pt idx="1">
                  <c:v>53</c:v>
                </c:pt>
                <c:pt idx="2">
                  <c:v>69</c:v>
                </c:pt>
                <c:pt idx="3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74-40C2-BD05-6A513E44B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6342512"/>
        <c:axId val="1164340320"/>
      </c:lineChart>
      <c:catAx>
        <c:axId val="109634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aseline="0"/>
                  <a:t>time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required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for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Annotation(mIN)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31855090066079"/>
              <c:y val="0.92804905068684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4340320"/>
        <c:crosses val="autoZero"/>
        <c:auto val="1"/>
        <c:lblAlgn val="ctr"/>
        <c:lblOffset val="100"/>
        <c:noMultiLvlLbl val="0"/>
      </c:catAx>
      <c:valAx>
        <c:axId val="1164340320"/>
        <c:scaling>
          <c:orientation val="minMax"/>
          <c:max val="100"/>
          <c:min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900" b="0" i="0" u="none" strike="noStrike" cap="all" baseline="0">
                    <a:effectLst/>
                  </a:rPr>
                  <a:t>percentage</a:t>
                </a:r>
                <a:r>
                  <a:rPr lang="zh-CN" altLang="zh-CN" sz="900" b="0" i="0" u="none" strike="noStrike" cap="all" baseline="0">
                    <a:effectLst/>
                  </a:rPr>
                  <a:t> </a:t>
                </a:r>
                <a:r>
                  <a:rPr lang="en-US"/>
                  <a:t>(%)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0.44442807298788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63425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720031673401001"/>
          <c:y val="0"/>
          <c:w val="0.54771517446661999"/>
          <c:h val="0.242152685459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07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8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1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58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6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30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10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1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34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15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1C49-8D6E-7E4F-B81C-C8EFD31A6FA3}" type="datetimeFigureOut">
              <a:rPr kumimoji="1" lang="zh-CN" altLang="en-US" smtClean="0"/>
              <a:t>2017/5/12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9BB8F-CBD1-EC40-B439-583058E92A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22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434" y="954904"/>
            <a:ext cx="95240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3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precision and recall by the time used for manual annotation, stratified by training on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raw set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dense set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6025612"/>
              </p:ext>
            </p:extLst>
          </p:nvPr>
        </p:nvGraphicFramePr>
        <p:xfrm>
          <a:off x="1759325" y="1890453"/>
          <a:ext cx="8160530" cy="448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058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Arial</vt:lpstr>
      <vt:lpstr>Times New Roman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简哲</dc:creator>
  <cp:lastModifiedBy>Zhang Shaodian</cp:lastModifiedBy>
  <cp:revision>2</cp:revision>
  <dcterms:created xsi:type="dcterms:W3CDTF">2017-02-13T03:34:39Z</dcterms:created>
  <dcterms:modified xsi:type="dcterms:W3CDTF">2017-05-12T05:43:24Z</dcterms:modified>
</cp:coreProperties>
</file>