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/>
    <p:restoredTop sz="92246"/>
  </p:normalViewPr>
  <p:slideViewPr>
    <p:cSldViewPr snapToGrid="0" snapToObjects="1">
      <p:cViewPr>
        <p:scale>
          <a:sx n="124" d="100"/>
          <a:sy n="124" d="100"/>
        </p:scale>
        <p:origin x="-696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6B92-C1E0-0842-8C4B-A225465B8819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32AF6-8859-384B-9D6A-42C8C62A2B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39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2AF6-8859-384B-9D6A-42C8C62A2B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0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4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55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5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13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64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7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39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9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9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18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4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96D1E-41C0-3A42-978B-9D82C0B1C110}" type="datetimeFigureOut">
              <a:rPr kumimoji="1" lang="zh-CN" altLang="en-US" smtClean="0"/>
              <a:t>2017/7/7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B941-7F82-CE42-80A3-A82FF798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95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1254175" y="1564709"/>
            <a:ext cx="5920533" cy="1473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54175" y="3278825"/>
            <a:ext cx="8045813" cy="1473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91500" y="2116668"/>
            <a:ext cx="1466052" cy="7936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Pattern matching to find sentences with PHI </a:t>
            </a:r>
            <a:endParaRPr lang="zh-CN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2514" y="3490481"/>
            <a:ext cx="1550196" cy="7630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US" sz="14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Machine learning</a:t>
            </a:r>
            <a:endParaRPr lang="zh-CN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US" sz="14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Module</a:t>
            </a:r>
            <a:endParaRPr lang="zh-CN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进程 8"/>
          <p:cNvSpPr/>
          <p:nvPr/>
        </p:nvSpPr>
        <p:spPr>
          <a:xfrm>
            <a:off x="4012925" y="3502611"/>
            <a:ext cx="1350883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Sentences</a:t>
            </a:r>
            <a:r>
              <a:rPr lang="en-US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with PHI</a:t>
            </a:r>
            <a:endParaRPr lang="zh-CN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457552" y="2485179"/>
            <a:ext cx="1265739" cy="56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637112" y="2499016"/>
            <a:ext cx="354387" cy="56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402586" y="3843686"/>
            <a:ext cx="354387" cy="56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351287" y="3815374"/>
            <a:ext cx="354387" cy="56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直角上箭头 13"/>
          <p:cNvSpPr/>
          <p:nvPr/>
        </p:nvSpPr>
        <p:spPr>
          <a:xfrm>
            <a:off x="2529759" y="2934126"/>
            <a:ext cx="729801" cy="909559"/>
          </a:xfrm>
          <a:prstGeom prst="bentUpArrow">
            <a:avLst>
              <a:gd name="adj1" fmla="val 4604"/>
              <a:gd name="adj2" fmla="val 8089"/>
              <a:gd name="adj3" fmla="val 15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 flipV="1">
            <a:off x="6219547" y="3216792"/>
            <a:ext cx="429057" cy="11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99066" y="0"/>
            <a:ext cx="12600441" cy="57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999066" y="457199"/>
            <a:ext cx="126004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999066" y="457199"/>
            <a:ext cx="126004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999066" y="457199"/>
            <a:ext cx="126004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999066" y="457199"/>
            <a:ext cx="126004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999066" y="457199"/>
            <a:ext cx="126004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611029" y="591494"/>
            <a:ext cx="2291888" cy="73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26979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Graphical Abstract</a:t>
            </a:r>
          </a:p>
        </p:txBody>
      </p:sp>
      <p:sp>
        <p:nvSpPr>
          <p:cNvPr id="24" name="直角上箭头 13"/>
          <p:cNvSpPr/>
          <p:nvPr/>
        </p:nvSpPr>
        <p:spPr>
          <a:xfrm rot="5400000">
            <a:off x="3280122" y="3136339"/>
            <a:ext cx="935015" cy="530590"/>
          </a:xfrm>
          <a:prstGeom prst="bentUpArrow">
            <a:avLst>
              <a:gd name="adj1" fmla="val 9528"/>
              <a:gd name="adj2" fmla="val 8089"/>
              <a:gd name="adj3" fmla="val 15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折角形 14"/>
          <p:cNvSpPr/>
          <p:nvPr/>
        </p:nvSpPr>
        <p:spPr>
          <a:xfrm>
            <a:off x="1824601" y="1658666"/>
            <a:ext cx="640585" cy="103650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折角形 26"/>
          <p:cNvSpPr/>
          <p:nvPr/>
        </p:nvSpPr>
        <p:spPr>
          <a:xfrm>
            <a:off x="1592233" y="1792071"/>
            <a:ext cx="675417" cy="103650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折角形 27"/>
          <p:cNvSpPr/>
          <p:nvPr/>
        </p:nvSpPr>
        <p:spPr>
          <a:xfrm>
            <a:off x="1365873" y="1912579"/>
            <a:ext cx="749885" cy="103650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Raw</a:t>
            </a:r>
            <a:r>
              <a:rPr lang="zh-CN" altLang="en-US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r>
              <a:rPr lang="zh-CN" altLang="en-US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Corpus</a:t>
            </a:r>
            <a:endParaRPr lang="zh-CN" altLang="en-US" sz="14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折角形 30"/>
          <p:cNvSpPr/>
          <p:nvPr/>
        </p:nvSpPr>
        <p:spPr>
          <a:xfrm>
            <a:off x="1583475" y="3414822"/>
            <a:ext cx="897886" cy="103650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lang="zh-CN" altLang="en-US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clinical</a:t>
            </a:r>
            <a:r>
              <a:rPr lang="zh-CN" altLang="en-US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note</a:t>
            </a:r>
            <a:endParaRPr lang="zh-CN" altLang="en-US" sz="14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折角形 38"/>
          <p:cNvSpPr/>
          <p:nvPr/>
        </p:nvSpPr>
        <p:spPr>
          <a:xfrm>
            <a:off x="7731416" y="3363183"/>
            <a:ext cx="980277" cy="103650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De-identified</a:t>
            </a:r>
            <a:r>
              <a:rPr lang="zh-CN" altLang="en-US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clinical</a:t>
            </a:r>
            <a:r>
              <a:rPr lang="zh-CN" altLang="en-US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endParaRPr lang="zh-CN" altLang="en-US" sz="14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折角形 39"/>
          <p:cNvSpPr/>
          <p:nvPr/>
        </p:nvSpPr>
        <p:spPr>
          <a:xfrm>
            <a:off x="6041379" y="1625840"/>
            <a:ext cx="640585" cy="103650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5923604" y="1760294"/>
            <a:ext cx="675417" cy="103650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折角形 41"/>
          <p:cNvSpPr/>
          <p:nvPr/>
        </p:nvSpPr>
        <p:spPr>
          <a:xfrm>
            <a:off x="5774303" y="1897624"/>
            <a:ext cx="749885" cy="103650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Dense</a:t>
            </a:r>
            <a:r>
              <a:rPr lang="zh-CN" altLang="en-US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PHI</a:t>
            </a:r>
            <a:r>
              <a:rPr lang="zh-CN" altLang="en-US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latin typeface="Times New Roman" charset="0"/>
                <a:ea typeface="Times New Roman" charset="0"/>
                <a:cs typeface="Times New Roman" charset="0"/>
              </a:rPr>
              <a:t>Corpus</a:t>
            </a:r>
            <a:endParaRPr lang="zh-CN" altLang="en-US" sz="14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44891" y="4348832"/>
            <a:ext cx="352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kern="1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Actual</a:t>
            </a:r>
            <a:r>
              <a:rPr lang="zh-CN" altLang="en-US" sz="1400" kern="1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de-identification</a:t>
            </a:r>
            <a:r>
              <a:rPr lang="zh-CN" altLang="en-US" sz="1400" kern="1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process</a:t>
            </a:r>
            <a:endParaRPr lang="zh-CN" altLang="en-US" sz="1400" kern="1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67470" y="1572036"/>
            <a:ext cx="352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kern="1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Construction</a:t>
            </a:r>
            <a:r>
              <a:rPr lang="zh-CN" altLang="en-US" sz="1400" kern="1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1400" kern="1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Dense</a:t>
            </a:r>
            <a:r>
              <a:rPr lang="zh-CN" altLang="en-US" sz="1400" kern="1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PHI</a:t>
            </a:r>
            <a:r>
              <a:rPr lang="zh-CN" altLang="en-US" sz="1400" kern="1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kern="10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</a:rPr>
              <a:t>corpus</a:t>
            </a:r>
            <a:endParaRPr lang="zh-CN" altLang="en-US" sz="1400" kern="1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2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</Words>
  <Application>Microsoft Macintosh PowerPoint</Application>
  <PresentationFormat>宽屏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Times New Roman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简哲</dc:creator>
  <cp:lastModifiedBy>简哲</cp:lastModifiedBy>
  <cp:revision>14</cp:revision>
  <dcterms:created xsi:type="dcterms:W3CDTF">2017-02-13T02:25:36Z</dcterms:created>
  <dcterms:modified xsi:type="dcterms:W3CDTF">2017-07-07T07:49:03Z</dcterms:modified>
</cp:coreProperties>
</file>