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2" r:id="rId10"/>
    <p:sldId id="263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97FA4-4C43-4C8E-BC86-2B4D1B7EA2B1}" v="4101" dt="2018-09-18T15:59:2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동진" userId="fcffd04487e829fb" providerId="LiveId" clId="{43597FA4-4C43-4C8E-BC86-2B4D1B7EA2B1}"/>
    <pc:docChg chg="undo custSel mod addSld delSld modSld sldOrd">
      <pc:chgData name="신 동진" userId="fcffd04487e829fb" providerId="LiveId" clId="{43597FA4-4C43-4C8E-BC86-2B4D1B7EA2B1}" dt="2018-09-18T15:59:21.899" v="4096" actId="20577"/>
      <pc:docMkLst>
        <pc:docMk/>
      </pc:docMkLst>
      <pc:sldChg chg="addSp delSp modSp delDesignElem">
        <pc:chgData name="신 동진" userId="fcffd04487e829fb" providerId="LiveId" clId="{43597FA4-4C43-4C8E-BC86-2B4D1B7EA2B1}" dt="2018-09-18T15:57:01.185" v="4049"/>
        <pc:sldMkLst>
          <pc:docMk/>
          <pc:sldMk cId="4090907045" sldId="256"/>
        </pc:sldMkLst>
        <pc:spChg chg="mod">
          <ac:chgData name="신 동진" userId="fcffd04487e829fb" providerId="LiveId" clId="{43597FA4-4C43-4C8E-BC86-2B4D1B7EA2B1}" dt="2018-09-18T12:28:35.072" v="1" actId="2711"/>
          <ac:spMkLst>
            <pc:docMk/>
            <pc:sldMk cId="4090907045" sldId="256"/>
            <ac:spMk id="2" creationId="{6D7F4B4C-5A31-47EF-BAAF-15EECC790C31}"/>
          </ac:spMkLst>
        </pc:spChg>
        <pc:spChg chg="mod">
          <ac:chgData name="신 동진" userId="fcffd04487e829fb" providerId="LiveId" clId="{43597FA4-4C43-4C8E-BC86-2B4D1B7EA2B1}" dt="2018-09-18T12:34:34.965" v="55" actId="2711"/>
          <ac:spMkLst>
            <pc:docMk/>
            <pc:sldMk cId="4090907045" sldId="256"/>
            <ac:spMk id="3" creationId="{65D063E9-27E6-4DF0-8F75-2BDEB0274B3A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4090907045" sldId="256"/>
            <ac:spMk id="63" creationId="{78B6E08A-861F-4A1A-BCF0-69429C5A281C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4090907045" sldId="256"/>
            <ac:spMk id="70" creationId="{62704ED4-17AD-4155-82BF-349125232CE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4090907045" sldId="256"/>
            <ac:spMk id="72" creationId="{E4BAAF5C-577F-43DB-8ACD-EDAB5A54E6C0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4090907045" sldId="256"/>
            <ac:grpSpMk id="71" creationId="{94030ADA-F758-4871-82A9-A900D3A1CF27}"/>
          </ac:grpSpMkLst>
        </pc:grpChg>
      </pc:sldChg>
      <pc:sldChg chg="addSp delSp modSp add mod setBg delDesignElem">
        <pc:chgData name="신 동진" userId="fcffd04487e829fb" providerId="LiveId" clId="{43597FA4-4C43-4C8E-BC86-2B4D1B7EA2B1}" dt="2018-09-18T15:59:21.899" v="4096" actId="20577"/>
        <pc:sldMkLst>
          <pc:docMk/>
          <pc:sldMk cId="2793846554" sldId="257"/>
        </pc:sldMkLst>
        <pc:spChg chg="mod">
          <ac:chgData name="신 동진" userId="fcffd04487e829fb" providerId="LiveId" clId="{43597FA4-4C43-4C8E-BC86-2B4D1B7EA2B1}" dt="2018-09-18T12:41:58.450" v="438" actId="20577"/>
          <ac:spMkLst>
            <pc:docMk/>
            <pc:sldMk cId="2793846554" sldId="257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5:59:21.899" v="4096" actId="20577"/>
          <ac:spMkLst>
            <pc:docMk/>
            <pc:sldMk cId="2793846554" sldId="257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793846554" sldId="257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793846554" sldId="257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793846554" sldId="257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793846554" sldId="257"/>
            <ac:grpSpMk id="10" creationId="{B437F5FC-01F7-4EB4-81E7-C27D917E9554}"/>
          </ac:grpSpMkLst>
        </pc:grpChg>
      </pc:sldChg>
      <pc:sldChg chg="addSp delSp modSp add mod setBg delDesignElem">
        <pc:chgData name="신 동진" userId="fcffd04487e829fb" providerId="LiveId" clId="{43597FA4-4C43-4C8E-BC86-2B4D1B7EA2B1}" dt="2018-09-18T15:57:01.185" v="4049"/>
        <pc:sldMkLst>
          <pc:docMk/>
          <pc:sldMk cId="271581887" sldId="258"/>
        </pc:sldMkLst>
        <pc:spChg chg="mod">
          <ac:chgData name="신 동진" userId="fcffd04487e829fb" providerId="LiveId" clId="{43597FA4-4C43-4C8E-BC86-2B4D1B7EA2B1}" dt="2018-09-18T12:31:02.064" v="54"/>
          <ac:spMkLst>
            <pc:docMk/>
            <pc:sldMk cId="271581887" sldId="258"/>
            <ac:spMk id="2" creationId="{BDAF2532-3275-49A1-94B2-F24F73C943D5}"/>
          </ac:spMkLst>
        </pc:spChg>
        <pc:spChg chg="mod">
          <ac:chgData name="신 동진" userId="fcffd04487e829fb" providerId="LiveId" clId="{43597FA4-4C43-4C8E-BC86-2B4D1B7EA2B1}" dt="2018-09-18T12:36:05.838" v="202" actId="20577"/>
          <ac:spMkLst>
            <pc:docMk/>
            <pc:sldMk cId="271581887" sldId="258"/>
            <ac:spMk id="3" creationId="{FF9E9CF0-7A30-4642-B76C-C17E72297B80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71581887" sldId="258"/>
            <ac:spMk id="8" creationId="{EDB4298B-514D-4087-BFCF-5E0B7C9A9979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71581887" sldId="258"/>
            <ac:grpSpMk id="10" creationId="{04250D78-05C1-41CC-8744-FF361296252F}"/>
          </ac:grpSpMkLst>
        </pc:grpChg>
      </pc:sldChg>
      <pc:sldChg chg="delSp add del setBg delDesignElem">
        <pc:chgData name="신 동진" userId="fcffd04487e829fb" providerId="LiveId" clId="{43597FA4-4C43-4C8E-BC86-2B4D1B7EA2B1}" dt="2018-09-18T12:30:16.351" v="7" actId="2696"/>
        <pc:sldMkLst>
          <pc:docMk/>
          <pc:sldMk cId="1908332534" sldId="258"/>
        </pc:sldMkLst>
        <pc:spChg chg="del">
          <ac:chgData name="신 동진" userId="fcffd04487e829fb" providerId="LiveId" clId="{43597FA4-4C43-4C8E-BC86-2B4D1B7EA2B1}" dt="2018-09-18T12:29:59.236" v="6"/>
          <ac:spMkLst>
            <pc:docMk/>
            <pc:sldMk cId="1908332534" sldId="258"/>
            <ac:spMk id="63" creationId="{78B6E08A-861F-4A1A-BCF0-69429C5A281C}"/>
          </ac:spMkLst>
        </pc:spChg>
        <pc:spChg chg="del">
          <ac:chgData name="신 동진" userId="fcffd04487e829fb" providerId="LiveId" clId="{43597FA4-4C43-4C8E-BC86-2B4D1B7EA2B1}" dt="2018-09-18T12:29:59.236" v="6"/>
          <ac:spMkLst>
            <pc:docMk/>
            <pc:sldMk cId="1908332534" sldId="258"/>
            <ac:spMk id="70" creationId="{62704ED4-17AD-4155-82BF-349125232CE9}"/>
          </ac:spMkLst>
        </pc:spChg>
        <pc:spChg chg="del">
          <ac:chgData name="신 동진" userId="fcffd04487e829fb" providerId="LiveId" clId="{43597FA4-4C43-4C8E-BC86-2B4D1B7EA2B1}" dt="2018-09-18T12:29:59.236" v="6"/>
          <ac:spMkLst>
            <pc:docMk/>
            <pc:sldMk cId="1908332534" sldId="258"/>
            <ac:spMk id="72" creationId="{E4BAAF5C-577F-43DB-8ACD-EDAB5A54E6C0}"/>
          </ac:spMkLst>
        </pc:spChg>
        <pc:grpChg chg="del">
          <ac:chgData name="신 동진" userId="fcffd04487e829fb" providerId="LiveId" clId="{43597FA4-4C43-4C8E-BC86-2B4D1B7EA2B1}" dt="2018-09-18T12:29:59.236" v="6"/>
          <ac:grpSpMkLst>
            <pc:docMk/>
            <pc:sldMk cId="1908332534" sldId="258"/>
            <ac:grpSpMk id="71" creationId="{94030ADA-F758-4871-82A9-A900D3A1CF27}"/>
          </ac:grpSpMkLst>
        </pc:grpChg>
      </pc:sldChg>
      <pc:sldChg chg="addSp delSp modSp add ord delDesignElem">
        <pc:chgData name="신 동진" userId="fcffd04487e829fb" providerId="LiveId" clId="{43597FA4-4C43-4C8E-BC86-2B4D1B7EA2B1}" dt="2018-09-18T15:58:44.256" v="4092"/>
        <pc:sldMkLst>
          <pc:docMk/>
          <pc:sldMk cId="1365901458" sldId="259"/>
        </pc:sldMkLst>
        <pc:spChg chg="mod">
          <ac:chgData name="신 동진" userId="fcffd04487e829fb" providerId="LiveId" clId="{43597FA4-4C43-4C8E-BC86-2B4D1B7EA2B1}" dt="2018-09-18T12:37:48.943" v="261"/>
          <ac:spMkLst>
            <pc:docMk/>
            <pc:sldMk cId="1365901458" sldId="259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5:58:44.256" v="4092"/>
          <ac:spMkLst>
            <pc:docMk/>
            <pc:sldMk cId="1365901458" sldId="259"/>
            <ac:spMk id="3" creationId="{FB239647-0222-41D2-80C9-E7E6A19C922B}"/>
          </ac:spMkLst>
        </pc:spChg>
        <pc:spChg chg="del">
          <ac:chgData name="신 동진" userId="fcffd04487e829fb" providerId="LiveId" clId="{43597FA4-4C43-4C8E-BC86-2B4D1B7EA2B1}" dt="2018-09-18T12:37:18.115" v="245" actId="26606"/>
          <ac:spMkLst>
            <pc:docMk/>
            <pc:sldMk cId="1365901458" sldId="259"/>
            <ac:spMk id="8" creationId="{E2366EBA-92FD-44AE-87A9-25E5135EB2C9}"/>
          </ac:spMkLst>
        </pc:spChg>
        <pc:spChg chg="del">
          <ac:chgData name="신 동진" userId="fcffd04487e829fb" providerId="LiveId" clId="{43597FA4-4C43-4C8E-BC86-2B4D1B7EA2B1}" dt="2018-09-18T12:37:18.115" v="245" actId="26606"/>
          <ac:spMkLst>
            <pc:docMk/>
            <pc:sldMk cId="1365901458" sldId="259"/>
            <ac:spMk id="33" creationId="{7C462C46-EFB7-4580-9921-DFC346FCC3C2}"/>
          </ac:spMkLst>
        </pc:spChg>
        <pc:spChg chg="del">
          <ac:chgData name="신 동진" userId="fcffd04487e829fb" providerId="LiveId" clId="{43597FA4-4C43-4C8E-BC86-2B4D1B7EA2B1}" dt="2018-09-18T12:37:18.115" v="245" actId="26606"/>
          <ac:spMkLst>
            <pc:docMk/>
            <pc:sldMk cId="1365901458" sldId="259"/>
            <ac:spMk id="35" creationId="{B8B918B4-AB10-4E3A-916E-A9625586EA47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365901458" sldId="259"/>
            <ac:spMk id="40" creationId="{D75627FE-0AC5-4349-AC08-45A58BEC9B8C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365901458" sldId="259"/>
            <ac:spMk id="65" creationId="{BC2574CF-1D35-4994-87BD-5A3378E1AB34}"/>
          </ac:spMkLst>
        </pc:spChg>
        <pc:grpChg chg="del">
          <ac:chgData name="신 동진" userId="fcffd04487e829fb" providerId="LiveId" clId="{43597FA4-4C43-4C8E-BC86-2B4D1B7EA2B1}" dt="2018-09-18T12:37:18.115" v="245" actId="26606"/>
          <ac:grpSpMkLst>
            <pc:docMk/>
            <pc:sldMk cId="1365901458" sldId="259"/>
            <ac:grpSpMk id="10" creationId="{B437F5FC-01F7-4EB4-81E7-C27D917E9554}"/>
          </ac:grpSpMkLst>
        </pc:gr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1365901458" sldId="259"/>
            <ac:grpSpMk id="42" creationId="{F87AAF7B-2090-475D-9C3E-FDC03DD87A88}"/>
          </ac:grpSpMkLst>
        </pc:grpChg>
        <pc:cxnChg chg="add del">
          <ac:chgData name="신 동진" userId="fcffd04487e829fb" providerId="LiveId" clId="{43597FA4-4C43-4C8E-BC86-2B4D1B7EA2B1}" dt="2018-09-18T15:57:01.185" v="4049"/>
          <ac:cxnSpMkLst>
            <pc:docMk/>
            <pc:sldMk cId="1365901458" sldId="259"/>
            <ac:cxnSpMk id="67" creationId="{68B6AB33-DFE6-4FE4-94FE-C9E25424AD16}"/>
          </ac:cxnSpMkLst>
        </pc:cxnChg>
      </pc:sldChg>
      <pc:sldChg chg="add del">
        <pc:chgData name="신 동진" userId="fcffd04487e829fb" providerId="LiveId" clId="{43597FA4-4C43-4C8E-BC86-2B4D1B7EA2B1}" dt="2018-09-18T12:36:55.577" v="242" actId="2696"/>
        <pc:sldMkLst>
          <pc:docMk/>
          <pc:sldMk cId="1490933479" sldId="259"/>
        </pc:sldMkLst>
      </pc:sldChg>
      <pc:sldChg chg="delSp add del setBg delDesignElem">
        <pc:chgData name="신 동진" userId="fcffd04487e829fb" providerId="LiveId" clId="{43597FA4-4C43-4C8E-BC86-2B4D1B7EA2B1}" dt="2018-09-18T12:36:54.988" v="241" actId="2696"/>
        <pc:sldMkLst>
          <pc:docMk/>
          <pc:sldMk cId="390006585" sldId="260"/>
        </pc:sldMkLst>
        <pc:spChg chg="del">
          <ac:chgData name="신 동진" userId="fcffd04487e829fb" providerId="LiveId" clId="{43597FA4-4C43-4C8E-BC86-2B4D1B7EA2B1}" dt="2018-09-18T12:36:52.962" v="240"/>
          <ac:spMkLst>
            <pc:docMk/>
            <pc:sldMk cId="390006585" sldId="260"/>
            <ac:spMk id="8" creationId="{E2366EBA-92FD-44AE-87A9-25E5135EB2C9}"/>
          </ac:spMkLst>
        </pc:spChg>
        <pc:spChg chg="del">
          <ac:chgData name="신 동진" userId="fcffd04487e829fb" providerId="LiveId" clId="{43597FA4-4C43-4C8E-BC86-2B4D1B7EA2B1}" dt="2018-09-18T12:36:52.962" v="240"/>
          <ac:spMkLst>
            <pc:docMk/>
            <pc:sldMk cId="390006585" sldId="260"/>
            <ac:spMk id="33" creationId="{7C462C46-EFB7-4580-9921-DFC346FCC3C2}"/>
          </ac:spMkLst>
        </pc:spChg>
        <pc:spChg chg="del">
          <ac:chgData name="신 동진" userId="fcffd04487e829fb" providerId="LiveId" clId="{43597FA4-4C43-4C8E-BC86-2B4D1B7EA2B1}" dt="2018-09-18T12:36:52.962" v="240"/>
          <ac:spMkLst>
            <pc:docMk/>
            <pc:sldMk cId="390006585" sldId="260"/>
            <ac:spMk id="35" creationId="{B8B918B4-AB10-4E3A-916E-A9625586EA47}"/>
          </ac:spMkLst>
        </pc:spChg>
        <pc:grpChg chg="del">
          <ac:chgData name="신 동진" userId="fcffd04487e829fb" providerId="LiveId" clId="{43597FA4-4C43-4C8E-BC86-2B4D1B7EA2B1}" dt="2018-09-18T12:36:52.962" v="240"/>
          <ac:grpSpMkLst>
            <pc:docMk/>
            <pc:sldMk cId="390006585" sldId="260"/>
            <ac:grpSpMk id="10" creationId="{B437F5FC-01F7-4EB4-81E7-C27D917E9554}"/>
          </ac:grpSpMkLst>
        </pc:grpChg>
      </pc:sldChg>
      <pc:sldChg chg="add del">
        <pc:chgData name="신 동진" userId="fcffd04487e829fb" providerId="LiveId" clId="{43597FA4-4C43-4C8E-BC86-2B4D1B7EA2B1}" dt="2018-09-18T12:49:55.759" v="834" actId="2696"/>
        <pc:sldMkLst>
          <pc:docMk/>
          <pc:sldMk cId="801871718" sldId="260"/>
        </pc:sldMkLst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2656931518" sldId="260"/>
        </pc:sldMkLst>
        <pc:spChg chg="mod">
          <ac:chgData name="신 동진" userId="fcffd04487e829fb" providerId="LiveId" clId="{43597FA4-4C43-4C8E-BC86-2B4D1B7EA2B1}" dt="2018-09-18T12:50:06.238" v="856"/>
          <ac:spMkLst>
            <pc:docMk/>
            <pc:sldMk cId="2656931518" sldId="260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4:51:48.236" v="1478" actId="20577"/>
          <ac:spMkLst>
            <pc:docMk/>
            <pc:sldMk cId="2656931518" sldId="260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656931518" sldId="260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656931518" sldId="260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656931518" sldId="260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656931518" sldId="260"/>
            <ac:grpSpMk id="10" creationId="{B437F5FC-01F7-4EB4-81E7-C27D917E9554}"/>
          </ac:grpSpMkLst>
        </pc:grp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1520166637" sldId="261"/>
        </pc:sldMkLst>
        <pc:spChg chg="mod">
          <ac:chgData name="신 동진" userId="fcffd04487e829fb" providerId="LiveId" clId="{43597FA4-4C43-4C8E-BC86-2B4D1B7EA2B1}" dt="2018-09-18T14:53:02.419" v="1504" actId="26606"/>
          <ac:spMkLst>
            <pc:docMk/>
            <pc:sldMk cId="1520166637" sldId="261"/>
            <ac:spMk id="2" creationId="{5F97EFE1-BF14-46FC-8031-CA412BCD4C6E}"/>
          </ac:spMkLst>
        </pc:spChg>
        <pc:spChg chg="mod ord">
          <ac:chgData name="신 동진" userId="fcffd04487e829fb" providerId="LiveId" clId="{43597FA4-4C43-4C8E-BC86-2B4D1B7EA2B1}" dt="2018-09-18T14:53:52.465" v="1560" actId="20577"/>
          <ac:spMkLst>
            <pc:docMk/>
            <pc:sldMk cId="1520166637" sldId="261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520166637" sldId="261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520166637" sldId="261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520166637" sldId="261"/>
            <ac:spMk id="35" creationId="{B8B918B4-AB10-4E3A-916E-A9625586EA47}"/>
          </ac:spMkLst>
        </pc:spChg>
        <pc:spChg chg="add del">
          <ac:chgData name="신 동진" userId="fcffd04487e829fb" providerId="LiveId" clId="{43597FA4-4C43-4C8E-BC86-2B4D1B7EA2B1}" dt="2018-09-18T14:53:02.419" v="1504" actId="26606"/>
          <ac:spMkLst>
            <pc:docMk/>
            <pc:sldMk cId="1520166637" sldId="261"/>
            <ac:spMk id="71" creationId="{7718DC77-B672-4BA0-8369-866B3EBFCF5E}"/>
          </ac:spMkLst>
        </pc:spChg>
        <pc:spChg chg="add del">
          <ac:chgData name="신 동진" userId="fcffd04487e829fb" providerId="LiveId" clId="{43597FA4-4C43-4C8E-BC86-2B4D1B7EA2B1}" dt="2018-09-18T14:53:02.419" v="1504" actId="26606"/>
          <ac:spMkLst>
            <pc:docMk/>
            <pc:sldMk cId="1520166637" sldId="261"/>
            <ac:spMk id="101" creationId="{4826E238-1981-482E-B940-BD6E9FB29080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1520166637" sldId="261"/>
            <ac:grpSpMk id="10" creationId="{B437F5FC-01F7-4EB4-81E7-C27D917E9554}"/>
          </ac:grpSpMkLst>
        </pc:grpChg>
        <pc:grpChg chg="add del">
          <ac:chgData name="신 동진" userId="fcffd04487e829fb" providerId="LiveId" clId="{43597FA4-4C43-4C8E-BC86-2B4D1B7EA2B1}" dt="2018-09-18T14:53:02.419" v="1504" actId="26606"/>
          <ac:grpSpMkLst>
            <pc:docMk/>
            <pc:sldMk cId="1520166637" sldId="261"/>
            <ac:grpSpMk id="73" creationId="{AF2BE32A-9243-4A7C-B01B-EA1F265BF7B2}"/>
          </ac:grpSpMkLst>
        </pc:grpChg>
        <pc:grpChg chg="add del">
          <ac:chgData name="신 동진" userId="fcffd04487e829fb" providerId="LiveId" clId="{43597FA4-4C43-4C8E-BC86-2B4D1B7EA2B1}" dt="2018-09-18T14:53:02.419" v="1504" actId="26606"/>
          <ac:grpSpMkLst>
            <pc:docMk/>
            <pc:sldMk cId="1520166637" sldId="261"/>
            <ac:grpSpMk id="96" creationId="{329FED38-679C-4DFC-B7E2-94D94B8B1E9C}"/>
          </ac:grpSpMkLst>
        </pc:grpChg>
        <pc:picChg chg="add del mod">
          <ac:chgData name="신 동진" userId="fcffd04487e829fb" providerId="LiveId" clId="{43597FA4-4C43-4C8E-BC86-2B4D1B7EA2B1}" dt="2018-09-18T14:53:09.942" v="1505" actId="478"/>
          <ac:picMkLst>
            <pc:docMk/>
            <pc:sldMk cId="1520166637" sldId="261"/>
            <ac:picMk id="1026" creationId="{0078B42E-F42E-427F-8194-1B61A8E63296}"/>
          </ac:picMkLst>
        </pc:picChg>
      </pc:sldChg>
      <pc:sldChg chg="add del">
        <pc:chgData name="신 동진" userId="fcffd04487e829fb" providerId="LiveId" clId="{43597FA4-4C43-4C8E-BC86-2B4D1B7EA2B1}" dt="2018-09-18T13:24:08.519" v="1087" actId="2696"/>
        <pc:sldMkLst>
          <pc:docMk/>
          <pc:sldMk cId="1802844286" sldId="261"/>
        </pc:sldMkLst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3990833996" sldId="262"/>
        </pc:sldMkLst>
        <pc:spChg chg="mod">
          <ac:chgData name="신 동진" userId="fcffd04487e829fb" providerId="LiveId" clId="{43597FA4-4C43-4C8E-BC86-2B4D1B7EA2B1}" dt="2018-09-18T14:54:06.456" v="1564" actId="20577"/>
          <ac:spMkLst>
            <pc:docMk/>
            <pc:sldMk cId="3990833996" sldId="262"/>
            <ac:spMk id="2" creationId="{5F97EFE1-BF14-46FC-8031-CA412BCD4C6E}"/>
          </ac:spMkLst>
        </pc:spChg>
        <pc:spChg chg="del mod">
          <ac:chgData name="신 동진" userId="fcffd04487e829fb" providerId="LiveId" clId="{43597FA4-4C43-4C8E-BC86-2B4D1B7EA2B1}" dt="2018-09-18T14:54:20.068" v="1568" actId="478"/>
          <ac:spMkLst>
            <pc:docMk/>
            <pc:sldMk cId="3990833996" sldId="262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990833996" sldId="262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990833996" sldId="262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990833996" sldId="262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3990833996" sldId="262"/>
            <ac:grpSpMk id="10" creationId="{B437F5FC-01F7-4EB4-81E7-C27D917E9554}"/>
          </ac:grpSpMkLst>
        </pc:grpChg>
        <pc:picChg chg="add mod">
          <ac:chgData name="신 동진" userId="fcffd04487e829fb" providerId="LiveId" clId="{43597FA4-4C43-4C8E-BC86-2B4D1B7EA2B1}" dt="2018-09-18T14:54:22.371" v="1569" actId="1076"/>
          <ac:picMkLst>
            <pc:docMk/>
            <pc:sldMk cId="3990833996" sldId="262"/>
            <ac:picMk id="2050" creationId="{6F73AA47-0CEB-4CB3-99AD-48C2C9DFB06D}"/>
          </ac:picMkLst>
        </pc:pic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2185185307" sldId="263"/>
        </pc:sldMkLst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185185307" sldId="263"/>
            <ac:spMk id="8" creationId="{E2366EBA-92FD-44AE-87A9-25E5135EB2C9}"/>
          </ac:spMkLst>
        </pc:spChg>
        <pc:spChg chg="add del mod">
          <ac:chgData name="신 동진" userId="fcffd04487e829fb" providerId="LiveId" clId="{43597FA4-4C43-4C8E-BC86-2B4D1B7EA2B1}" dt="2018-09-18T15:18:44.836" v="2576" actId="478"/>
          <ac:spMkLst>
            <pc:docMk/>
            <pc:sldMk cId="2185185307" sldId="263"/>
            <ac:spMk id="32" creationId="{0416DC16-C834-4738-9872-AA4B8020476A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185185307" sldId="263"/>
            <ac:spMk id="33" creationId="{7C462C46-EFB7-4580-9921-DFC346FCC3C2}"/>
          </ac:spMkLst>
        </pc:spChg>
        <pc:spChg chg="add mod">
          <ac:chgData name="신 동진" userId="fcffd04487e829fb" providerId="LiveId" clId="{43597FA4-4C43-4C8E-BC86-2B4D1B7EA2B1}" dt="2018-09-18T15:18:54.627" v="2578" actId="1076"/>
          <ac:spMkLst>
            <pc:docMk/>
            <pc:sldMk cId="2185185307" sldId="263"/>
            <ac:spMk id="34" creationId="{79485F73-E47F-49B0-B9DF-A48E256B9B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185185307" sldId="263"/>
            <ac:spMk id="35" creationId="{B8B918B4-AB10-4E3A-916E-A9625586EA47}"/>
          </ac:spMkLst>
        </pc:spChg>
        <pc:spChg chg="add mod">
          <ac:chgData name="신 동진" userId="fcffd04487e829fb" providerId="LiveId" clId="{43597FA4-4C43-4C8E-BC86-2B4D1B7EA2B1}" dt="2018-09-18T15:18:59.440" v="2579" actId="571"/>
          <ac:spMkLst>
            <pc:docMk/>
            <pc:sldMk cId="2185185307" sldId="263"/>
            <ac:spMk id="36" creationId="{72233EB8-0788-41E2-9906-8AC745E0BE26}"/>
          </ac:spMkLst>
        </pc:spChg>
        <pc:spChg chg="add mod">
          <ac:chgData name="신 동진" userId="fcffd04487e829fb" providerId="LiveId" clId="{43597FA4-4C43-4C8E-BC86-2B4D1B7EA2B1}" dt="2018-09-18T15:19:14.973" v="2581" actId="1076"/>
          <ac:spMkLst>
            <pc:docMk/>
            <pc:sldMk cId="2185185307" sldId="263"/>
            <ac:spMk id="37" creationId="{FFCBB90E-9C2B-4098-AF79-4FB841247B1F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185185307" sldId="263"/>
            <ac:grpSpMk id="10" creationId="{B437F5FC-01F7-4EB4-81E7-C27D917E9554}"/>
          </ac:grpSpMkLst>
        </pc:grpChg>
        <pc:picChg chg="add del mod">
          <ac:chgData name="신 동진" userId="fcffd04487e829fb" providerId="LiveId" clId="{43597FA4-4C43-4C8E-BC86-2B4D1B7EA2B1}" dt="2018-09-18T14:55:01.574" v="1579" actId="478"/>
          <ac:picMkLst>
            <pc:docMk/>
            <pc:sldMk cId="2185185307" sldId="263"/>
            <ac:picMk id="2050" creationId="{6F73AA47-0CEB-4CB3-99AD-48C2C9DFB06D}"/>
          </ac:picMkLst>
        </pc:picChg>
        <pc:picChg chg="add del mod">
          <ac:chgData name="신 동진" userId="fcffd04487e829fb" providerId="LiveId" clId="{43597FA4-4C43-4C8E-BC86-2B4D1B7EA2B1}" dt="2018-09-18T14:54:59.766" v="1578"/>
          <ac:picMkLst>
            <pc:docMk/>
            <pc:sldMk cId="2185185307" sldId="263"/>
            <ac:picMk id="3074" creationId="{9D177DCC-2DE1-4797-B0B5-D836CABCE63A}"/>
          </ac:picMkLst>
        </pc:picChg>
        <pc:picChg chg="add mod">
          <ac:chgData name="신 동진" userId="fcffd04487e829fb" providerId="LiveId" clId="{43597FA4-4C43-4C8E-BC86-2B4D1B7EA2B1}" dt="2018-09-18T14:55:09.014" v="1583" actId="1076"/>
          <ac:picMkLst>
            <pc:docMk/>
            <pc:sldMk cId="2185185307" sldId="263"/>
            <ac:picMk id="3076" creationId="{CFBD6725-7347-416C-94B9-209AFA2EE14C}"/>
          </ac:picMkLst>
        </pc:picChg>
      </pc:sldChg>
      <pc:sldChg chg="add del ord">
        <pc:chgData name="신 동진" userId="fcffd04487e829fb" providerId="LiveId" clId="{43597FA4-4C43-4C8E-BC86-2B4D1B7EA2B1}" dt="2018-09-18T14:55:31.525" v="1586" actId="2696"/>
        <pc:sldMkLst>
          <pc:docMk/>
          <pc:sldMk cId="2255965389" sldId="264"/>
        </pc:sldMkLst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3739889601" sldId="264"/>
        </pc:sldMkLst>
        <pc:spChg chg="mod">
          <ac:chgData name="신 동진" userId="fcffd04487e829fb" providerId="LiveId" clId="{43597FA4-4C43-4C8E-BC86-2B4D1B7EA2B1}" dt="2018-09-18T14:55:38.831" v="1592" actId="20577"/>
          <ac:spMkLst>
            <pc:docMk/>
            <pc:sldMk cId="3739889601" sldId="264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4:58:34.114" v="1953"/>
          <ac:spMkLst>
            <pc:docMk/>
            <pc:sldMk cId="3739889601" sldId="264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739889601" sldId="264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739889601" sldId="264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739889601" sldId="264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3739889601" sldId="264"/>
            <ac:grpSpMk id="10" creationId="{B437F5FC-01F7-4EB4-81E7-C27D917E9554}"/>
          </ac:grpSpMkLst>
        </pc:grpChg>
      </pc:sldChg>
      <pc:sldChg chg="addSp delSp modSp add modAnim delDesignElem">
        <pc:chgData name="신 동진" userId="fcffd04487e829fb" providerId="LiveId" clId="{43597FA4-4C43-4C8E-BC86-2B4D1B7EA2B1}" dt="2018-09-18T15:57:01.185" v="4049"/>
        <pc:sldMkLst>
          <pc:docMk/>
          <pc:sldMk cId="1963747671" sldId="265"/>
        </pc:sldMkLst>
        <pc:spChg chg="mod">
          <ac:chgData name="신 동진" userId="fcffd04487e829fb" providerId="LiveId" clId="{43597FA4-4C43-4C8E-BC86-2B4D1B7EA2B1}" dt="2018-09-18T15:51:05.483" v="3795" actId="20577"/>
          <ac:spMkLst>
            <pc:docMk/>
            <pc:sldMk cId="1963747671" sldId="265"/>
            <ac:spMk id="3" creationId="{FB239647-0222-41D2-80C9-E7E6A19C922B}"/>
          </ac:spMkLst>
        </pc:spChg>
        <pc:spChg chg="add mod">
          <ac:chgData name="신 동진" userId="fcffd04487e829fb" providerId="LiveId" clId="{43597FA4-4C43-4C8E-BC86-2B4D1B7EA2B1}" dt="2018-09-18T15:07:23.486" v="2489" actId="20577"/>
          <ac:spMkLst>
            <pc:docMk/>
            <pc:sldMk cId="1963747671" sldId="265"/>
            <ac:spMk id="4" creationId="{A483A4E5-D781-4119-B754-C84D8371320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963747671" sldId="265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963747671" sldId="265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963747671" sldId="265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1963747671" sldId="265"/>
            <ac:grpSpMk id="10" creationId="{B437F5FC-01F7-4EB4-81E7-C27D917E9554}"/>
          </ac:grpSpMkLst>
        </pc:grpChg>
      </pc:sldChg>
      <pc:sldChg chg="addSp delSp modSp add del">
        <pc:chgData name="신 동진" userId="fcffd04487e829fb" providerId="LiveId" clId="{43597FA4-4C43-4C8E-BC86-2B4D1B7EA2B1}" dt="2018-09-18T15:23:48.434" v="2603" actId="2696"/>
        <pc:sldMkLst>
          <pc:docMk/>
          <pc:sldMk cId="3642643361" sldId="266"/>
        </pc:sldMkLst>
        <pc:spChg chg="add mod">
          <ac:chgData name="신 동진" userId="fcffd04487e829fb" providerId="LiveId" clId="{43597FA4-4C43-4C8E-BC86-2B4D1B7EA2B1}" dt="2018-09-18T15:09:03.113" v="2501" actId="1076"/>
          <ac:spMkLst>
            <pc:docMk/>
            <pc:sldMk cId="3642643361" sldId="266"/>
            <ac:spMk id="3" creationId="{F2B6AB56-719C-4492-8815-9FBCEEDC1A7A}"/>
          </ac:spMkLst>
        </pc:spChg>
        <pc:picChg chg="add del mod">
          <ac:chgData name="신 동진" userId="fcffd04487e829fb" providerId="LiveId" clId="{43597FA4-4C43-4C8E-BC86-2B4D1B7EA2B1}" dt="2018-09-18T15:11:07.296" v="2539" actId="478"/>
          <ac:picMkLst>
            <pc:docMk/>
            <pc:sldMk cId="3642643361" sldId="266"/>
            <ac:picMk id="3076" creationId="{CFBD6725-7347-416C-94B9-209AFA2EE14C}"/>
          </ac:picMkLst>
        </pc:picChg>
        <pc:picChg chg="add del mod ord">
          <ac:chgData name="신 동진" userId="fcffd04487e829fb" providerId="LiveId" clId="{43597FA4-4C43-4C8E-BC86-2B4D1B7EA2B1}" dt="2018-09-18T15:10:50.373" v="2536" actId="478"/>
          <ac:picMkLst>
            <pc:docMk/>
            <pc:sldMk cId="3642643361" sldId="266"/>
            <ac:picMk id="4098" creationId="{3D69576A-1453-4805-8E11-F286EDE954B5}"/>
          </ac:picMkLst>
        </pc:picChg>
        <pc:picChg chg="add del">
          <ac:chgData name="신 동진" userId="fcffd04487e829fb" providerId="LiveId" clId="{43597FA4-4C43-4C8E-BC86-2B4D1B7EA2B1}" dt="2018-09-18T15:10:45.315" v="2533"/>
          <ac:picMkLst>
            <pc:docMk/>
            <pc:sldMk cId="3642643361" sldId="266"/>
            <ac:picMk id="4100" creationId="{20A613B4-0378-4BD3-81F1-3ECA11B2E72A}"/>
          </ac:picMkLst>
        </pc:pic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2834546394" sldId="267"/>
        </pc:sldMkLst>
        <pc:spChg chg="add mod">
          <ac:chgData name="신 동진" userId="fcffd04487e829fb" providerId="LiveId" clId="{43597FA4-4C43-4C8E-BC86-2B4D1B7EA2B1}" dt="2018-09-18T15:16:01.613" v="2553" actId="1076"/>
          <ac:spMkLst>
            <pc:docMk/>
            <pc:sldMk cId="2834546394" sldId="267"/>
            <ac:spMk id="3" creationId="{EAEDB2F8-F5D1-4ACA-B40C-2A7EFEB00D8D}"/>
          </ac:spMkLst>
        </pc:spChg>
        <pc:spChg chg="add mod">
          <ac:chgData name="신 동진" userId="fcffd04487e829fb" providerId="LiveId" clId="{43597FA4-4C43-4C8E-BC86-2B4D1B7EA2B1}" dt="2018-09-18T15:18:09.625" v="2571" actId="1076"/>
          <ac:spMkLst>
            <pc:docMk/>
            <pc:sldMk cId="2834546394" sldId="267"/>
            <ac:spMk id="4" creationId="{13E974DC-4EA8-424F-ADB7-0E9A87455D3F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834546394" sldId="267"/>
            <ac:spMk id="8" creationId="{E2366EBA-92FD-44AE-87A9-25E5135EB2C9}"/>
          </ac:spMkLst>
        </pc:spChg>
        <pc:spChg chg="add mod">
          <ac:chgData name="신 동진" userId="fcffd04487e829fb" providerId="LiveId" clId="{43597FA4-4C43-4C8E-BC86-2B4D1B7EA2B1}" dt="2018-09-18T15:18:15.422" v="2572" actId="571"/>
          <ac:spMkLst>
            <pc:docMk/>
            <pc:sldMk cId="2834546394" sldId="267"/>
            <ac:spMk id="32" creationId="{157120C4-EBB1-436F-BFC5-7D0778139E55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834546394" sldId="267"/>
            <ac:spMk id="33" creationId="{7C462C46-EFB7-4580-9921-DFC346FCC3C2}"/>
          </ac:spMkLst>
        </pc:spChg>
        <pc:spChg chg="add mod">
          <ac:chgData name="신 동진" userId="fcffd04487e829fb" providerId="LiveId" clId="{43597FA4-4C43-4C8E-BC86-2B4D1B7EA2B1}" dt="2018-09-18T15:18:23.027" v="2573" actId="571"/>
          <ac:spMkLst>
            <pc:docMk/>
            <pc:sldMk cId="2834546394" sldId="267"/>
            <ac:spMk id="34" creationId="{A342F48E-365F-47E3-9158-369E927383F5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834546394" sldId="267"/>
            <ac:spMk id="35" creationId="{B8B918B4-AB10-4E3A-916E-A9625586EA47}"/>
          </ac:spMkLst>
        </pc:spChg>
        <pc:spChg chg="add mod">
          <ac:chgData name="신 동진" userId="fcffd04487e829fb" providerId="LiveId" clId="{43597FA4-4C43-4C8E-BC86-2B4D1B7EA2B1}" dt="2018-09-18T15:19:20.785" v="2582" actId="571"/>
          <ac:spMkLst>
            <pc:docMk/>
            <pc:sldMk cId="2834546394" sldId="267"/>
            <ac:spMk id="36" creationId="{041589F8-F3FE-474B-A722-41BE613B786C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834546394" sldId="267"/>
            <ac:grpSpMk id="10" creationId="{B437F5FC-01F7-4EB4-81E7-C27D917E9554}"/>
          </ac:grpSpMkLst>
        </pc:grpChg>
        <pc:picChg chg="mod">
          <ac:chgData name="신 동진" userId="fcffd04487e829fb" providerId="LiveId" clId="{43597FA4-4C43-4C8E-BC86-2B4D1B7EA2B1}" dt="2018-09-18T15:13:57.084" v="2545" actId="14100"/>
          <ac:picMkLst>
            <pc:docMk/>
            <pc:sldMk cId="2834546394" sldId="267"/>
            <ac:picMk id="3076" creationId="{CFBD6725-7347-416C-94B9-209AFA2EE14C}"/>
          </ac:picMkLst>
        </pc:pic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1252888552" sldId="268"/>
        </pc:sldMkLst>
        <pc:spChg chg="mod">
          <ac:chgData name="신 동진" userId="fcffd04487e829fb" providerId="LiveId" clId="{43597FA4-4C43-4C8E-BC86-2B4D1B7EA2B1}" dt="2018-09-18T15:17:26.816" v="2564" actId="1076"/>
          <ac:spMkLst>
            <pc:docMk/>
            <pc:sldMk cId="1252888552" sldId="268"/>
            <ac:spMk id="3" creationId="{EAEDB2F8-F5D1-4ACA-B40C-2A7EFEB00D8D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252888552" sldId="268"/>
            <ac:spMk id="8" creationId="{E2366EBA-92FD-44AE-87A9-25E5135EB2C9}"/>
          </ac:spMkLst>
        </pc:spChg>
        <pc:spChg chg="add mod">
          <ac:chgData name="신 동진" userId="fcffd04487e829fb" providerId="LiveId" clId="{43597FA4-4C43-4C8E-BC86-2B4D1B7EA2B1}" dt="2018-09-18T15:17:37.400" v="2565" actId="571"/>
          <ac:spMkLst>
            <pc:docMk/>
            <pc:sldMk cId="1252888552" sldId="268"/>
            <ac:spMk id="32" creationId="{83FAC45B-9E71-4A8E-BB8F-2CC92059BFE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252888552" sldId="268"/>
            <ac:spMk id="33" creationId="{7C462C46-EFB7-4580-9921-DFC346FCC3C2}"/>
          </ac:spMkLst>
        </pc:spChg>
        <pc:spChg chg="add mod">
          <ac:chgData name="신 동진" userId="fcffd04487e829fb" providerId="LiveId" clId="{43597FA4-4C43-4C8E-BC86-2B4D1B7EA2B1}" dt="2018-09-18T15:19:29.366" v="2583" actId="571"/>
          <ac:spMkLst>
            <pc:docMk/>
            <pc:sldMk cId="1252888552" sldId="268"/>
            <ac:spMk id="34" creationId="{E5EBCC06-FC83-4E58-9190-0296068830E3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1252888552" sldId="268"/>
            <ac:spMk id="35" creationId="{B8B918B4-AB10-4E3A-916E-A9625586EA47}"/>
          </ac:spMkLst>
        </pc:spChg>
        <pc:spChg chg="add mod">
          <ac:chgData name="신 동진" userId="fcffd04487e829fb" providerId="LiveId" clId="{43597FA4-4C43-4C8E-BC86-2B4D1B7EA2B1}" dt="2018-09-18T15:19:41.349" v="2587" actId="1076"/>
          <ac:spMkLst>
            <pc:docMk/>
            <pc:sldMk cId="1252888552" sldId="268"/>
            <ac:spMk id="36" creationId="{9E80E832-BA71-4122-9082-A211016C7AEC}"/>
          </ac:spMkLst>
        </pc:spChg>
        <pc:spChg chg="add mod">
          <ac:chgData name="신 동진" userId="fcffd04487e829fb" providerId="LiveId" clId="{43597FA4-4C43-4C8E-BC86-2B4D1B7EA2B1}" dt="2018-09-18T15:19:44.506" v="2588" actId="571"/>
          <ac:spMkLst>
            <pc:docMk/>
            <pc:sldMk cId="1252888552" sldId="268"/>
            <ac:spMk id="37" creationId="{DBB641E0-5778-49D6-9272-5A31B95F9D77}"/>
          </ac:spMkLst>
        </pc:spChg>
        <pc:spChg chg="add mod">
          <ac:chgData name="신 동진" userId="fcffd04487e829fb" providerId="LiveId" clId="{43597FA4-4C43-4C8E-BC86-2B4D1B7EA2B1}" dt="2018-09-18T15:19:48.112" v="2589" actId="571"/>
          <ac:spMkLst>
            <pc:docMk/>
            <pc:sldMk cId="1252888552" sldId="268"/>
            <ac:spMk id="38" creationId="{26159B74-28B7-4604-98F3-3056C82803D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1252888552" sldId="268"/>
            <ac:grpSpMk id="10" creationId="{B437F5FC-01F7-4EB4-81E7-C27D917E9554}"/>
          </ac:grpSpMkLst>
        </pc:grpChg>
        <pc:picChg chg="mod modCrop">
          <ac:chgData name="신 동진" userId="fcffd04487e829fb" providerId="LiveId" clId="{43597FA4-4C43-4C8E-BC86-2B4D1B7EA2B1}" dt="2018-09-18T15:19:35.925" v="2586" actId="1076"/>
          <ac:picMkLst>
            <pc:docMk/>
            <pc:sldMk cId="1252888552" sldId="268"/>
            <ac:picMk id="3076" creationId="{CFBD6725-7347-416C-94B9-209AFA2EE14C}"/>
          </ac:picMkLst>
        </pc:pic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2268736641" sldId="269"/>
        </pc:sldMkLst>
        <pc:spChg chg="mod">
          <ac:chgData name="신 동진" userId="fcffd04487e829fb" providerId="LiveId" clId="{43597FA4-4C43-4C8E-BC86-2B4D1B7EA2B1}" dt="2018-09-18T15:21:00.129" v="2597" actId="1076"/>
          <ac:spMkLst>
            <pc:docMk/>
            <pc:sldMk cId="2268736641" sldId="269"/>
            <ac:spMk id="3" creationId="{EAEDB2F8-F5D1-4ACA-B40C-2A7EFEB00D8D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268736641" sldId="269"/>
            <ac:spMk id="8" creationId="{E2366EBA-92FD-44AE-87A9-25E5135EB2C9}"/>
          </ac:spMkLst>
        </pc:spChg>
        <pc:spChg chg="mod">
          <ac:chgData name="신 동진" userId="fcffd04487e829fb" providerId="LiveId" clId="{43597FA4-4C43-4C8E-BC86-2B4D1B7EA2B1}" dt="2018-09-18T15:20:54.464" v="2596" actId="1076"/>
          <ac:spMkLst>
            <pc:docMk/>
            <pc:sldMk cId="2268736641" sldId="269"/>
            <ac:spMk id="32" creationId="{83FAC45B-9E71-4A8E-BB8F-2CC92059BFE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268736641" sldId="269"/>
            <ac:spMk id="33" creationId="{7C462C46-EFB7-4580-9921-DFC346FCC3C2}"/>
          </ac:spMkLst>
        </pc:spChg>
        <pc:spChg chg="mod">
          <ac:chgData name="신 동진" userId="fcffd04487e829fb" providerId="LiveId" clId="{43597FA4-4C43-4C8E-BC86-2B4D1B7EA2B1}" dt="2018-09-18T15:20:49.622" v="2595" actId="1076"/>
          <ac:spMkLst>
            <pc:docMk/>
            <pc:sldMk cId="2268736641" sldId="269"/>
            <ac:spMk id="34" creationId="{E5EBCC06-FC83-4E58-9190-0296068830E3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268736641" sldId="269"/>
            <ac:spMk id="35" creationId="{B8B918B4-AB10-4E3A-916E-A9625586EA47}"/>
          </ac:spMkLst>
        </pc:spChg>
        <pc:spChg chg="del">
          <ac:chgData name="신 동진" userId="fcffd04487e829fb" providerId="LiveId" clId="{43597FA4-4C43-4C8E-BC86-2B4D1B7EA2B1}" dt="2018-09-18T15:21:14.819" v="2600" actId="478"/>
          <ac:spMkLst>
            <pc:docMk/>
            <pc:sldMk cId="2268736641" sldId="269"/>
            <ac:spMk id="36" creationId="{9E80E832-BA71-4122-9082-A211016C7AEC}"/>
          </ac:spMkLst>
        </pc:spChg>
        <pc:spChg chg="del">
          <ac:chgData name="신 동진" userId="fcffd04487e829fb" providerId="LiveId" clId="{43597FA4-4C43-4C8E-BC86-2B4D1B7EA2B1}" dt="2018-09-18T15:21:16.075" v="2601" actId="478"/>
          <ac:spMkLst>
            <pc:docMk/>
            <pc:sldMk cId="2268736641" sldId="269"/>
            <ac:spMk id="37" creationId="{DBB641E0-5778-49D6-9272-5A31B95F9D77}"/>
          </ac:spMkLst>
        </pc:spChg>
        <pc:spChg chg="del">
          <ac:chgData name="신 동진" userId="fcffd04487e829fb" providerId="LiveId" clId="{43597FA4-4C43-4C8E-BC86-2B4D1B7EA2B1}" dt="2018-09-18T15:21:17.189" v="2602" actId="478"/>
          <ac:spMkLst>
            <pc:docMk/>
            <pc:sldMk cId="2268736641" sldId="269"/>
            <ac:spMk id="38" creationId="{26159B74-28B7-4604-98F3-3056C82803D7}"/>
          </ac:spMkLst>
        </pc:spChg>
        <pc:spChg chg="add mod">
          <ac:chgData name="신 동진" userId="fcffd04487e829fb" providerId="LiveId" clId="{43597FA4-4C43-4C8E-BC86-2B4D1B7EA2B1}" dt="2018-09-18T15:21:05.684" v="2598" actId="571"/>
          <ac:spMkLst>
            <pc:docMk/>
            <pc:sldMk cId="2268736641" sldId="269"/>
            <ac:spMk id="39" creationId="{84816CE8-6891-4A58-9048-730BF80D5AF0}"/>
          </ac:spMkLst>
        </pc:spChg>
        <pc:spChg chg="add mod">
          <ac:chgData name="신 동진" userId="fcffd04487e829fb" providerId="LiveId" clId="{43597FA4-4C43-4C8E-BC86-2B4D1B7EA2B1}" dt="2018-09-18T15:21:10.118" v="2599" actId="571"/>
          <ac:spMkLst>
            <pc:docMk/>
            <pc:sldMk cId="2268736641" sldId="269"/>
            <ac:spMk id="40" creationId="{EF01196B-A83A-4500-AEEB-0445542BE66D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268736641" sldId="269"/>
            <ac:grpSpMk id="10" creationId="{B437F5FC-01F7-4EB4-81E7-C27D917E9554}"/>
          </ac:grpSpMkLst>
        </pc:grpChg>
        <pc:picChg chg="mod">
          <ac:chgData name="신 동진" userId="fcffd04487e829fb" providerId="LiveId" clId="{43597FA4-4C43-4C8E-BC86-2B4D1B7EA2B1}" dt="2018-09-18T15:20:43.593" v="2594" actId="1076"/>
          <ac:picMkLst>
            <pc:docMk/>
            <pc:sldMk cId="2268736641" sldId="269"/>
            <ac:picMk id="3076" creationId="{CFBD6725-7347-416C-94B9-209AFA2EE14C}"/>
          </ac:picMkLst>
        </pc:picChg>
      </pc:sldChg>
      <pc:sldChg chg="addSp delSp modSp add ord delAnim delDesignElem">
        <pc:chgData name="신 동진" userId="fcffd04487e829fb" providerId="LiveId" clId="{43597FA4-4C43-4C8E-BC86-2B4D1B7EA2B1}" dt="2018-09-18T15:57:01.185" v="4049"/>
        <pc:sldMkLst>
          <pc:docMk/>
          <pc:sldMk cId="2985671204" sldId="270"/>
        </pc:sldMkLst>
        <pc:spChg chg="mod">
          <ac:chgData name="신 동진" userId="fcffd04487e829fb" providerId="LiveId" clId="{43597FA4-4C43-4C8E-BC86-2B4D1B7EA2B1}" dt="2018-09-18T15:24:24.213" v="2626"/>
          <ac:spMkLst>
            <pc:docMk/>
            <pc:sldMk cId="2985671204" sldId="270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5:28:37.527" v="3238" actId="20577"/>
          <ac:spMkLst>
            <pc:docMk/>
            <pc:sldMk cId="2985671204" sldId="270"/>
            <ac:spMk id="3" creationId="{FB239647-0222-41D2-80C9-E7E6A19C922B}"/>
          </ac:spMkLst>
        </pc:spChg>
        <pc:spChg chg="del">
          <ac:chgData name="신 동진" userId="fcffd04487e829fb" providerId="LiveId" clId="{43597FA4-4C43-4C8E-BC86-2B4D1B7EA2B1}" dt="2018-09-18T15:24:27.891" v="2627" actId="478"/>
          <ac:spMkLst>
            <pc:docMk/>
            <pc:sldMk cId="2985671204" sldId="270"/>
            <ac:spMk id="4" creationId="{A483A4E5-D781-4119-B754-C84D8371320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985671204" sldId="270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985671204" sldId="270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2985671204" sldId="270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2985671204" sldId="270"/>
            <ac:grpSpMk id="10" creationId="{B437F5FC-01F7-4EB4-81E7-C27D917E9554}"/>
          </ac:grpSpMkLst>
        </pc:grp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3792946513" sldId="271"/>
        </pc:sldMkLst>
        <pc:spChg chg="mod">
          <ac:chgData name="신 동진" userId="fcffd04487e829fb" providerId="LiveId" clId="{43597FA4-4C43-4C8E-BC86-2B4D1B7EA2B1}" dt="2018-09-18T15:32:29.149" v="3319"/>
          <ac:spMkLst>
            <pc:docMk/>
            <pc:sldMk cId="3792946513" sldId="271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5:48:23.817" v="3794"/>
          <ac:spMkLst>
            <pc:docMk/>
            <pc:sldMk cId="3792946513" sldId="271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792946513" sldId="271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792946513" sldId="271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792946513" sldId="271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3792946513" sldId="271"/>
            <ac:grpSpMk id="10" creationId="{B437F5FC-01F7-4EB4-81E7-C27D917E9554}"/>
          </ac:grpSpMkLst>
        </pc:grpChg>
      </pc:sldChg>
      <pc:sldChg chg="addSp delSp modSp add ord delDesignElem">
        <pc:chgData name="신 동진" userId="fcffd04487e829fb" providerId="LiveId" clId="{43597FA4-4C43-4C8E-BC86-2B4D1B7EA2B1}" dt="2018-09-18T15:57:01.185" v="4049"/>
        <pc:sldMkLst>
          <pc:docMk/>
          <pc:sldMk cId="574718334" sldId="272"/>
        </pc:sldMkLst>
        <pc:spChg chg="mod">
          <ac:chgData name="신 동진" userId="fcffd04487e829fb" providerId="LiveId" clId="{43597FA4-4C43-4C8E-BC86-2B4D1B7EA2B1}" dt="2018-09-18T15:33:23.950" v="3407"/>
          <ac:spMkLst>
            <pc:docMk/>
            <pc:sldMk cId="574718334" sldId="272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5:36:45.097" v="3537" actId="20577"/>
          <ac:spMkLst>
            <pc:docMk/>
            <pc:sldMk cId="574718334" sldId="272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574718334" sldId="272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574718334" sldId="272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574718334" sldId="272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574718334" sldId="272"/>
            <ac:grpSpMk id="10" creationId="{B437F5FC-01F7-4EB4-81E7-C27D917E9554}"/>
          </ac:grpSpMkLst>
        </pc:grpChg>
      </pc:sldChg>
      <pc:sldChg chg="addSp delSp modSp add delDesignElem">
        <pc:chgData name="신 동진" userId="fcffd04487e829fb" providerId="LiveId" clId="{43597FA4-4C43-4C8E-BC86-2B4D1B7EA2B1}" dt="2018-09-18T15:57:01.185" v="4049"/>
        <pc:sldMkLst>
          <pc:docMk/>
          <pc:sldMk cId="3110417084" sldId="273"/>
        </pc:sldMkLst>
        <pc:spChg chg="mod">
          <ac:chgData name="신 동진" userId="fcffd04487e829fb" providerId="LiveId" clId="{43597FA4-4C43-4C8E-BC86-2B4D1B7EA2B1}" dt="2018-09-18T15:51:42.717" v="3813"/>
          <ac:spMkLst>
            <pc:docMk/>
            <pc:sldMk cId="3110417084" sldId="273"/>
            <ac:spMk id="2" creationId="{5F97EFE1-BF14-46FC-8031-CA412BCD4C6E}"/>
          </ac:spMkLst>
        </pc:spChg>
        <pc:spChg chg="mod">
          <ac:chgData name="신 동진" userId="fcffd04487e829fb" providerId="LiveId" clId="{43597FA4-4C43-4C8E-BC86-2B4D1B7EA2B1}" dt="2018-09-18T15:56:15.647" v="4029" actId="20577"/>
          <ac:spMkLst>
            <pc:docMk/>
            <pc:sldMk cId="3110417084" sldId="273"/>
            <ac:spMk id="3" creationId="{FB239647-0222-41D2-80C9-E7E6A19C922B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110417084" sldId="273"/>
            <ac:spMk id="8" creationId="{E2366EBA-92FD-44AE-87A9-25E5135EB2C9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110417084" sldId="273"/>
            <ac:spMk id="33" creationId="{7C462C46-EFB7-4580-9921-DFC346FCC3C2}"/>
          </ac:spMkLst>
        </pc:spChg>
        <pc:spChg chg="add del">
          <ac:chgData name="신 동진" userId="fcffd04487e829fb" providerId="LiveId" clId="{43597FA4-4C43-4C8E-BC86-2B4D1B7EA2B1}" dt="2018-09-18T15:57:01.185" v="4049"/>
          <ac:spMkLst>
            <pc:docMk/>
            <pc:sldMk cId="3110417084" sldId="273"/>
            <ac:spMk id="35" creationId="{B8B918B4-AB10-4E3A-916E-A9625586EA47}"/>
          </ac:spMkLst>
        </pc:spChg>
        <pc:grpChg chg="add del">
          <ac:chgData name="신 동진" userId="fcffd04487e829fb" providerId="LiveId" clId="{43597FA4-4C43-4C8E-BC86-2B4D1B7EA2B1}" dt="2018-09-18T15:57:01.185" v="4049"/>
          <ac:grpSpMkLst>
            <pc:docMk/>
            <pc:sldMk cId="3110417084" sldId="273"/>
            <ac:grpSpMk id="10" creationId="{B437F5FC-01F7-4EB4-81E7-C27D917E9554}"/>
          </ac:grpSpMkLst>
        </pc:grpChg>
      </pc:sldChg>
      <pc:sldChg chg="add del">
        <pc:chgData name="신 동진" userId="fcffd04487e829fb" providerId="LiveId" clId="{43597FA4-4C43-4C8E-BC86-2B4D1B7EA2B1}" dt="2018-09-18T15:57:28.238" v="4053" actId="2696"/>
        <pc:sldMkLst>
          <pc:docMk/>
          <pc:sldMk cId="1797152784" sldId="274"/>
        </pc:sldMkLst>
      </pc:sldChg>
      <pc:sldChg chg="add del">
        <pc:chgData name="신 동진" userId="fcffd04487e829fb" providerId="LiveId" clId="{43597FA4-4C43-4C8E-BC86-2B4D1B7EA2B1}" dt="2018-09-18T15:57:18.240" v="4050" actId="2696"/>
        <pc:sldMkLst>
          <pc:docMk/>
          <pc:sldMk cId="3197195354" sldId="274"/>
        </pc:sldMkLst>
      </pc:sldChg>
      <pc:sldChg chg="addSp delSp modSp add mod setBg setClrOvrMap">
        <pc:chgData name="신 동진" userId="fcffd04487e829fb" providerId="LiveId" clId="{43597FA4-4C43-4C8E-BC86-2B4D1B7EA2B1}" dt="2018-09-18T15:58:06.698" v="4066" actId="20577"/>
        <pc:sldMkLst>
          <pc:docMk/>
          <pc:sldMk cId="990585048" sldId="275"/>
        </pc:sldMkLst>
        <pc:spChg chg="add mod">
          <ac:chgData name="신 동진" userId="fcffd04487e829fb" providerId="LiveId" clId="{43597FA4-4C43-4C8E-BC86-2B4D1B7EA2B1}" dt="2018-09-18T15:58:06.698" v="4066" actId="20577"/>
          <ac:spMkLst>
            <pc:docMk/>
            <pc:sldMk cId="990585048" sldId="275"/>
            <ac:spMk id="2" creationId="{33474506-8DBA-4946-9D8A-9BBDC83A22BD}"/>
          </ac:spMkLst>
        </pc:spChg>
        <pc:spChg chg="add mod">
          <ac:chgData name="신 동진" userId="fcffd04487e829fb" providerId="LiveId" clId="{43597FA4-4C43-4C8E-BC86-2B4D1B7EA2B1}" dt="2018-09-18T15:57:56.868" v="4057" actId="26606"/>
          <ac:spMkLst>
            <pc:docMk/>
            <pc:sldMk cId="990585048" sldId="275"/>
            <ac:spMk id="3" creationId="{2C950AF9-DD8F-4AAD-B039-5054BAB18425}"/>
          </ac:spMkLst>
        </pc:spChg>
        <pc:spChg chg="add del">
          <ac:chgData name="신 동진" userId="fcffd04487e829fb" providerId="LiveId" clId="{43597FA4-4C43-4C8E-BC86-2B4D1B7EA2B1}" dt="2018-09-18T15:57:56.802" v="4056" actId="26606"/>
          <ac:spMkLst>
            <pc:docMk/>
            <pc:sldMk cId="990585048" sldId="275"/>
            <ac:spMk id="8" creationId="{62704ED4-17AD-4155-82BF-349125232CE9}"/>
          </ac:spMkLst>
        </pc:spChg>
        <pc:spChg chg="add del">
          <ac:chgData name="신 동진" userId="fcffd04487e829fb" providerId="LiveId" clId="{43597FA4-4C43-4C8E-BC86-2B4D1B7EA2B1}" dt="2018-09-18T15:57:56.802" v="4056" actId="26606"/>
          <ac:spMkLst>
            <pc:docMk/>
            <pc:sldMk cId="990585048" sldId="275"/>
            <ac:spMk id="31" creationId="{E4BAAF5C-577F-43DB-8ACD-EDAB5A54E6C0}"/>
          </ac:spMkLst>
        </pc:spChg>
        <pc:spChg chg="add del">
          <ac:chgData name="신 동진" userId="fcffd04487e829fb" providerId="LiveId" clId="{43597FA4-4C43-4C8E-BC86-2B4D1B7EA2B1}" dt="2018-09-18T15:57:56.802" v="4056" actId="26606"/>
          <ac:spMkLst>
            <pc:docMk/>
            <pc:sldMk cId="990585048" sldId="275"/>
            <ac:spMk id="33" creationId="{78B6E08A-861F-4A1A-BCF0-69429C5A281C}"/>
          </ac:spMkLst>
        </pc:spChg>
        <pc:spChg chg="add">
          <ac:chgData name="신 동진" userId="fcffd04487e829fb" providerId="LiveId" clId="{43597FA4-4C43-4C8E-BC86-2B4D1B7EA2B1}" dt="2018-09-18T15:57:56.868" v="4057" actId="26606"/>
          <ac:spMkLst>
            <pc:docMk/>
            <pc:sldMk cId="990585048" sldId="275"/>
            <ac:spMk id="35" creationId="{10CE3618-1D7A-4256-B2AF-9DB692996C65}"/>
          </ac:spMkLst>
        </pc:spChg>
        <pc:spChg chg="add">
          <ac:chgData name="신 동진" userId="fcffd04487e829fb" providerId="LiveId" clId="{43597FA4-4C43-4C8E-BC86-2B4D1B7EA2B1}" dt="2018-09-18T15:57:56.868" v="4057" actId="26606"/>
          <ac:spMkLst>
            <pc:docMk/>
            <pc:sldMk cId="990585048" sldId="275"/>
            <ac:spMk id="37" creationId="{A4CD35EF-7348-4E64-8700-827E64EA4E16}"/>
          </ac:spMkLst>
        </pc:spChg>
        <pc:grpChg chg="add del">
          <ac:chgData name="신 동진" userId="fcffd04487e829fb" providerId="LiveId" clId="{43597FA4-4C43-4C8E-BC86-2B4D1B7EA2B1}" dt="2018-09-18T15:57:56.802" v="4056" actId="26606"/>
          <ac:grpSpMkLst>
            <pc:docMk/>
            <pc:sldMk cId="990585048" sldId="275"/>
            <ac:grpSpMk id="10" creationId="{94030ADA-F758-4871-82A9-A900D3A1CF27}"/>
          </ac:grpSpMkLst>
        </pc:grpChg>
        <pc:grpChg chg="add">
          <ac:chgData name="신 동진" userId="fcffd04487e829fb" providerId="LiveId" clId="{43597FA4-4C43-4C8E-BC86-2B4D1B7EA2B1}" dt="2018-09-18T15:57:56.868" v="4057" actId="26606"/>
          <ac:grpSpMkLst>
            <pc:docMk/>
            <pc:sldMk cId="990585048" sldId="275"/>
            <ac:grpSpMk id="36" creationId="{D91A9185-A7D5-460B-98BC-0BF2EBD3EEB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3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3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2" name="Rectangle 6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7F4B4C-5A31-47EF-BAAF-15EECC790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8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</a:t>
            </a:r>
            <a:r>
              <a:rPr lang="ko-KR" altLang="en-US" sz="8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Solving</a:t>
            </a:r>
            <a:endParaRPr lang="ko-KR" altLang="en-US" sz="8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063E9-27E6-4DF0-8F75-2BDEB027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20175532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신동진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0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6" name="Picture 4" descr="http://www.gisdeveloper.co.kr/wp-content/uploads/2017/02/2-1.png">
            <a:extLst>
              <a:ext uri="{FF2B5EF4-FFF2-40B4-BE49-F238E27FC236}">
                <a16:creationId xmlns:a16="http://schemas.microsoft.com/office/drawing/2014/main" id="{CFBD6725-7347-416C-94B9-209AFA2E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62" y="1406525"/>
            <a:ext cx="8293002" cy="49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9485F73-E47F-49B0-B9DF-A48E256B9BC2}"/>
              </a:ext>
            </a:extLst>
          </p:cNvPr>
          <p:cNvSpPr/>
          <p:nvPr/>
        </p:nvSpPr>
        <p:spPr>
          <a:xfrm>
            <a:off x="4982955" y="1926171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2233EB8-0788-41E2-9906-8AC745E0BE26}"/>
              </a:ext>
            </a:extLst>
          </p:cNvPr>
          <p:cNvSpPr/>
          <p:nvPr/>
        </p:nvSpPr>
        <p:spPr>
          <a:xfrm>
            <a:off x="3869772" y="4351319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CBB90E-9C2B-4098-AF79-4FB841247B1F}"/>
              </a:ext>
            </a:extLst>
          </p:cNvPr>
          <p:cNvSpPr/>
          <p:nvPr/>
        </p:nvSpPr>
        <p:spPr>
          <a:xfrm>
            <a:off x="3192925" y="2252870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8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BD6725-7347-416C-94B9-209AFA2E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4262" y="1594155"/>
            <a:ext cx="8293002" cy="45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EDB2F8-F5D1-4ACA-B40C-2A7EFEB00D8D}"/>
              </a:ext>
            </a:extLst>
          </p:cNvPr>
          <p:cNvSpPr/>
          <p:nvPr/>
        </p:nvSpPr>
        <p:spPr>
          <a:xfrm>
            <a:off x="3789273" y="4280452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3E974DC-4EA8-424F-ADB7-0E9A87455D3F}"/>
              </a:ext>
            </a:extLst>
          </p:cNvPr>
          <p:cNvSpPr/>
          <p:nvPr/>
        </p:nvSpPr>
        <p:spPr>
          <a:xfrm>
            <a:off x="4823929" y="2058693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57120C4-EBB1-436F-BFC5-7D0778139E55}"/>
              </a:ext>
            </a:extLst>
          </p:cNvPr>
          <p:cNvSpPr/>
          <p:nvPr/>
        </p:nvSpPr>
        <p:spPr>
          <a:xfrm>
            <a:off x="5102225" y="3277893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342F48E-365F-47E3-9158-369E927383F5}"/>
              </a:ext>
            </a:extLst>
          </p:cNvPr>
          <p:cNvSpPr/>
          <p:nvPr/>
        </p:nvSpPr>
        <p:spPr>
          <a:xfrm>
            <a:off x="5645564" y="4854901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1589F8-F3FE-474B-A722-41BE613B786C}"/>
              </a:ext>
            </a:extLst>
          </p:cNvPr>
          <p:cNvSpPr/>
          <p:nvPr/>
        </p:nvSpPr>
        <p:spPr>
          <a:xfrm>
            <a:off x="3153169" y="2358887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4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BD6725-7347-416C-94B9-209AFA2EE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5974"/>
          <a:stretch/>
        </p:blipFill>
        <p:spPr bwMode="auto">
          <a:xfrm>
            <a:off x="3206751" y="1507474"/>
            <a:ext cx="8034336" cy="46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EDB2F8-F5D1-4ACA-B40C-2A7EFEB00D8D}"/>
              </a:ext>
            </a:extLst>
          </p:cNvPr>
          <p:cNvSpPr/>
          <p:nvPr/>
        </p:nvSpPr>
        <p:spPr>
          <a:xfrm>
            <a:off x="3761755" y="4280452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AC45B-9E71-4A8E-BB8F-2CC92059BFEB}"/>
              </a:ext>
            </a:extLst>
          </p:cNvPr>
          <p:cNvSpPr/>
          <p:nvPr/>
        </p:nvSpPr>
        <p:spPr>
          <a:xfrm>
            <a:off x="4729164" y="2067339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EBCC06-FC83-4E58-9190-0296068830E3}"/>
              </a:ext>
            </a:extLst>
          </p:cNvPr>
          <p:cNvSpPr/>
          <p:nvPr/>
        </p:nvSpPr>
        <p:spPr>
          <a:xfrm>
            <a:off x="3138903" y="2385391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80E832-BA71-4122-9082-A211016C7AEC}"/>
              </a:ext>
            </a:extLst>
          </p:cNvPr>
          <p:cNvSpPr/>
          <p:nvPr/>
        </p:nvSpPr>
        <p:spPr>
          <a:xfrm>
            <a:off x="5022712" y="3291145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BB641E0-5778-49D6-9272-5A31B95F9D77}"/>
              </a:ext>
            </a:extLst>
          </p:cNvPr>
          <p:cNvSpPr/>
          <p:nvPr/>
        </p:nvSpPr>
        <p:spPr>
          <a:xfrm>
            <a:off x="6533460" y="2562275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159B74-28B7-4604-98F3-3056C82803D7}"/>
              </a:ext>
            </a:extLst>
          </p:cNvPr>
          <p:cNvSpPr/>
          <p:nvPr/>
        </p:nvSpPr>
        <p:spPr>
          <a:xfrm>
            <a:off x="5552799" y="4841649"/>
            <a:ext cx="476495" cy="485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BD6725-7347-416C-94B9-209AFA2E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9013" y="1812197"/>
            <a:ext cx="9567021" cy="44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EDB2F8-F5D1-4ACA-B40C-2A7EFEB00D8D}"/>
              </a:ext>
            </a:extLst>
          </p:cNvPr>
          <p:cNvSpPr/>
          <p:nvPr/>
        </p:nvSpPr>
        <p:spPr>
          <a:xfrm>
            <a:off x="4437616" y="3472069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AC45B-9E71-4A8E-BB8F-2CC92059BFEB}"/>
              </a:ext>
            </a:extLst>
          </p:cNvPr>
          <p:cNvSpPr/>
          <p:nvPr/>
        </p:nvSpPr>
        <p:spPr>
          <a:xfrm>
            <a:off x="4212329" y="2292626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EBCC06-FC83-4E58-9190-0296068830E3}"/>
              </a:ext>
            </a:extLst>
          </p:cNvPr>
          <p:cNvSpPr/>
          <p:nvPr/>
        </p:nvSpPr>
        <p:spPr>
          <a:xfrm>
            <a:off x="2608816" y="2597426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816CE8-6891-4A58-9048-730BF80D5AF0}"/>
              </a:ext>
            </a:extLst>
          </p:cNvPr>
          <p:cNvSpPr/>
          <p:nvPr/>
        </p:nvSpPr>
        <p:spPr>
          <a:xfrm>
            <a:off x="3218416" y="4465982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01196B-A83A-4500-AEEB-0445542BE66D}"/>
              </a:ext>
            </a:extLst>
          </p:cNvPr>
          <p:cNvSpPr/>
          <p:nvPr/>
        </p:nvSpPr>
        <p:spPr>
          <a:xfrm>
            <a:off x="6332676" y="4200939"/>
            <a:ext cx="501305" cy="505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3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accent1"/>
                </a:solidFill>
              </a:rPr>
              <a:t>한계점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노드의 </a:t>
            </a:r>
            <a:r>
              <a:rPr lang="en-US" altLang="ko-KR" sz="2000" dirty="0"/>
              <a:t>weight</a:t>
            </a:r>
            <a:r>
              <a:rPr lang="ko-KR" altLang="en-US" sz="2000" dirty="0"/>
              <a:t>는 시간이고</a:t>
            </a:r>
            <a:r>
              <a:rPr lang="en-US" altLang="ko-KR" sz="2000" dirty="0"/>
              <a:t>, </a:t>
            </a:r>
            <a:r>
              <a:rPr lang="ko-KR" altLang="en-US" sz="2000" dirty="0"/>
              <a:t>휴리스틱 추정 값은 거리로 구하기 때문에 둘을 단순히 더할 수 없다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-&gt; </a:t>
            </a:r>
            <a:r>
              <a:rPr lang="ko-KR" altLang="en-US" sz="2000" dirty="0"/>
              <a:t>거리를 평균 속도로 나눈 값을 휴리스틱 추정 값으로</a:t>
            </a:r>
            <a:r>
              <a:rPr lang="en-US" altLang="ko-KR" sz="2000" dirty="0"/>
              <a:t> </a:t>
            </a:r>
            <a:r>
              <a:rPr lang="ko-KR" altLang="en-US" sz="2000" dirty="0"/>
              <a:t>정할 것이다</a:t>
            </a:r>
            <a:endParaRPr lang="en-US" altLang="ko-KR" sz="2000" dirty="0"/>
          </a:p>
          <a:p>
            <a:r>
              <a:rPr lang="en-US" altLang="ko-KR" sz="2000" dirty="0"/>
              <a:t>A*</a:t>
            </a:r>
            <a:r>
              <a:rPr lang="ko-KR" altLang="en-US" sz="2000" dirty="0"/>
              <a:t> 알고리즘은 모든 경로를 탐색하지는 않기 때문에 </a:t>
            </a:r>
            <a:r>
              <a:rPr lang="en-US" altLang="ko-KR" sz="2000" dirty="0"/>
              <a:t>100% </a:t>
            </a:r>
            <a:r>
              <a:rPr lang="ko-KR" altLang="en-US" sz="2000" dirty="0"/>
              <a:t>최단 경로라고 보장할 수 없다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856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accent1"/>
                </a:solidFill>
              </a:rPr>
              <a:t>구현 계획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사용 언어</a:t>
            </a:r>
            <a:r>
              <a:rPr lang="en-US" altLang="ko-KR" sz="2000" dirty="0"/>
              <a:t>: JAVA</a:t>
            </a:r>
          </a:p>
          <a:p>
            <a:r>
              <a:rPr lang="en-US" altLang="ko-KR" sz="2000" dirty="0"/>
              <a:t>API: </a:t>
            </a:r>
            <a:r>
              <a:rPr lang="ko-KR" altLang="en-US" sz="2000" dirty="0"/>
              <a:t>서울시 실시간 도로 소통 정보 및 </a:t>
            </a:r>
            <a:r>
              <a:rPr lang="en-US" altLang="ko-KR" sz="2000" dirty="0"/>
              <a:t>6</a:t>
            </a:r>
            <a:r>
              <a:rPr lang="ko-KR" altLang="en-US" sz="2000" dirty="0"/>
              <a:t>개의 </a:t>
            </a:r>
            <a:r>
              <a:rPr lang="en-US" altLang="ko-KR" sz="2000" dirty="0"/>
              <a:t>             </a:t>
            </a:r>
            <a:r>
              <a:rPr lang="ko-KR" altLang="en-US" sz="2000" dirty="0"/>
              <a:t>도로 정보 </a:t>
            </a:r>
            <a:r>
              <a:rPr lang="en-US" altLang="ko-KR" sz="2000" dirty="0"/>
              <a:t>API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7471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accent1"/>
                </a:solidFill>
              </a:rPr>
              <a:t>자료구조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도로</a:t>
            </a:r>
            <a:r>
              <a:rPr lang="en-US" altLang="ko-KR" sz="2000" dirty="0"/>
              <a:t>, </a:t>
            </a:r>
            <a:r>
              <a:rPr lang="ko-KR" altLang="en-US" sz="2000" dirty="0"/>
              <a:t>노드의 정보</a:t>
            </a:r>
            <a:r>
              <a:rPr lang="en-US" altLang="ko-KR" sz="2000" dirty="0"/>
              <a:t>: linked</a:t>
            </a:r>
            <a:r>
              <a:rPr lang="ko-KR" altLang="en-US" sz="2000" dirty="0"/>
              <a:t> </a:t>
            </a:r>
            <a:r>
              <a:rPr lang="en-US" altLang="ko-KR" sz="2000" dirty="0"/>
              <a:t>list</a:t>
            </a:r>
            <a:r>
              <a:rPr lang="ko-KR" altLang="en-US" sz="2000" dirty="0"/>
              <a:t>로 저장</a:t>
            </a:r>
            <a:endParaRPr lang="en-US" altLang="ko-KR" sz="2000" dirty="0"/>
          </a:p>
          <a:p>
            <a:r>
              <a:rPr lang="ko-KR" altLang="en-US" sz="2000" dirty="0"/>
              <a:t>노드 사이의 관계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배열로 저장</a:t>
            </a:r>
            <a:r>
              <a:rPr lang="en-US" altLang="ko-KR" sz="2000" dirty="0"/>
              <a:t>(Matrix)</a:t>
            </a:r>
          </a:p>
          <a:p>
            <a:r>
              <a:rPr lang="ko-KR" altLang="en-US" sz="2000" dirty="0"/>
              <a:t>알고리즘 실행과정에서 </a:t>
            </a:r>
            <a:r>
              <a:rPr lang="en-US" altLang="ko-KR" sz="2000" dirty="0"/>
              <a:t>open list, closed list</a:t>
            </a:r>
            <a:r>
              <a:rPr lang="ko-KR" altLang="en-US" sz="2000" dirty="0"/>
              <a:t>를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294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accent1"/>
                </a:solidFill>
              </a:rPr>
              <a:t>구조도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257" y="1891601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altLang="ko-KR" sz="2400" dirty="0"/>
              <a:t>Class</a:t>
            </a:r>
          </a:p>
          <a:p>
            <a:pPr lvl="1"/>
            <a:r>
              <a:rPr lang="en-US" altLang="ko-KR" sz="2000" dirty="0" err="1"/>
              <a:t>MainSystem</a:t>
            </a:r>
            <a:endParaRPr lang="en-US" altLang="ko-KR" sz="2000" dirty="0"/>
          </a:p>
          <a:p>
            <a:pPr lvl="2"/>
            <a:r>
              <a:rPr lang="en-US" altLang="ko-KR" sz="1800" dirty="0"/>
              <a:t>main</a:t>
            </a:r>
          </a:p>
          <a:p>
            <a:pPr lvl="1"/>
            <a:r>
              <a:rPr lang="en-US" altLang="ko-KR" sz="2000" dirty="0"/>
              <a:t>Vertex</a:t>
            </a:r>
          </a:p>
          <a:p>
            <a:pPr lvl="2"/>
            <a:r>
              <a:rPr lang="en-US" altLang="ko-KR" sz="1800" dirty="0" err="1"/>
              <a:t>getInfo</a:t>
            </a:r>
            <a:endParaRPr lang="en-US" altLang="ko-KR" sz="1800" dirty="0"/>
          </a:p>
          <a:p>
            <a:pPr lvl="1"/>
            <a:r>
              <a:rPr lang="en-US" altLang="ko-KR" sz="2000" dirty="0"/>
              <a:t>Road</a:t>
            </a:r>
          </a:p>
          <a:p>
            <a:pPr lvl="2"/>
            <a:r>
              <a:rPr lang="en-US" altLang="ko-KR" sz="1800" dirty="0" err="1"/>
              <a:t>getInfo</a:t>
            </a:r>
            <a:endParaRPr lang="en-US" altLang="ko-KR" sz="1800" dirty="0"/>
          </a:p>
          <a:p>
            <a:pPr lvl="1"/>
            <a:r>
              <a:rPr lang="en-US" altLang="ko-KR" sz="2000" dirty="0"/>
              <a:t>Graph</a:t>
            </a:r>
          </a:p>
          <a:p>
            <a:pPr lvl="2"/>
            <a:r>
              <a:rPr lang="en-US" altLang="ko-KR" sz="1800" dirty="0"/>
              <a:t>create</a:t>
            </a:r>
          </a:p>
          <a:p>
            <a:pPr lvl="2"/>
            <a:r>
              <a:rPr lang="en-US" altLang="ko-KR" sz="1800" dirty="0" err="1"/>
              <a:t>find_path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1041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3474506-8DBA-4946-9D8A-9BBDC83A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altLang="ko-KR" sz="7200" dirty="0">
                <a:solidFill>
                  <a:schemeClr val="tx1"/>
                </a:solidFill>
              </a:rPr>
              <a:t>Q&amp;A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50AF9-DD8F-4AAD-B039-5054BAB1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85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DAF2532-3275-49A1-94B2-F24F73C9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600" dirty="0">
                <a:solidFill>
                  <a:schemeClr val="tx1"/>
                </a:solidFill>
              </a:rPr>
              <a:t>실시간 네비게이션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E9CF0-7A30-4642-B76C-C17E7229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실시간 도로 소통 정보를 이용하여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가장 빠른 길을 안내하는 프로그램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58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 dirty="0">
                <a:solidFill>
                  <a:schemeClr val="tx1"/>
                </a:solidFill>
              </a:rPr>
              <a:t>목차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알고리즘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구현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659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Modeling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도로 </a:t>
            </a:r>
            <a:r>
              <a:rPr lang="en-US" altLang="ko-KR" sz="2000" dirty="0"/>
              <a:t>– Link</a:t>
            </a:r>
          </a:p>
          <a:p>
            <a:r>
              <a:rPr lang="ko-KR" altLang="en-US" sz="2000" dirty="0"/>
              <a:t>도로 분기점 또는 연결지점 </a:t>
            </a:r>
            <a:r>
              <a:rPr lang="en-US" altLang="ko-KR" sz="2000" dirty="0"/>
              <a:t>– Node(vertex)</a:t>
            </a:r>
          </a:p>
          <a:p>
            <a:r>
              <a:rPr lang="ko-KR" altLang="en-US" sz="2000" dirty="0"/>
              <a:t>도로 통과 시간 </a:t>
            </a:r>
            <a:r>
              <a:rPr lang="en-US" altLang="ko-KR" sz="2000" dirty="0"/>
              <a:t>– weight</a:t>
            </a:r>
          </a:p>
          <a:p>
            <a:r>
              <a:rPr lang="ko-KR" altLang="en-US" sz="2000" dirty="0"/>
              <a:t>제일 빠른 경로 </a:t>
            </a:r>
            <a:r>
              <a:rPr lang="en-US" altLang="ko-KR" sz="2000" dirty="0"/>
              <a:t>– subgraph</a:t>
            </a:r>
          </a:p>
          <a:p>
            <a:r>
              <a:rPr lang="ko-KR" altLang="en-US" sz="2000" dirty="0"/>
              <a:t>서울시 지도 </a:t>
            </a:r>
            <a:r>
              <a:rPr lang="en-US" altLang="ko-KR" sz="2000" dirty="0"/>
              <a:t>– graph</a:t>
            </a:r>
          </a:p>
          <a:p>
            <a:r>
              <a:rPr lang="ko-KR" altLang="en-US" sz="2000" dirty="0"/>
              <a:t>예상 소요 시간 </a:t>
            </a:r>
            <a:r>
              <a:rPr lang="en-US" altLang="ko-KR" sz="2000" dirty="0"/>
              <a:t>– sum of weights</a:t>
            </a:r>
          </a:p>
        </p:txBody>
      </p:sp>
    </p:spTree>
    <p:extLst>
      <p:ext uri="{BB962C8B-B14F-4D97-AF65-F5344CB8AC3E}">
        <p14:creationId xmlns:p14="http://schemas.microsoft.com/office/powerpoint/2010/main" val="279384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accent1"/>
                </a:solidFill>
              </a:rPr>
              <a:t>데이터 수집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서울시 고속도로 </a:t>
            </a:r>
            <a:r>
              <a:rPr lang="en-US" altLang="ko-KR" sz="2000" dirty="0"/>
              <a:t>- 387</a:t>
            </a:r>
            <a:r>
              <a:rPr lang="ko-KR" altLang="en-US" sz="2000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(Too</a:t>
            </a:r>
            <a:r>
              <a:rPr lang="ko-KR" altLang="en-US" sz="2000" dirty="0"/>
              <a:t> </a:t>
            </a:r>
            <a:r>
              <a:rPr lang="en-US" altLang="ko-KR" sz="2000" dirty="0"/>
              <a:t>much!)</a:t>
            </a:r>
          </a:p>
          <a:p>
            <a:pPr marL="0" indent="0">
              <a:buNone/>
            </a:pPr>
            <a:r>
              <a:rPr lang="en-US" altLang="ko-KR" sz="2000" dirty="0"/>
              <a:t> -&gt; </a:t>
            </a:r>
            <a:r>
              <a:rPr lang="ko-KR" altLang="en-US" sz="2000" dirty="0"/>
              <a:t>길 찾기 알고리즘 수행 시간에 따라 구역을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한정할 수</a:t>
            </a:r>
            <a:r>
              <a:rPr lang="en-US" altLang="ko-KR" sz="2000" dirty="0"/>
              <a:t> </a:t>
            </a:r>
            <a:r>
              <a:rPr lang="ko-KR" altLang="en-US" sz="2000" dirty="0"/>
              <a:t>있음</a:t>
            </a:r>
            <a:r>
              <a:rPr lang="en-US" altLang="ko-KR" sz="2000" dirty="0"/>
              <a:t>!</a:t>
            </a:r>
          </a:p>
          <a:p>
            <a:r>
              <a:rPr lang="en-US" altLang="ko-KR" sz="2000" dirty="0"/>
              <a:t>Ex) </a:t>
            </a:r>
            <a:r>
              <a:rPr lang="ko-KR" altLang="en-US" sz="2000" dirty="0"/>
              <a:t>영등포구 고속도로</a:t>
            </a:r>
            <a:r>
              <a:rPr lang="en-US" altLang="ko-KR" sz="2000" dirty="0"/>
              <a:t> – 17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5693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A*</a:t>
            </a:r>
            <a:r>
              <a:rPr lang="ko-KR" altLang="en-US" sz="2000" dirty="0"/>
              <a:t> 알고리즘</a:t>
            </a:r>
            <a:endParaRPr lang="en-US" altLang="ko-KR" sz="2000" dirty="0"/>
          </a:p>
          <a:p>
            <a:r>
              <a:rPr lang="ko-KR" altLang="en-US" sz="2000" dirty="0"/>
              <a:t>빠른 경로 찾기에 적합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201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Open list</a:t>
            </a:r>
            <a:r>
              <a:rPr lang="ko-KR" altLang="en-US" sz="2000" dirty="0"/>
              <a:t>와 </a:t>
            </a:r>
            <a:r>
              <a:rPr lang="en-US" altLang="ko-KR" sz="2000" dirty="0"/>
              <a:t>Closed list </a:t>
            </a:r>
            <a:r>
              <a:rPr lang="ko-KR" altLang="en-US" sz="2000" dirty="0"/>
              <a:t>존재</a:t>
            </a:r>
            <a:endParaRPr lang="en-US" altLang="ko-KR" sz="2000" dirty="0"/>
          </a:p>
          <a:p>
            <a:r>
              <a:rPr lang="en-US" altLang="ko-KR" sz="2000" dirty="0"/>
              <a:t>F = G + H</a:t>
            </a:r>
          </a:p>
          <a:p>
            <a:r>
              <a:rPr lang="en-US" altLang="ko-KR" sz="2000" dirty="0"/>
              <a:t>G: </a:t>
            </a:r>
            <a:r>
              <a:rPr lang="ko-KR" altLang="en-US" sz="2000" dirty="0"/>
              <a:t>현재 경로의 </a:t>
            </a:r>
            <a:r>
              <a:rPr lang="en-US" altLang="ko-KR" sz="2000" dirty="0"/>
              <a:t>weight </a:t>
            </a:r>
            <a:r>
              <a:rPr lang="ko-KR" altLang="en-US" sz="2000" dirty="0"/>
              <a:t>합</a:t>
            </a:r>
            <a:endParaRPr lang="en-US" altLang="ko-KR" sz="2000" dirty="0"/>
          </a:p>
          <a:p>
            <a:r>
              <a:rPr lang="en-US" altLang="ko-KR" sz="2000" dirty="0"/>
              <a:t>H: </a:t>
            </a:r>
            <a:r>
              <a:rPr lang="ko-KR" altLang="en-US" sz="2000" dirty="0"/>
              <a:t>휴리스틱 함수</a:t>
            </a:r>
            <a:r>
              <a:rPr lang="en-US" altLang="ko-KR" sz="2000" dirty="0"/>
              <a:t>(</a:t>
            </a:r>
            <a:r>
              <a:rPr lang="ko-KR" altLang="en-US" sz="2000" dirty="0"/>
              <a:t>남은 경로의 </a:t>
            </a:r>
            <a:r>
              <a:rPr lang="en-US" altLang="ko-KR" sz="2000" dirty="0"/>
              <a:t>weight </a:t>
            </a:r>
            <a:r>
              <a:rPr lang="ko-KR" altLang="en-US" sz="2000" dirty="0"/>
              <a:t>합의 추정 값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Open list</a:t>
            </a:r>
            <a:r>
              <a:rPr lang="ko-KR" altLang="en-US" sz="2000" dirty="0"/>
              <a:t>의 노드 중 </a:t>
            </a:r>
            <a:r>
              <a:rPr lang="en-US" altLang="ko-KR" sz="2000" dirty="0"/>
              <a:t>F</a:t>
            </a:r>
            <a:r>
              <a:rPr lang="ko-KR" altLang="en-US" sz="2000" dirty="0"/>
              <a:t>값이 가장 작은 노드를 </a:t>
            </a:r>
            <a:r>
              <a:rPr lang="en-US" altLang="ko-KR" sz="2000" dirty="0"/>
              <a:t>closed list</a:t>
            </a:r>
            <a:r>
              <a:rPr lang="ko-KR" altLang="en-US" sz="2000" dirty="0"/>
              <a:t>에 추가한다</a:t>
            </a:r>
            <a:endParaRPr lang="en-US" altLang="ko-KR" sz="2000" dirty="0"/>
          </a:p>
          <a:p>
            <a:r>
              <a:rPr lang="en-US" altLang="ko-KR" sz="2000" dirty="0"/>
              <a:t>Closed list</a:t>
            </a:r>
            <a:r>
              <a:rPr lang="ko-KR" altLang="en-US" sz="2000" dirty="0"/>
              <a:t>에 목적지가 있으면 </a:t>
            </a:r>
            <a:r>
              <a:rPr lang="en-US" altLang="ko-KR" sz="2000" dirty="0"/>
              <a:t>search </a:t>
            </a:r>
            <a:r>
              <a:rPr lang="ko-KR" altLang="en-US" sz="2000" dirty="0"/>
              <a:t>종료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98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39647-0222-41D2-80C9-E7E6A19C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가정</a:t>
            </a:r>
            <a:r>
              <a:rPr lang="en-US" altLang="ko-KR" sz="2000" dirty="0"/>
              <a:t>:</a:t>
            </a:r>
          </a:p>
          <a:p>
            <a:pPr marL="457200" lvl="1" indent="0">
              <a:buNone/>
            </a:pPr>
            <a:r>
              <a:rPr lang="ko-KR" altLang="en-US" sz="2000" dirty="0"/>
              <a:t>지도에서 시간 ∝ 거리 이므로 휴리스틱 추정 값은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현재 노드에서 목적지 노드까지의 직선거리로 구한다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83A4E5-D781-4119-B754-C84D83713202}"/>
              </a:ext>
            </a:extLst>
          </p:cNvPr>
          <p:cNvSpPr/>
          <p:nvPr/>
        </p:nvSpPr>
        <p:spPr>
          <a:xfrm>
            <a:off x="3809708" y="4315171"/>
            <a:ext cx="5810803" cy="1379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+mn-ea"/>
              </a:rPr>
              <a:t>도대체 뭔지 잘 모르겠죠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algn="ctr"/>
            <a:r>
              <a:rPr lang="ko-KR" altLang="en-US" sz="2800" dirty="0">
                <a:latin typeface="+mn-ea"/>
              </a:rPr>
              <a:t>그림을 통해 설명하도록 하겠습니다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37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7EFE1-BF14-46FC-8031-CA412BC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>
                <a:solidFill>
                  <a:schemeClr val="accent1"/>
                </a:solidFill>
              </a:rPr>
              <a:t>A* </a:t>
            </a:r>
            <a:r>
              <a:rPr lang="ko-KR" altLang="en-US" sz="3600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gisdeveloper.co.kr/wp-content/uploads/2017/02/1-1.png">
            <a:extLst>
              <a:ext uri="{FF2B5EF4-FFF2-40B4-BE49-F238E27FC236}">
                <a16:creationId xmlns:a16="http://schemas.microsoft.com/office/drawing/2014/main" id="{6F73AA47-0CEB-4CB3-99AD-48C2C9DF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28" y="1948209"/>
            <a:ext cx="52387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33996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나눔고딕">
      <a:majorFont>
        <a:latin typeface="나눔바른고딕"/>
        <a:ea typeface="나눔바른고딕"/>
        <a:cs typeface=""/>
      </a:majorFont>
      <a:minorFont>
        <a:latin typeface="Trebuchet MS"/>
        <a:ea typeface="나눔바른고딕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와이드스크린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나눔바른고딕</vt:lpstr>
      <vt:lpstr>Trebuchet MS</vt:lpstr>
      <vt:lpstr>Wingdings</vt:lpstr>
      <vt:lpstr>아틀라스</vt:lpstr>
      <vt:lpstr>Problem Solving</vt:lpstr>
      <vt:lpstr>실시간 네비게이션 시스템</vt:lpstr>
      <vt:lpstr>목차</vt:lpstr>
      <vt:lpstr>Modeling</vt:lpstr>
      <vt:lpstr>데이터 수집</vt:lpstr>
      <vt:lpstr>알고리즘</vt:lpstr>
      <vt:lpstr>A* 알고리즘</vt:lpstr>
      <vt:lpstr>A* 알고리즘</vt:lpstr>
      <vt:lpstr>A* 알고리즘</vt:lpstr>
      <vt:lpstr>A* 알고리즘</vt:lpstr>
      <vt:lpstr>A* 알고리즘</vt:lpstr>
      <vt:lpstr>A* 알고리즘</vt:lpstr>
      <vt:lpstr>A* 알고리즘</vt:lpstr>
      <vt:lpstr>한계점</vt:lpstr>
      <vt:lpstr>구현 계획</vt:lpstr>
      <vt:lpstr>자료구조</vt:lpstr>
      <vt:lpstr>구조도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신 동진</dc:creator>
  <cp:lastModifiedBy>신 동진</cp:lastModifiedBy>
  <cp:revision>1</cp:revision>
  <dcterms:created xsi:type="dcterms:W3CDTF">2018-09-18T15:57:56Z</dcterms:created>
  <dcterms:modified xsi:type="dcterms:W3CDTF">2018-09-18T15:59:24Z</dcterms:modified>
</cp:coreProperties>
</file>