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5C1A-96FA-4CDE-9BE6-B7DE031AE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Navi </a:t>
            </a:r>
            <a:r>
              <a:rPr lang="en-US" altLang="ko-KR" dirty="0" err="1"/>
              <a:t>navi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A4988-3C2E-4B56-A775-1BC738082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20175532 </a:t>
            </a:r>
            <a:r>
              <a:rPr lang="ko-KR" altLang="en-US" dirty="0"/>
              <a:t>신동진</a:t>
            </a:r>
          </a:p>
        </p:txBody>
      </p:sp>
    </p:spTree>
    <p:extLst>
      <p:ext uri="{BB962C8B-B14F-4D97-AF65-F5344CB8AC3E}">
        <p14:creationId xmlns:p14="http://schemas.microsoft.com/office/powerpoint/2010/main" val="199179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0AD6-C4C2-4033-BDC5-8DA098AE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8152E-2E37-4B9F-84FF-75CF2429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그래픽적인</a:t>
            </a:r>
            <a:r>
              <a:rPr lang="ko-KR" altLang="en-US" sz="2400" dirty="0"/>
              <a:t> 요소를 구현하지 못했다</a:t>
            </a:r>
            <a:endParaRPr lang="en-US" altLang="ko-KR" sz="2400" dirty="0"/>
          </a:p>
          <a:p>
            <a:r>
              <a:rPr lang="ko-KR" altLang="en-US" sz="2400" dirty="0"/>
              <a:t>사용자가 직접 출발지와 도착지를 입력해주어야 한다</a:t>
            </a:r>
            <a:endParaRPr lang="en-US" altLang="ko-KR" sz="2400" dirty="0"/>
          </a:p>
          <a:p>
            <a:r>
              <a:rPr lang="ko-KR" altLang="en-US" sz="2400" dirty="0"/>
              <a:t>각 도로 지점 명과 도로의 이름만 알려주기 때문에 사용자가 길을 찾아가기 힘들 수 있다</a:t>
            </a:r>
            <a:r>
              <a:rPr lang="en-US" altLang="ko-KR" sz="2400" dirty="0"/>
              <a:t>…..</a:t>
            </a:r>
            <a:r>
              <a:rPr lang="ko-KR" altLang="en-US" sz="2400" dirty="0" err="1"/>
              <a:t>ㅠㅠ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48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CA3AB-41D2-4981-96D1-182A94A2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보완할 수 있는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2A086-A31D-4494-BCB3-0608AB044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만약에 이게 진짜 회사에서 하는 프로젝트였다면 회사에서 지도와 도로 소통정보를 제공받아 시간을 줄일 수 있음 </a:t>
            </a:r>
            <a:r>
              <a:rPr lang="en-US" altLang="ko-KR" sz="2400" dirty="0"/>
              <a:t>+ GUI </a:t>
            </a:r>
            <a:r>
              <a:rPr lang="ko-KR" altLang="en-US" sz="2400" dirty="0"/>
              <a:t>구현 가능</a:t>
            </a:r>
            <a:endParaRPr lang="en-US" altLang="ko-KR" sz="2400" dirty="0"/>
          </a:p>
          <a:p>
            <a:r>
              <a:rPr lang="en-US" altLang="ko-KR" sz="2400" dirty="0"/>
              <a:t>GUI</a:t>
            </a:r>
            <a:r>
              <a:rPr lang="ko-KR" altLang="en-US" sz="2400" dirty="0"/>
              <a:t>가 구현 가능하다면 실제 위치정보를 받아서 경로를 표시하고 안내할 수도 있을 것이다</a:t>
            </a:r>
            <a:r>
              <a:rPr lang="en-US" altLang="ko-KR" sz="2400" dirty="0"/>
              <a:t>(</a:t>
            </a:r>
            <a:r>
              <a:rPr lang="ko-KR" altLang="en-US" sz="2400" dirty="0"/>
              <a:t>현재 위치 </a:t>
            </a:r>
            <a:r>
              <a:rPr lang="en-US" altLang="ko-KR" sz="2400" dirty="0"/>
              <a:t>API</a:t>
            </a:r>
            <a:r>
              <a:rPr lang="ko-KR" altLang="en-US" sz="2400" dirty="0"/>
              <a:t>등 이용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각 지역의 도로 소통 정보 </a:t>
            </a:r>
            <a:r>
              <a:rPr lang="en-US" altLang="ko-KR" sz="2400" dirty="0"/>
              <a:t>API</a:t>
            </a:r>
            <a:r>
              <a:rPr lang="ko-KR" altLang="en-US" sz="2400" dirty="0"/>
              <a:t>가 있다면 그것을 활용해 길 안내 범위를 전국으로 확대할 수 있다</a:t>
            </a:r>
            <a:endParaRPr lang="en-US" altLang="ko-KR" sz="2400" dirty="0"/>
          </a:p>
          <a:p>
            <a:r>
              <a:rPr lang="ko-KR" altLang="en-US" sz="2400" dirty="0"/>
              <a:t>시간관계상 도로를 고속도로로 한정했는데</a:t>
            </a:r>
            <a:r>
              <a:rPr lang="en-US" altLang="ko-KR" sz="2400" dirty="0"/>
              <a:t>, </a:t>
            </a:r>
            <a:r>
              <a:rPr lang="ko-KR" altLang="en-US" sz="2400" dirty="0"/>
              <a:t>국도</a:t>
            </a:r>
            <a:r>
              <a:rPr lang="en-US" altLang="ko-KR" sz="2400" dirty="0"/>
              <a:t>, </a:t>
            </a:r>
            <a:r>
              <a:rPr lang="ko-KR" altLang="en-US" sz="2400" dirty="0"/>
              <a:t>일반 도로까지 포함하도록 개선할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39869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CB31BB3-50F7-408D-8B3D-53AFF8AC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AD6FB1-562E-4F71-BDED-2B0CA8BCC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82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90595A-37AC-4C9E-B4BE-3506F667F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199271"/>
            <a:ext cx="8361229" cy="2098226"/>
          </a:xfrm>
        </p:spPr>
        <p:txBody>
          <a:bodyPr/>
          <a:lstStyle/>
          <a:p>
            <a:r>
              <a:rPr lang="en-US" altLang="ko-KR" dirty="0"/>
              <a:t>Testing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18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7D0ED-920D-4744-9F5A-7269AC32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CD00C-B317-4521-A009-29142A8A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목표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구현 과정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결과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한계점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/>
              <a:t>보완할 수 있는 점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/>
              <a:t>Testing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537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7B7B-1F59-4883-8F2E-92D26B08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393DE-8B30-4139-B94C-D14A78F1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Smart Navigation System – 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800" dirty="0"/>
              <a:t>“</a:t>
            </a:r>
            <a:r>
              <a:rPr lang="ko-KR" altLang="en-US" sz="2800" dirty="0"/>
              <a:t>실시간 도로 소통 정보를 반영하여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가장 빠른 길을 안내한다</a:t>
            </a:r>
            <a:r>
              <a:rPr lang="en-US" altLang="ko-KR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83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044A5-9A5A-491C-8AFC-1DB81D70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70379-CF54-4AFE-B81C-A8052D32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</a:t>
            </a:r>
            <a:r>
              <a:rPr lang="en-US" altLang="ko-KR" dirty="0"/>
              <a:t>: Java</a:t>
            </a:r>
          </a:p>
          <a:p>
            <a:r>
              <a:rPr lang="en-US" altLang="ko-KR" dirty="0"/>
              <a:t>API: </a:t>
            </a:r>
            <a:r>
              <a:rPr lang="ko-KR" altLang="en-US" dirty="0"/>
              <a:t>서울시 도로 소통 </a:t>
            </a:r>
            <a:r>
              <a:rPr lang="en-US" altLang="ko-KR" dirty="0"/>
              <a:t>API </a:t>
            </a:r>
            <a:r>
              <a:rPr lang="ko-KR" altLang="en-US" dirty="0"/>
              <a:t>및 도로 정보 </a:t>
            </a:r>
            <a:r>
              <a:rPr lang="en-US" altLang="ko-KR" dirty="0"/>
              <a:t>API 4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자료구조</a:t>
            </a:r>
            <a:r>
              <a:rPr lang="en-US" altLang="ko-KR" dirty="0"/>
              <a:t>: </a:t>
            </a:r>
            <a:r>
              <a:rPr lang="en-US" altLang="ko-KR" dirty="0" err="1"/>
              <a:t>ArrayList</a:t>
            </a:r>
            <a:r>
              <a:rPr lang="ko-KR" altLang="en-US" dirty="0"/>
              <a:t>를 포함한 </a:t>
            </a:r>
            <a:r>
              <a:rPr lang="en-US" altLang="ko-KR" dirty="0"/>
              <a:t>LinkedList</a:t>
            </a:r>
            <a:r>
              <a:rPr lang="ko-KR" altLang="en-US" dirty="0"/>
              <a:t>로 </a:t>
            </a:r>
            <a:r>
              <a:rPr lang="en-US" altLang="ko-KR" dirty="0"/>
              <a:t>dynamic graph</a:t>
            </a:r>
            <a:r>
              <a:rPr lang="ko-KR" altLang="en-US" dirty="0"/>
              <a:t>를 표현</a:t>
            </a:r>
            <a:endParaRPr lang="en-US" altLang="ko-KR" dirty="0"/>
          </a:p>
          <a:p>
            <a:r>
              <a:rPr lang="ko-KR" altLang="en-US" dirty="0"/>
              <a:t>알고리즘</a:t>
            </a:r>
            <a:r>
              <a:rPr lang="en-US" altLang="ko-KR" dirty="0"/>
              <a:t>: A* </a:t>
            </a:r>
            <a:r>
              <a:rPr lang="ko-KR" altLang="en-US" dirty="0"/>
              <a:t>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268716-F9DD-457B-89DD-FAEDAAC72003}"/>
              </a:ext>
            </a:extLst>
          </p:cNvPr>
          <p:cNvSpPr/>
          <p:nvPr/>
        </p:nvSpPr>
        <p:spPr>
          <a:xfrm>
            <a:off x="3114261" y="4691270"/>
            <a:ext cx="1736035" cy="129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Node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2145E2-052D-451F-B352-4017A9E520B0}"/>
              </a:ext>
            </a:extLst>
          </p:cNvPr>
          <p:cNvSpPr/>
          <p:nvPr/>
        </p:nvSpPr>
        <p:spPr>
          <a:xfrm>
            <a:off x="8110330" y="3988905"/>
            <a:ext cx="1736035" cy="129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Node</a:t>
            </a:r>
            <a:endParaRPr lang="ko-KR" altLang="en-US" sz="2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37728A-B8F9-4ADC-95D2-0BEBB90BA44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50296" y="4634120"/>
            <a:ext cx="3260034" cy="702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88F1DE-BC82-4DBC-8A3B-709BAC0CB608}"/>
              </a:ext>
            </a:extLst>
          </p:cNvPr>
          <p:cNvSpPr txBox="1"/>
          <p:nvPr/>
        </p:nvSpPr>
        <p:spPr>
          <a:xfrm>
            <a:off x="6104248" y="504850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Link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2336-A240-4E5D-90BF-D10EE2FE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 </a:t>
            </a:r>
            <a:r>
              <a:rPr lang="en-US" altLang="ko-KR" dirty="0"/>
              <a:t>1: Time</a:t>
            </a:r>
            <a:r>
              <a:rPr lang="ko-KR" altLang="en-US" dirty="0"/>
              <a:t> </a:t>
            </a:r>
            <a:r>
              <a:rPr lang="en-US" altLang="ko-KR" dirty="0"/>
              <a:t>complexity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944CF-ACEA-4BF5-B792-233241F8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기본적인 도로 정보만 얻어오는데 </a:t>
            </a:r>
            <a:r>
              <a:rPr lang="en-US" altLang="ko-KR" sz="2400" dirty="0"/>
              <a:t>10</a:t>
            </a:r>
            <a:r>
              <a:rPr lang="ko-KR" altLang="en-US" sz="2400" dirty="0"/>
              <a:t>분이 걸렸다</a:t>
            </a:r>
            <a:r>
              <a:rPr lang="en-US" altLang="ko-KR" sz="2400" dirty="0"/>
              <a:t>….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=&gt; </a:t>
            </a:r>
            <a:r>
              <a:rPr lang="ko-KR" altLang="en-US" sz="2400" dirty="0"/>
              <a:t>기본적인 도로 정보는 미리 가져와 텍스트 파일에 저장함</a:t>
            </a:r>
          </a:p>
        </p:txBody>
      </p:sp>
    </p:spTree>
    <p:extLst>
      <p:ext uri="{BB962C8B-B14F-4D97-AF65-F5344CB8AC3E}">
        <p14:creationId xmlns:p14="http://schemas.microsoft.com/office/powerpoint/2010/main" val="2247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35D2A-E6BE-4390-A390-5C01C60E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 </a:t>
            </a:r>
            <a:r>
              <a:rPr lang="en-US" altLang="ko-KR" dirty="0"/>
              <a:t>2: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1F989-84A0-44A0-9D57-278EB09F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실시간 도로 정보를 가져오는데도 오래 걸렸다</a:t>
            </a:r>
            <a:r>
              <a:rPr lang="en-US" altLang="ko-KR" sz="2400" dirty="0"/>
              <a:t>…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=&gt; </a:t>
            </a:r>
            <a:r>
              <a:rPr lang="ko-KR" altLang="en-US" sz="2400" dirty="0"/>
              <a:t>그것도 텍스트파일에 저장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길찾기</a:t>
            </a:r>
            <a:r>
              <a:rPr lang="ko-KR" altLang="en-US" sz="2400" dirty="0"/>
              <a:t> </a:t>
            </a:r>
            <a:r>
              <a:rPr lang="en-US" altLang="ko-KR" sz="2400" dirty="0"/>
              <a:t>-&gt; </a:t>
            </a:r>
            <a:r>
              <a:rPr lang="ko-KR" altLang="en-US" sz="2400" dirty="0"/>
              <a:t>소통 정보 가져오기 </a:t>
            </a:r>
            <a:r>
              <a:rPr lang="en-US" altLang="ko-KR" sz="2400" dirty="0"/>
              <a:t>(</a:t>
            </a:r>
            <a:r>
              <a:rPr lang="ko-KR" altLang="en-US" sz="2400" dirty="0"/>
              <a:t>반복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72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992C8-6AD4-485C-9C50-FF0A33F6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과정 </a:t>
            </a:r>
            <a:r>
              <a:rPr lang="en-US" altLang="ko-KR" dirty="0"/>
              <a:t>3: GUI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9C231-323C-4C87-ABDB-A785CF0D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API</a:t>
            </a:r>
            <a:r>
              <a:rPr lang="ko-KR" altLang="en-US" sz="2400" dirty="0"/>
              <a:t>에서 좌표를 주는데 좌표가 이상한 건지 변환을 했더니 이상한 위치가 나온다</a:t>
            </a:r>
            <a:endParaRPr lang="en-US" altLang="ko-KR" sz="2400" dirty="0"/>
          </a:p>
          <a:p>
            <a:r>
              <a:rPr lang="ko-KR" altLang="en-US" sz="2400" dirty="0"/>
              <a:t>지도 </a:t>
            </a:r>
            <a:r>
              <a:rPr lang="en-US" altLang="ko-KR" sz="2400" dirty="0"/>
              <a:t>API</a:t>
            </a:r>
            <a:r>
              <a:rPr lang="ko-KR" altLang="en-US" sz="2400" dirty="0"/>
              <a:t>등을 찾아봤지만 </a:t>
            </a:r>
            <a:r>
              <a:rPr lang="en-US" altLang="ko-KR" sz="2400" dirty="0"/>
              <a:t>HTML</a:t>
            </a:r>
            <a:r>
              <a:rPr lang="ko-KR" altLang="en-US" sz="2400" dirty="0"/>
              <a:t>코드로 되어있어서 그쪽에 대한 지식 부족으로 인한 어려움 때문에</a:t>
            </a:r>
            <a:r>
              <a:rPr lang="en-US" altLang="ko-KR" sz="2400" dirty="0"/>
              <a:t>…..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=&gt;</a:t>
            </a:r>
            <a:r>
              <a:rPr lang="ko-KR" altLang="en-US" sz="2400" dirty="0"/>
              <a:t>포기</a:t>
            </a:r>
          </a:p>
        </p:txBody>
      </p:sp>
    </p:spTree>
    <p:extLst>
      <p:ext uri="{BB962C8B-B14F-4D97-AF65-F5344CB8AC3E}">
        <p14:creationId xmlns:p14="http://schemas.microsoft.com/office/powerpoint/2010/main" val="50895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D3D03-290D-46D9-B105-F2FF3E7C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15F7-2404-460C-99E3-C4C05593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실시간 도로 소통 정보를 가져온다</a:t>
            </a:r>
            <a:endParaRPr lang="en-US" altLang="ko-KR" sz="2400" dirty="0"/>
          </a:p>
          <a:p>
            <a:r>
              <a:rPr lang="ko-KR" altLang="en-US" sz="2400" dirty="0"/>
              <a:t>도로 소통 정보를 이용해 가장 빠른 길을 안내한다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=&gt; </a:t>
            </a:r>
            <a:r>
              <a:rPr lang="ko-KR" altLang="en-US" sz="2400" dirty="0"/>
              <a:t>목표는 달성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639756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나눔고딕">
      <a:majorFont>
        <a:latin typeface="나눔바른고딕"/>
        <a:ea typeface="나눔바른고딕"/>
        <a:cs typeface=""/>
      </a:majorFont>
      <a:minorFont>
        <a:latin typeface="Trebuchet MS"/>
        <a:ea typeface="나눔바른고딕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24</TotalTime>
  <Words>230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Franklin Gothic Book</vt:lpstr>
      <vt:lpstr>Trebuchet MS</vt:lpstr>
      <vt:lpstr>자르기</vt:lpstr>
      <vt:lpstr>Navi navi</vt:lpstr>
      <vt:lpstr>Testing &amp; evaluation</vt:lpstr>
      <vt:lpstr>목차</vt:lpstr>
      <vt:lpstr>목표</vt:lpstr>
      <vt:lpstr>구현 과정</vt:lpstr>
      <vt:lpstr>과정 1: Time complexity</vt:lpstr>
      <vt:lpstr>과정 2: 알고리즘</vt:lpstr>
      <vt:lpstr>과정 3: GUI</vt:lpstr>
      <vt:lpstr>결과</vt:lpstr>
      <vt:lpstr>한계점</vt:lpstr>
      <vt:lpstr>보완할 수 있는 점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 navi</dc:title>
  <dc:creator>신 동진</dc:creator>
  <cp:lastModifiedBy>신 동진</cp:lastModifiedBy>
  <cp:revision>3</cp:revision>
  <dcterms:created xsi:type="dcterms:W3CDTF">2018-10-14T17:03:38Z</dcterms:created>
  <dcterms:modified xsi:type="dcterms:W3CDTF">2018-10-14T17:28:30Z</dcterms:modified>
</cp:coreProperties>
</file>