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34" r:id="rId3"/>
    <p:sldId id="318" r:id="rId4"/>
    <p:sldId id="320" r:id="rId5"/>
    <p:sldId id="338" r:id="rId6"/>
    <p:sldId id="345" r:id="rId7"/>
    <p:sldId id="335" r:id="rId8"/>
    <p:sldId id="348" r:id="rId9"/>
    <p:sldId id="339" r:id="rId10"/>
    <p:sldId id="346" r:id="rId11"/>
    <p:sldId id="347" r:id="rId12"/>
    <p:sldId id="349" r:id="rId13"/>
    <p:sldId id="350" r:id="rId14"/>
    <p:sldId id="342" r:id="rId15"/>
    <p:sldId id="343" r:id="rId16"/>
    <p:sldId id="321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255"/>
    <a:srgbClr val="7DD5C9"/>
    <a:srgbClr val="4F81BD"/>
    <a:srgbClr val="E9EAE2"/>
    <a:srgbClr val="FFFFFF"/>
    <a:srgbClr val="EC008C"/>
    <a:srgbClr val="9999FF"/>
    <a:srgbClr val="F7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D2ADE-4C0E-4637-8810-A84C053228ED}" v="1774" dt="2018-09-12T02:57:37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1" autoAdjust="0"/>
    <p:restoredTop sz="94660"/>
  </p:normalViewPr>
  <p:slideViewPr>
    <p:cSldViewPr>
      <p:cViewPr varScale="1">
        <p:scale>
          <a:sx n="72" d="100"/>
          <a:sy n="72" d="100"/>
        </p:scale>
        <p:origin x="1512" y="72"/>
      </p:cViewPr>
      <p:guideLst>
        <p:guide orient="horz" pos="2840"/>
        <p:guide pos="2880"/>
        <p:guide pos="204"/>
        <p:guide pos="5556"/>
        <p:guide orient="horz" pos="1117"/>
        <p:guide orient="horz"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동진" userId="fcffd04487e829fb" providerId="LiveId" clId="{1DCD2ADE-4C0E-4637-8810-A84C053228ED}"/>
    <pc:docChg chg="undo custSel addSld delSld modSld sldOrd">
      <pc:chgData name="신 동진" userId="fcffd04487e829fb" providerId="LiveId" clId="{1DCD2ADE-4C0E-4637-8810-A84C053228ED}" dt="2018-09-12T02:57:37.721" v="1773" actId="208"/>
      <pc:docMkLst>
        <pc:docMk/>
      </pc:docMkLst>
      <pc:sldChg chg="modSp">
        <pc:chgData name="신 동진" userId="fcffd04487e829fb" providerId="LiveId" clId="{1DCD2ADE-4C0E-4637-8810-A84C053228ED}" dt="2018-09-12T02:37:06.250" v="1646" actId="20577"/>
        <pc:sldMkLst>
          <pc:docMk/>
          <pc:sldMk cId="0" sldId="318"/>
        </pc:sldMkLst>
        <pc:spChg chg="mod">
          <ac:chgData name="신 동진" userId="fcffd04487e829fb" providerId="LiveId" clId="{1DCD2ADE-4C0E-4637-8810-A84C053228ED}" dt="2018-09-12T02:37:06.250" v="1646" actId="20577"/>
          <ac:spMkLst>
            <pc:docMk/>
            <pc:sldMk cId="0" sldId="318"/>
            <ac:spMk id="12309" creationId="{00000000-0000-0000-0000-000000000000}"/>
          </ac:spMkLst>
        </pc:spChg>
      </pc:sldChg>
      <pc:sldChg chg="addSp delSp modSp">
        <pc:chgData name="신 동진" userId="fcffd04487e829fb" providerId="LiveId" clId="{1DCD2ADE-4C0E-4637-8810-A84C053228ED}" dt="2018-09-12T02:47:57.244" v="1668" actId="1076"/>
        <pc:sldMkLst>
          <pc:docMk/>
          <pc:sldMk cId="0" sldId="334"/>
        </pc:sldMkLst>
        <pc:spChg chg="mod">
          <ac:chgData name="신 동진" userId="fcffd04487e829fb" providerId="LiveId" clId="{1DCD2ADE-4C0E-4637-8810-A84C053228ED}" dt="2018-09-12T02:47:57.244" v="1668" actId="1076"/>
          <ac:spMkLst>
            <pc:docMk/>
            <pc:sldMk cId="0" sldId="334"/>
            <ac:spMk id="10242" creationId="{00000000-0000-0000-0000-000000000000}"/>
          </ac:spMkLst>
        </pc:spChg>
        <pc:spChg chg="mod">
          <ac:chgData name="신 동진" userId="fcffd04487e829fb" providerId="LiveId" clId="{1DCD2ADE-4C0E-4637-8810-A84C053228ED}" dt="2018-09-12T01:27:10.885" v="24" actId="20577"/>
          <ac:spMkLst>
            <pc:docMk/>
            <pc:sldMk cId="0" sldId="334"/>
            <ac:spMk id="10244" creationId="{00000000-0000-0000-0000-000000000000}"/>
          </ac:spMkLst>
        </pc:spChg>
        <pc:picChg chg="add del mod">
          <ac:chgData name="신 동진" userId="fcffd04487e829fb" providerId="LiveId" clId="{1DCD2ADE-4C0E-4637-8810-A84C053228ED}" dt="2018-09-12T02:45:40.589" v="1660" actId="478"/>
          <ac:picMkLst>
            <pc:docMk/>
            <pc:sldMk cId="0" sldId="334"/>
            <ac:picMk id="4098" creationId="{A5C010DB-C8E3-48A4-B857-D31330B1B1D7}"/>
          </ac:picMkLst>
        </pc:picChg>
        <pc:picChg chg="add del mod">
          <ac:chgData name="신 동진" userId="fcffd04487e829fb" providerId="LiveId" clId="{1DCD2ADE-4C0E-4637-8810-A84C053228ED}" dt="2018-09-12T02:47:30.915" v="1664" actId="478"/>
          <ac:picMkLst>
            <pc:docMk/>
            <pc:sldMk cId="0" sldId="334"/>
            <ac:picMk id="4100" creationId="{6BC61513-80CC-4F03-BBC6-817A5BA95B03}"/>
          </ac:picMkLst>
        </pc:picChg>
        <pc:picChg chg="add mod">
          <ac:chgData name="신 동진" userId="fcffd04487e829fb" providerId="LiveId" clId="{1DCD2ADE-4C0E-4637-8810-A84C053228ED}" dt="2018-09-12T02:47:38.169" v="1666" actId="1076"/>
          <ac:picMkLst>
            <pc:docMk/>
            <pc:sldMk cId="0" sldId="334"/>
            <ac:picMk id="4102" creationId="{C08DA283-E629-4179-95FB-77FF18497532}"/>
          </ac:picMkLst>
        </pc:picChg>
        <pc:picChg chg="del">
          <ac:chgData name="신 동진" userId="fcffd04487e829fb" providerId="LiveId" clId="{1DCD2ADE-4C0E-4637-8810-A84C053228ED}" dt="2018-09-12T02:36:41.146" v="1625" actId="478"/>
          <ac:picMkLst>
            <pc:docMk/>
            <pc:sldMk cId="0" sldId="334"/>
            <ac:picMk id="22530" creationId="{4F2A2C05-8E55-4EF4-9BF5-DE17E752C3BF}"/>
          </ac:picMkLst>
        </pc:picChg>
      </pc:sldChg>
      <pc:sldChg chg="modSp">
        <pc:chgData name="신 동진" userId="fcffd04487e829fb" providerId="LiveId" clId="{1DCD2ADE-4C0E-4637-8810-A84C053228ED}" dt="2018-09-12T02:57:37.721" v="1773" actId="208"/>
        <pc:sldMkLst>
          <pc:docMk/>
          <pc:sldMk cId="1651297723" sldId="335"/>
        </pc:sldMkLst>
        <pc:picChg chg="mod">
          <ac:chgData name="신 동진" userId="fcffd04487e829fb" providerId="LiveId" clId="{1DCD2ADE-4C0E-4637-8810-A84C053228ED}" dt="2018-09-12T02:57:37.721" v="1773" actId="208"/>
          <ac:picMkLst>
            <pc:docMk/>
            <pc:sldMk cId="1651297723" sldId="335"/>
            <ac:picMk id="3" creationId="{3EE482E0-5EA2-4CE2-AF2F-9CD3D90D1E37}"/>
          </ac:picMkLst>
        </pc:picChg>
      </pc:sldChg>
      <pc:sldChg chg="delSp modSp">
        <pc:chgData name="신 동진" userId="fcffd04487e829fb" providerId="LiveId" clId="{1DCD2ADE-4C0E-4637-8810-A84C053228ED}" dt="2018-09-12T02:37:20.812" v="1647" actId="207"/>
        <pc:sldMkLst>
          <pc:docMk/>
          <pc:sldMk cId="3598702038" sldId="338"/>
        </pc:sldMkLst>
        <pc:spChg chg="mod">
          <ac:chgData name="신 동진" userId="fcffd04487e829fb" providerId="LiveId" clId="{1DCD2ADE-4C0E-4637-8810-A84C053228ED}" dt="2018-09-12T02:37:20.812" v="1647" actId="207"/>
          <ac:spMkLst>
            <pc:docMk/>
            <pc:sldMk cId="3598702038" sldId="338"/>
            <ac:spMk id="28" creationId="{00000000-0000-0000-0000-000000000000}"/>
          </ac:spMkLst>
        </pc:spChg>
        <pc:spChg chg="del">
          <ac:chgData name="신 동진" userId="fcffd04487e829fb" providerId="LiveId" clId="{1DCD2ADE-4C0E-4637-8810-A84C053228ED}" dt="2018-09-12T01:28:40.595" v="49" actId="478"/>
          <ac:spMkLst>
            <pc:docMk/>
            <pc:sldMk cId="3598702038" sldId="338"/>
            <ac:spMk id="29" creationId="{00000000-0000-0000-0000-000000000000}"/>
          </ac:spMkLst>
        </pc:spChg>
      </pc:sldChg>
      <pc:sldChg chg="modSp">
        <pc:chgData name="신 동진" userId="fcffd04487e829fb" providerId="LiveId" clId="{1DCD2ADE-4C0E-4637-8810-A84C053228ED}" dt="2018-09-12T01:56:08.763" v="547"/>
        <pc:sldMkLst>
          <pc:docMk/>
          <pc:sldMk cId="554154473" sldId="339"/>
        </pc:sldMkLst>
        <pc:spChg chg="mod">
          <ac:chgData name="신 동진" userId="fcffd04487e829fb" providerId="LiveId" clId="{1DCD2ADE-4C0E-4637-8810-A84C053228ED}" dt="2018-09-12T01:54:00.816" v="182"/>
          <ac:spMkLst>
            <pc:docMk/>
            <pc:sldMk cId="554154473" sldId="339"/>
            <ac:spMk id="28" creationId="{00000000-0000-0000-0000-000000000000}"/>
          </ac:spMkLst>
        </pc:spChg>
        <pc:spChg chg="mod">
          <ac:chgData name="신 동진" userId="fcffd04487e829fb" providerId="LiveId" clId="{1DCD2ADE-4C0E-4637-8810-A84C053228ED}" dt="2018-09-12T01:56:08.763" v="547"/>
          <ac:spMkLst>
            <pc:docMk/>
            <pc:sldMk cId="554154473" sldId="339"/>
            <ac:spMk id="29" creationId="{00000000-0000-0000-0000-000000000000}"/>
          </ac:spMkLst>
        </pc:spChg>
      </pc:sldChg>
      <pc:sldChg chg="modSp">
        <pc:chgData name="신 동진" userId="fcffd04487e829fb" providerId="LiveId" clId="{1DCD2ADE-4C0E-4637-8810-A84C053228ED}" dt="2018-09-12T02:09:30.957" v="941" actId="1076"/>
        <pc:sldMkLst>
          <pc:docMk/>
          <pc:sldMk cId="3723581921" sldId="342"/>
        </pc:sldMkLst>
        <pc:spChg chg="mod">
          <ac:chgData name="신 동진" userId="fcffd04487e829fb" providerId="LiveId" clId="{1DCD2ADE-4C0E-4637-8810-A84C053228ED}" dt="2018-09-12T02:09:26.740" v="940" actId="20577"/>
          <ac:spMkLst>
            <pc:docMk/>
            <pc:sldMk cId="3723581921" sldId="342"/>
            <ac:spMk id="16" creationId="{00000000-0000-0000-0000-000000000000}"/>
          </ac:spMkLst>
        </pc:spChg>
        <pc:picChg chg="mod">
          <ac:chgData name="신 동진" userId="fcffd04487e829fb" providerId="LiveId" clId="{1DCD2ADE-4C0E-4637-8810-A84C053228ED}" dt="2018-09-12T02:09:30.957" v="941" actId="1076"/>
          <ac:picMkLst>
            <pc:docMk/>
            <pc:sldMk cId="3723581921" sldId="342"/>
            <ac:picMk id="3" creationId="{0814D572-77A7-4483-9871-E91415FE0B3B}"/>
          </ac:picMkLst>
        </pc:picChg>
      </pc:sldChg>
      <pc:sldChg chg="modSp">
        <pc:chgData name="신 동진" userId="fcffd04487e829fb" providerId="LiveId" clId="{1DCD2ADE-4C0E-4637-8810-A84C053228ED}" dt="2018-09-12T02:34:24.076" v="1622" actId="20577"/>
        <pc:sldMkLst>
          <pc:docMk/>
          <pc:sldMk cId="1716730475" sldId="343"/>
        </pc:sldMkLst>
        <pc:spChg chg="mod">
          <ac:chgData name="신 동진" userId="fcffd04487e829fb" providerId="LiveId" clId="{1DCD2ADE-4C0E-4637-8810-A84C053228ED}" dt="2018-09-12T02:34:24.076" v="1622" actId="20577"/>
          <ac:spMkLst>
            <pc:docMk/>
            <pc:sldMk cId="1716730475" sldId="343"/>
            <ac:spMk id="28" creationId="{00000000-0000-0000-0000-000000000000}"/>
          </ac:spMkLst>
        </pc:spChg>
        <pc:spChg chg="mod">
          <ac:chgData name="신 동진" userId="fcffd04487e829fb" providerId="LiveId" clId="{1DCD2ADE-4C0E-4637-8810-A84C053228ED}" dt="2018-09-12T02:34:12.526" v="1600" actId="20577"/>
          <ac:spMkLst>
            <pc:docMk/>
            <pc:sldMk cId="1716730475" sldId="343"/>
            <ac:spMk id="29" creationId="{00000000-0000-0000-0000-000000000000}"/>
          </ac:spMkLst>
        </pc:spChg>
        <pc:spChg chg="mod">
          <ac:chgData name="신 동진" userId="fcffd04487e829fb" providerId="LiveId" clId="{1DCD2ADE-4C0E-4637-8810-A84C053228ED}" dt="2018-09-12T02:10:45.221" v="955" actId="20577"/>
          <ac:spMkLst>
            <pc:docMk/>
            <pc:sldMk cId="1716730475" sldId="343"/>
            <ac:spMk id="15362" creationId="{00000000-0000-0000-0000-000000000000}"/>
          </ac:spMkLst>
        </pc:spChg>
      </pc:sldChg>
      <pc:sldChg chg="del">
        <pc:chgData name="신 동진" userId="fcffd04487e829fb" providerId="LiveId" clId="{1DCD2ADE-4C0E-4637-8810-A84C053228ED}" dt="2018-09-12T02:34:36.110" v="1623" actId="2696"/>
        <pc:sldMkLst>
          <pc:docMk/>
          <pc:sldMk cId="3124600495" sldId="344"/>
        </pc:sldMkLst>
      </pc:sldChg>
      <pc:sldChg chg="addSp delSp modSp add">
        <pc:chgData name="신 동진" userId="fcffd04487e829fb" providerId="LiveId" clId="{1DCD2ADE-4C0E-4637-8810-A84C053228ED}" dt="2018-09-12T01:53:11.721" v="163" actId="1076"/>
        <pc:sldMkLst>
          <pc:docMk/>
          <pc:sldMk cId="3223492104" sldId="345"/>
        </pc:sldMkLst>
        <pc:spChg chg="add mod">
          <ac:chgData name="신 동진" userId="fcffd04487e829fb" providerId="LiveId" clId="{1DCD2ADE-4C0E-4637-8810-A84C053228ED}" dt="2018-09-12T01:53:11.721" v="163" actId="1076"/>
          <ac:spMkLst>
            <pc:docMk/>
            <pc:sldMk cId="3223492104" sldId="345"/>
            <ac:spMk id="2" creationId="{36A9C758-3261-48A2-B946-B4A42E32CF30}"/>
          </ac:spMkLst>
        </pc:spChg>
        <pc:spChg chg="del">
          <ac:chgData name="신 동진" userId="fcffd04487e829fb" providerId="LiveId" clId="{1DCD2ADE-4C0E-4637-8810-A84C053228ED}" dt="2018-09-12T01:29:03.964" v="52" actId="478"/>
          <ac:spMkLst>
            <pc:docMk/>
            <pc:sldMk cId="3223492104" sldId="345"/>
            <ac:spMk id="28" creationId="{00000000-0000-0000-0000-000000000000}"/>
          </ac:spMkLst>
        </pc:spChg>
        <pc:picChg chg="add mod modCrop">
          <ac:chgData name="신 동진" userId="fcffd04487e829fb" providerId="LiveId" clId="{1DCD2ADE-4C0E-4637-8810-A84C053228ED}" dt="2018-09-12T01:51:37.878" v="130" actId="1076"/>
          <ac:picMkLst>
            <pc:docMk/>
            <pc:sldMk cId="3223492104" sldId="345"/>
            <ac:picMk id="1026" creationId="{CA2FC400-8AF6-49DA-92F4-DCEABC5CEB18}"/>
          </ac:picMkLst>
        </pc:picChg>
      </pc:sldChg>
      <pc:sldChg chg="add del">
        <pc:chgData name="신 동진" userId="fcffd04487e829fb" providerId="LiveId" clId="{1DCD2ADE-4C0E-4637-8810-A84C053228ED}" dt="2018-09-12T01:56:20.868" v="549" actId="2696"/>
        <pc:sldMkLst>
          <pc:docMk/>
          <pc:sldMk cId="498183515" sldId="346"/>
        </pc:sldMkLst>
      </pc:sldChg>
      <pc:sldChg chg="addSp delSp modSp add">
        <pc:chgData name="신 동진" userId="fcffd04487e829fb" providerId="LiveId" clId="{1DCD2ADE-4C0E-4637-8810-A84C053228ED}" dt="2018-09-12T02:44:00.822" v="1656" actId="20577"/>
        <pc:sldMkLst>
          <pc:docMk/>
          <pc:sldMk cId="1626654384" sldId="346"/>
        </pc:sldMkLst>
        <pc:spChg chg="mod">
          <ac:chgData name="신 동진" userId="fcffd04487e829fb" providerId="LiveId" clId="{1DCD2ADE-4C0E-4637-8810-A84C053228ED}" dt="2018-09-12T01:57:04.320" v="565" actId="20577"/>
          <ac:spMkLst>
            <pc:docMk/>
            <pc:sldMk cId="1626654384" sldId="346"/>
            <ac:spMk id="28" creationId="{00000000-0000-0000-0000-000000000000}"/>
          </ac:spMkLst>
        </pc:spChg>
        <pc:spChg chg="mod">
          <ac:chgData name="신 동진" userId="fcffd04487e829fb" providerId="LiveId" clId="{1DCD2ADE-4C0E-4637-8810-A84C053228ED}" dt="2018-09-12T02:44:00.822" v="1656" actId="20577"/>
          <ac:spMkLst>
            <pc:docMk/>
            <pc:sldMk cId="1626654384" sldId="346"/>
            <ac:spMk id="29" creationId="{00000000-0000-0000-0000-000000000000}"/>
          </ac:spMkLst>
        </pc:spChg>
        <pc:picChg chg="add del mod modCrop">
          <ac:chgData name="신 동진" userId="fcffd04487e829fb" providerId="LiveId" clId="{1DCD2ADE-4C0E-4637-8810-A84C053228ED}" dt="2018-09-12T02:02:00.338" v="574" actId="478"/>
          <ac:picMkLst>
            <pc:docMk/>
            <pc:sldMk cId="1626654384" sldId="346"/>
            <ac:picMk id="2050" creationId="{95C0E44A-FD7F-447E-A9A7-D086985CACD4}"/>
          </ac:picMkLst>
        </pc:picChg>
      </pc:sldChg>
      <pc:sldChg chg="addSp delSp modSp add">
        <pc:chgData name="신 동진" userId="fcffd04487e829fb" providerId="LiveId" clId="{1DCD2ADE-4C0E-4637-8810-A84C053228ED}" dt="2018-09-12T02:50:57.060" v="1674" actId="1076"/>
        <pc:sldMkLst>
          <pc:docMk/>
          <pc:sldMk cId="923007633" sldId="347"/>
        </pc:sldMkLst>
        <pc:spChg chg="del mod">
          <ac:chgData name="신 동진" userId="fcffd04487e829fb" providerId="LiveId" clId="{1DCD2ADE-4C0E-4637-8810-A84C053228ED}" dt="2018-09-12T02:05:36.342" v="821" actId="478"/>
          <ac:spMkLst>
            <pc:docMk/>
            <pc:sldMk cId="923007633" sldId="347"/>
            <ac:spMk id="29" creationId="{00000000-0000-0000-0000-000000000000}"/>
          </ac:spMkLst>
        </pc:spChg>
        <pc:picChg chg="add del mod">
          <ac:chgData name="신 동진" userId="fcffd04487e829fb" providerId="LiveId" clId="{1DCD2ADE-4C0E-4637-8810-A84C053228ED}" dt="2018-09-12T02:08:16.473" v="917" actId="478"/>
          <ac:picMkLst>
            <pc:docMk/>
            <pc:sldMk cId="923007633" sldId="347"/>
            <ac:picMk id="5" creationId="{C297A704-4E29-4322-AE2E-994D43CBC234}"/>
          </ac:picMkLst>
        </pc:picChg>
        <pc:picChg chg="add del mod">
          <ac:chgData name="신 동진" userId="fcffd04487e829fb" providerId="LiveId" clId="{1DCD2ADE-4C0E-4637-8810-A84C053228ED}" dt="2018-09-12T02:50:52.463" v="1670" actId="478"/>
          <ac:picMkLst>
            <pc:docMk/>
            <pc:sldMk cId="923007633" sldId="347"/>
            <ac:picMk id="3074" creationId="{390E08D4-AF18-4496-A96B-5B7B77BBCBA3}"/>
          </ac:picMkLst>
        </pc:picChg>
        <pc:picChg chg="add mod">
          <ac:chgData name="신 동진" userId="fcffd04487e829fb" providerId="LiveId" clId="{1DCD2ADE-4C0E-4637-8810-A84C053228ED}" dt="2018-09-12T02:50:57.060" v="1674" actId="1076"/>
          <ac:picMkLst>
            <pc:docMk/>
            <pc:sldMk cId="923007633" sldId="347"/>
            <ac:picMk id="3076" creationId="{FECEBDE9-EED6-4574-9CEC-48AB223955D6}"/>
          </ac:picMkLst>
        </pc:picChg>
      </pc:sldChg>
      <pc:sldChg chg="modSp add ord">
        <pc:chgData name="신 동진" userId="fcffd04487e829fb" providerId="LiveId" clId="{1DCD2ADE-4C0E-4637-8810-A84C053228ED}" dt="2018-09-12T02:37:41.776" v="1648"/>
        <pc:sldMkLst>
          <pc:docMk/>
          <pc:sldMk cId="495744482" sldId="348"/>
        </pc:sldMkLst>
        <pc:spChg chg="mod">
          <ac:chgData name="신 동진" userId="fcffd04487e829fb" providerId="LiveId" clId="{1DCD2ADE-4C0E-4637-8810-A84C053228ED}" dt="2018-09-12T02:14:18.722" v="1121" actId="20577"/>
          <ac:spMkLst>
            <pc:docMk/>
            <pc:sldMk cId="495744482" sldId="348"/>
            <ac:spMk id="28" creationId="{00000000-0000-0000-0000-000000000000}"/>
          </ac:spMkLst>
        </pc:spChg>
        <pc:spChg chg="mod">
          <ac:chgData name="신 동진" userId="fcffd04487e829fb" providerId="LiveId" clId="{1DCD2ADE-4C0E-4637-8810-A84C053228ED}" dt="2018-09-12T02:17:01.615" v="1353" actId="20577"/>
          <ac:spMkLst>
            <pc:docMk/>
            <pc:sldMk cId="495744482" sldId="348"/>
            <ac:spMk id="29" creationId="{00000000-0000-0000-0000-000000000000}"/>
          </ac:spMkLst>
        </pc:spChg>
      </pc:sldChg>
      <pc:sldChg chg="addSp modSp add">
        <pc:chgData name="신 동진" userId="fcffd04487e829fb" providerId="LiveId" clId="{1DCD2ADE-4C0E-4637-8810-A84C053228ED}" dt="2018-09-12T02:52:36.376" v="1689" actId="1076"/>
        <pc:sldMkLst>
          <pc:docMk/>
          <pc:sldMk cId="1186185183" sldId="349"/>
        </pc:sldMkLst>
        <pc:spChg chg="add mod">
          <ac:chgData name="신 동진" userId="fcffd04487e829fb" providerId="LiveId" clId="{1DCD2ADE-4C0E-4637-8810-A84C053228ED}" dt="2018-09-12T02:51:43.735" v="1683" actId="1076"/>
          <ac:spMkLst>
            <pc:docMk/>
            <pc:sldMk cId="1186185183" sldId="349"/>
            <ac:spMk id="2" creationId="{A8631274-E36E-4CFE-AD43-7D8E66FBB123}"/>
          </ac:spMkLst>
        </pc:spChg>
        <pc:spChg chg="add mod">
          <ac:chgData name="신 동진" userId="fcffd04487e829fb" providerId="LiveId" clId="{1DCD2ADE-4C0E-4637-8810-A84C053228ED}" dt="2018-09-12T02:52:36.376" v="1689" actId="1076"/>
          <ac:spMkLst>
            <pc:docMk/>
            <pc:sldMk cId="1186185183" sldId="349"/>
            <ac:spMk id="6" creationId="{42C59FD1-EB41-403A-A222-5A866CEF1063}"/>
          </ac:spMkLst>
        </pc:spChg>
        <pc:picChg chg="mod">
          <ac:chgData name="신 동진" userId="fcffd04487e829fb" providerId="LiveId" clId="{1DCD2ADE-4C0E-4637-8810-A84C053228ED}" dt="2018-09-12T02:52:31.110" v="1688" actId="1076"/>
          <ac:picMkLst>
            <pc:docMk/>
            <pc:sldMk cId="1186185183" sldId="349"/>
            <ac:picMk id="3076" creationId="{FECEBDE9-EED6-4574-9CEC-48AB223955D6}"/>
          </ac:picMkLst>
        </pc:picChg>
      </pc:sldChg>
      <pc:sldChg chg="addSp modSp add">
        <pc:chgData name="신 동진" userId="fcffd04487e829fb" providerId="LiveId" clId="{1DCD2ADE-4C0E-4637-8810-A84C053228ED}" dt="2018-09-12T02:53:20.786" v="1697" actId="14100"/>
        <pc:sldMkLst>
          <pc:docMk/>
          <pc:sldMk cId="2521475788" sldId="350"/>
        </pc:sldMkLst>
        <pc:cxnChg chg="add mod">
          <ac:chgData name="신 동진" userId="fcffd04487e829fb" providerId="LiveId" clId="{1DCD2ADE-4C0E-4637-8810-A84C053228ED}" dt="2018-09-12T02:53:12.147" v="1694" actId="14100"/>
          <ac:cxnSpMkLst>
            <pc:docMk/>
            <pc:sldMk cId="2521475788" sldId="350"/>
            <ac:cxnSpMk id="4" creationId="{B3AC40A5-561B-4E36-ADF9-3DDB48300BF4}"/>
          </ac:cxnSpMkLst>
        </pc:cxnChg>
        <pc:cxnChg chg="add mod">
          <ac:chgData name="신 동진" userId="fcffd04487e829fb" providerId="LiveId" clId="{1DCD2ADE-4C0E-4637-8810-A84C053228ED}" dt="2018-09-12T02:53:20.786" v="1697" actId="14100"/>
          <ac:cxnSpMkLst>
            <pc:docMk/>
            <pc:sldMk cId="2521475788" sldId="350"/>
            <ac:cxnSpMk id="10" creationId="{56A85FEC-EEC2-49B9-A0CA-0532A5B6653E}"/>
          </ac:cxnSpMkLst>
        </pc:cxnChg>
      </pc:sldChg>
      <pc:sldChg chg="modSp add del">
        <pc:chgData name="신 동진" userId="fcffd04487e829fb" providerId="LiveId" clId="{1DCD2ADE-4C0E-4637-8810-A84C053228ED}" dt="2018-09-12T02:56:11.132" v="1772" actId="2696"/>
        <pc:sldMkLst>
          <pc:docMk/>
          <pc:sldMk cId="2566609872" sldId="351"/>
        </pc:sldMkLst>
        <pc:spChg chg="mod">
          <ac:chgData name="신 동진" userId="fcffd04487e829fb" providerId="LiveId" clId="{1DCD2ADE-4C0E-4637-8810-A84C053228ED}" dt="2018-09-12T02:55:44.380" v="1750" actId="20577"/>
          <ac:spMkLst>
            <pc:docMk/>
            <pc:sldMk cId="2566609872" sldId="351"/>
            <ac:spMk id="28" creationId="{00000000-0000-0000-0000-000000000000}"/>
          </ac:spMkLst>
        </pc:spChg>
        <pc:spChg chg="mod">
          <ac:chgData name="신 동진" userId="fcffd04487e829fb" providerId="LiveId" clId="{1DCD2ADE-4C0E-4637-8810-A84C053228ED}" dt="2018-09-12T02:56:06.125" v="1771" actId="20577"/>
          <ac:spMkLst>
            <pc:docMk/>
            <pc:sldMk cId="2566609872" sldId="351"/>
            <ac:spMk id="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929605" y="2236093"/>
            <a:ext cx="72847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Smart Navigation System</a:t>
            </a:r>
          </a:p>
        </p:txBody>
      </p:sp>
      <p:sp>
        <p:nvSpPr>
          <p:cNvPr id="10242" name="제목 2"/>
          <p:cNvSpPr txBox="1">
            <a:spLocks/>
          </p:cNvSpPr>
          <p:nvPr/>
        </p:nvSpPr>
        <p:spPr bwMode="auto">
          <a:xfrm>
            <a:off x="2052636" y="3537882"/>
            <a:ext cx="5038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20175532</a:t>
            </a:r>
          </a:p>
          <a:p>
            <a:pPr algn="ctr" latinLnBrk="1"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신동진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102" name="Picture 6" descr="navigationì ëí ì´ë¯¸ì§ ê²ìê²°ê³¼">
            <a:extLst>
              <a:ext uri="{FF2B5EF4-FFF2-40B4-BE49-F238E27FC236}">
                <a16:creationId xmlns:a16="http://schemas.microsoft.com/office/drawing/2014/main" id="{C08DA283-E629-4179-95FB-77FF1849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610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Design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533650" y="1639888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3076" name="Picture 4" descr="weighted graphì ëí ì´ë¯¸ì§ ê²ìê²°ê³¼">
            <a:extLst>
              <a:ext uri="{FF2B5EF4-FFF2-40B4-BE49-F238E27FC236}">
                <a16:creationId xmlns:a16="http://schemas.microsoft.com/office/drawing/2014/main" id="{FECEBDE9-EED6-4574-9CEC-48AB2239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66665"/>
            <a:ext cx="5472608" cy="39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0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Design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533650" y="1639888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3076" name="Picture 4" descr="weighted graphì ëí ì´ë¯¸ì§ ê²ìê²°ê³¼">
            <a:extLst>
              <a:ext uri="{FF2B5EF4-FFF2-40B4-BE49-F238E27FC236}">
                <a16:creationId xmlns:a16="http://schemas.microsoft.com/office/drawing/2014/main" id="{FECEBDE9-EED6-4574-9CEC-48AB2239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66665"/>
            <a:ext cx="5472608" cy="39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631274-E36E-4CFE-AD43-7D8E66FBB123}"/>
              </a:ext>
            </a:extLst>
          </p:cNvPr>
          <p:cNvSpPr/>
          <p:nvPr/>
        </p:nvSpPr>
        <p:spPr>
          <a:xfrm>
            <a:off x="5875649" y="3074910"/>
            <a:ext cx="814214" cy="799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C59FD1-EB41-403A-A222-5A866CEF1063}"/>
              </a:ext>
            </a:extLst>
          </p:cNvPr>
          <p:cNvSpPr/>
          <p:nvPr/>
        </p:nvSpPr>
        <p:spPr>
          <a:xfrm>
            <a:off x="1774778" y="4702798"/>
            <a:ext cx="814214" cy="799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85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Design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533650" y="1639888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3076" name="Picture 4" descr="weighted graphì ëí ì´ë¯¸ì§ ê²ìê²°ê³¼">
            <a:extLst>
              <a:ext uri="{FF2B5EF4-FFF2-40B4-BE49-F238E27FC236}">
                <a16:creationId xmlns:a16="http://schemas.microsoft.com/office/drawing/2014/main" id="{FECEBDE9-EED6-4574-9CEC-48AB2239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66665"/>
            <a:ext cx="5472608" cy="39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8631274-E36E-4CFE-AD43-7D8E66FBB123}"/>
              </a:ext>
            </a:extLst>
          </p:cNvPr>
          <p:cNvSpPr/>
          <p:nvPr/>
        </p:nvSpPr>
        <p:spPr>
          <a:xfrm>
            <a:off x="5875649" y="3074910"/>
            <a:ext cx="814214" cy="799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C59FD1-EB41-403A-A222-5A866CEF1063}"/>
              </a:ext>
            </a:extLst>
          </p:cNvPr>
          <p:cNvSpPr/>
          <p:nvPr/>
        </p:nvSpPr>
        <p:spPr>
          <a:xfrm>
            <a:off x="1774778" y="4702798"/>
            <a:ext cx="814214" cy="799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AC40A5-561B-4E36-ADF9-3DDB48300BF4}"/>
              </a:ext>
            </a:extLst>
          </p:cNvPr>
          <p:cNvCxnSpPr>
            <a:cxnSpLocks/>
          </p:cNvCxnSpPr>
          <p:nvPr/>
        </p:nvCxnSpPr>
        <p:spPr>
          <a:xfrm flipV="1">
            <a:off x="2195736" y="3061252"/>
            <a:ext cx="958281" cy="1735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6A85FEC-EEC2-49B9-A0CA-0532A5B6653E}"/>
              </a:ext>
            </a:extLst>
          </p:cNvPr>
          <p:cNvCxnSpPr>
            <a:cxnSpLocks/>
          </p:cNvCxnSpPr>
          <p:nvPr/>
        </p:nvCxnSpPr>
        <p:spPr>
          <a:xfrm flipH="1" flipV="1">
            <a:off x="3721588" y="2852936"/>
            <a:ext cx="2362580" cy="440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7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190875" y="2787650"/>
            <a:ext cx="47942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dirty="0"/>
              <a:t>Implementation</a:t>
            </a:r>
          </a:p>
        </p:txBody>
      </p:sp>
      <p:pic>
        <p:nvPicPr>
          <p:cNvPr id="3" name="그래픽 2" descr="전송">
            <a:extLst>
              <a:ext uri="{FF2B5EF4-FFF2-40B4-BE49-F238E27FC236}">
                <a16:creationId xmlns:a16="http://schemas.microsoft.com/office/drawing/2014/main" id="{0814D572-77A7-4483-9871-E91415FE0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7811" y="2377988"/>
            <a:ext cx="1681336" cy="16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19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Implementation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464593" y="1628800"/>
            <a:ext cx="621481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1200150" y="2947987"/>
            <a:ext cx="68675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전체 도로 그래프에서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weight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합이 최소가 되는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시간이 가장 적게 걸리는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path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찾는다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교통상황에 따라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weight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 바뀌면 경로를 수정한다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같은 방법으로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1863725"/>
            <a:ext cx="85185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7500" dirty="0"/>
              <a:t>THANK  YOU</a:t>
            </a:r>
          </a:p>
        </p:txBody>
      </p:sp>
      <p:pic>
        <p:nvPicPr>
          <p:cNvPr id="5" name="그래픽 4" descr="채우기 없는 웃는 얼굴">
            <a:extLst>
              <a:ext uri="{FF2B5EF4-FFF2-40B4-BE49-F238E27FC236}">
                <a16:creationId xmlns:a16="http://schemas.microsoft.com/office/drawing/2014/main" id="{6729BE5C-B21E-4364-A239-1B42E6DE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304" y="2996952"/>
            <a:ext cx="2185392" cy="2185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3597275" y="3128970"/>
            <a:ext cx="4294188" cy="2275425"/>
            <a:chOff x="4440238" y="3144840"/>
            <a:chExt cx="4294187" cy="1069937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40"/>
              <a:ext cx="4294187" cy="246026"/>
              <a:chOff x="5240111" y="2091647"/>
              <a:chExt cx="4294188" cy="246139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246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246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About…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003"/>
              <a:ext cx="4291012" cy="247617"/>
              <a:chOff x="5243286" y="2568002"/>
              <a:chExt cx="4291013" cy="247730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246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2"/>
                <a:ext cx="3752850" cy="246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Design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8751"/>
              <a:ext cx="4294187" cy="246026"/>
              <a:chOff x="5240111" y="3045440"/>
              <a:chExt cx="4294188" cy="246139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246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246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Implementation</a:t>
                </a:r>
                <a:endParaRPr kumimoji="0" lang="ko-K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3597275" y="1662113"/>
            <a:ext cx="3706813" cy="1071562"/>
            <a:chOff x="4521993" y="1878013"/>
            <a:chExt cx="3706492" cy="1071324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4521993" y="2087516"/>
              <a:ext cx="3706492" cy="8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5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CONTENTS</a:t>
              </a: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4531517" y="1878013"/>
              <a:ext cx="3692205" cy="344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TABLE OF</a:t>
              </a:r>
            </a:p>
          </p:txBody>
        </p:sp>
      </p:grp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36863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14339" name="그룹 1"/>
          <p:cNvGrpSpPr>
            <a:grpSpLocks/>
          </p:cNvGrpSpPr>
          <p:nvPr/>
        </p:nvGrpSpPr>
        <p:grpSpPr bwMode="auto">
          <a:xfrm>
            <a:off x="3190875" y="2787650"/>
            <a:ext cx="4830763" cy="1055688"/>
            <a:chOff x="3190123" y="2787984"/>
            <a:chExt cx="4831931" cy="1056106"/>
          </a:xfrm>
        </p:grpSpPr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3190123" y="2787984"/>
              <a:ext cx="4795409" cy="862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latinLnBrk="1" hangingPunct="1">
                <a:defRPr kumimoji="0" sz="5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Tekton Pro" panose="020F0603020208020904" pitchFamily="34" charset="0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ko-KR" dirty="0"/>
                <a:t>ABOUT…</a:t>
              </a: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226645" y="3505818"/>
              <a:ext cx="4795409" cy="33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래픽 2" descr="도움말">
            <a:extLst>
              <a:ext uri="{FF2B5EF4-FFF2-40B4-BE49-F238E27FC236}">
                <a16:creationId xmlns:a16="http://schemas.microsoft.com/office/drawing/2014/main" id="{88515077-566D-4957-8E9E-D50D7059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98122">
            <a:off x="6178963" y="393878"/>
            <a:ext cx="1563806" cy="1563806"/>
          </a:xfrm>
          <a:prstGeom prst="rect">
            <a:avLst/>
          </a:prstGeom>
        </p:spPr>
      </p:pic>
      <p:pic>
        <p:nvPicPr>
          <p:cNvPr id="8" name="그래픽 7" descr="도움말">
            <a:extLst>
              <a:ext uri="{FF2B5EF4-FFF2-40B4-BE49-F238E27FC236}">
                <a16:creationId xmlns:a16="http://schemas.microsoft.com/office/drawing/2014/main" id="{DDE1F52F-35B3-41AC-BD9A-A3E0AEE4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5538">
            <a:off x="7305160" y="1835427"/>
            <a:ext cx="1563806" cy="15638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About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716621" y="2690336"/>
            <a:ext cx="571075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Smart Navigation System</a:t>
            </a:r>
          </a:p>
        </p:txBody>
      </p:sp>
    </p:spTree>
    <p:extLst>
      <p:ext uri="{BB962C8B-B14F-4D97-AF65-F5344CB8AC3E}">
        <p14:creationId xmlns:p14="http://schemas.microsoft.com/office/powerpoint/2010/main" val="359870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About</a:t>
            </a:r>
            <a:endParaRPr lang="ko-KR" altLang="ko-KR" dirty="0"/>
          </a:p>
        </p:txBody>
      </p:sp>
      <p:pic>
        <p:nvPicPr>
          <p:cNvPr id="1026" name="Picture 2" descr="navigationì ëí ì´ë¯¸ì§ ê²ìê²°ê³¼">
            <a:extLst>
              <a:ext uri="{FF2B5EF4-FFF2-40B4-BE49-F238E27FC236}">
                <a16:creationId xmlns:a16="http://schemas.microsoft.com/office/drawing/2014/main" id="{CA2FC400-8AF6-49DA-92F4-DCEABC5CE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7" t="18297" r="8847" b="6104"/>
          <a:stretch/>
        </p:blipFill>
        <p:spPr bwMode="auto">
          <a:xfrm>
            <a:off x="1511660" y="1484784"/>
            <a:ext cx="6120680" cy="351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A9C758-3261-48A2-B946-B4A42E32CF30}"/>
              </a:ext>
            </a:extLst>
          </p:cNvPr>
          <p:cNvSpPr txBox="1"/>
          <p:nvPr/>
        </p:nvSpPr>
        <p:spPr>
          <a:xfrm>
            <a:off x="1926083" y="5627114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실시간 교통상황을 </a:t>
            </a:r>
            <a:r>
              <a:rPr lang="ko-KR" altLang="en-US">
                <a:latin typeface="+mn-ea"/>
                <a:ea typeface="+mn-ea"/>
              </a:rPr>
              <a:t>반영하여 가장 빠른 길을 안내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49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504" y="25368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b="1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190875" y="2787650"/>
            <a:ext cx="47942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dirty="0"/>
              <a:t>Design</a:t>
            </a:r>
          </a:p>
        </p:txBody>
      </p:sp>
      <p:pic>
        <p:nvPicPr>
          <p:cNvPr id="3" name="그래픽 2" descr="전구">
            <a:extLst>
              <a:ext uri="{FF2B5EF4-FFF2-40B4-BE49-F238E27FC236}">
                <a16:creationId xmlns:a16="http://schemas.microsoft.com/office/drawing/2014/main" id="{3EE482E0-5EA2-4CE2-AF2F-9CD3D90D1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0072" y="2542071"/>
            <a:ext cx="1353170" cy="13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77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Design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533650" y="1639888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1138237" y="2972696"/>
            <a:ext cx="6867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울산시 도로정보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이용한다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에서 제공하는 정보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</a:p>
          <a:p>
            <a:pPr lvl="1"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도로 목록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1"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실시간 도로 소통 정보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시작노드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종료노드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통행속도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통행시간 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74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Design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533650" y="1639888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4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기능</a:t>
            </a:r>
            <a:endParaRPr kumimoji="0" lang="en-US" altLang="ko-KR" sz="45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1200150" y="2947987"/>
            <a:ext cx="6867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실시간 교통 상황을 반영해 가장 빠른 길을 안내한다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교통상황이 변해 더 빠른 길이 존재할 경우 경로를 수정하여 안내한다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5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Design</a:t>
            </a:r>
            <a:endParaRPr lang="ko-KR" altLang="ko-KR" dirty="0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533650" y="1639888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1138237" y="2924944"/>
            <a:ext cx="68675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Edge: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도로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Node: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도로를 연결해주는 지점 또는 분기점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Weight: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도로 통과 시간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가장 빠른 길을 찾아야 하므로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Route: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빠른 길 찾기 알고리즘을 이용해서 구한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fastest path</a:t>
            </a:r>
          </a:p>
        </p:txBody>
      </p:sp>
    </p:spTree>
    <p:extLst>
      <p:ext uri="{BB962C8B-B14F-4D97-AF65-F5344CB8AC3E}">
        <p14:creationId xmlns:p14="http://schemas.microsoft.com/office/powerpoint/2010/main" val="162665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999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157</Words>
  <Application>Microsoft Office PowerPoint</Application>
  <PresentationFormat>화면 슬라이드 쇼(4:3)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Tekton Pro</vt:lpstr>
      <vt:lpstr>굴림</vt:lpstr>
      <vt:lpstr>나눔바른고딕</vt:lpstr>
      <vt:lpstr>맑은 고딕</vt:lpstr>
      <vt:lpstr>Arial</vt:lpstr>
      <vt:lpstr>Arial Black</vt:lpstr>
      <vt:lpstr>Times New Roman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About</vt:lpstr>
      <vt:lpstr>About</vt:lpstr>
      <vt:lpstr>PowerPoint 프레젠테이션</vt:lpstr>
      <vt:lpstr>Design</vt:lpstr>
      <vt:lpstr>Design</vt:lpstr>
      <vt:lpstr>Design</vt:lpstr>
      <vt:lpstr>Design</vt:lpstr>
      <vt:lpstr>Design</vt:lpstr>
      <vt:lpstr>Design</vt:lpstr>
      <vt:lpstr>PowerPoint 프레젠테이션</vt:lpstr>
      <vt:lpstr>Implementation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신 동진</cp:lastModifiedBy>
  <cp:revision>421</cp:revision>
  <dcterms:created xsi:type="dcterms:W3CDTF">2011-06-13T04:09:39Z</dcterms:created>
  <dcterms:modified xsi:type="dcterms:W3CDTF">2018-09-12T02:57:40Z</dcterms:modified>
</cp:coreProperties>
</file>