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F6C42-BD4D-4BAF-AAB1-534718349E0B}" v="24" dt="2018-12-10T12:37:4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진 신" userId="fcffd04487e829fb" providerId="LiveId" clId="{2DCF6C42-BD4D-4BAF-AAB1-534718349E0B}"/>
    <pc:docChg chg="custSel addSld modSld">
      <pc:chgData name="동진 신" userId="fcffd04487e829fb" providerId="LiveId" clId="{2DCF6C42-BD4D-4BAF-AAB1-534718349E0B}" dt="2018-12-10T12:37:49.388" v="262" actId="478"/>
      <pc:docMkLst>
        <pc:docMk/>
      </pc:docMkLst>
      <pc:sldChg chg="addSp delSp modSp">
        <pc:chgData name="동진 신" userId="fcffd04487e829fb" providerId="LiveId" clId="{2DCF6C42-BD4D-4BAF-AAB1-534718349E0B}" dt="2018-12-10T12:36:02.502" v="52" actId="478"/>
        <pc:sldMkLst>
          <pc:docMk/>
          <pc:sldMk cId="1097107751" sldId="256"/>
        </pc:sldMkLst>
        <pc:spChg chg="mod">
          <ac:chgData name="동진 신" userId="fcffd04487e829fb" providerId="LiveId" clId="{2DCF6C42-BD4D-4BAF-AAB1-534718349E0B}" dt="2018-12-10T12:35:58.679" v="51" actId="1076"/>
          <ac:spMkLst>
            <pc:docMk/>
            <pc:sldMk cId="1097107751" sldId="256"/>
            <ac:spMk id="2" creationId="{9FD20761-71EB-4882-8D7F-0FE637E27792}"/>
          </ac:spMkLst>
        </pc:spChg>
        <pc:spChg chg="del">
          <ac:chgData name="동진 신" userId="fcffd04487e829fb" providerId="LiveId" clId="{2DCF6C42-BD4D-4BAF-AAB1-534718349E0B}" dt="2018-12-10T12:35:48.744" v="50" actId="478"/>
          <ac:spMkLst>
            <pc:docMk/>
            <pc:sldMk cId="1097107751" sldId="256"/>
            <ac:spMk id="3" creationId="{BFA8785B-ACEE-4576-97ED-8F0182CA0664}"/>
          </ac:spMkLst>
        </pc:spChg>
        <pc:spChg chg="add del mod">
          <ac:chgData name="동진 신" userId="fcffd04487e829fb" providerId="LiveId" clId="{2DCF6C42-BD4D-4BAF-AAB1-534718349E0B}" dt="2018-12-10T12:36:02.502" v="52" actId="478"/>
          <ac:spMkLst>
            <pc:docMk/>
            <pc:sldMk cId="1097107751" sldId="256"/>
            <ac:spMk id="5" creationId="{F34B1249-2929-4406-B158-593620B9F7E8}"/>
          </ac:spMkLst>
        </pc:spChg>
      </pc:sldChg>
      <pc:sldChg chg="addSp modSp">
        <pc:chgData name="동진 신" userId="fcffd04487e829fb" providerId="LiveId" clId="{2DCF6C42-BD4D-4BAF-AAB1-534718349E0B}" dt="2018-12-10T12:36:28.618" v="79" actId="20577"/>
        <pc:sldMkLst>
          <pc:docMk/>
          <pc:sldMk cId="1467678985" sldId="262"/>
        </pc:sldMkLst>
        <pc:spChg chg="add mod">
          <ac:chgData name="동진 신" userId="fcffd04487e829fb" providerId="LiveId" clId="{2DCF6C42-BD4D-4BAF-AAB1-534718349E0B}" dt="2018-12-10T12:36:28.618" v="79" actId="20577"/>
          <ac:spMkLst>
            <pc:docMk/>
            <pc:sldMk cId="1467678985" sldId="262"/>
            <ac:spMk id="11" creationId="{1CA67E05-C29E-4764-8398-014147AA58DA}"/>
          </ac:spMkLst>
        </pc:spChg>
      </pc:sldChg>
      <pc:sldChg chg="modSp">
        <pc:chgData name="동진 신" userId="fcffd04487e829fb" providerId="LiveId" clId="{2DCF6C42-BD4D-4BAF-AAB1-534718349E0B}" dt="2018-12-10T12:37:17.319" v="166"/>
        <pc:sldMkLst>
          <pc:docMk/>
          <pc:sldMk cId="2264325074" sldId="265"/>
        </pc:sldMkLst>
        <pc:spChg chg="mod">
          <ac:chgData name="동진 신" userId="fcffd04487e829fb" providerId="LiveId" clId="{2DCF6C42-BD4D-4BAF-AAB1-534718349E0B}" dt="2018-12-10T12:37:17.319" v="166"/>
          <ac:spMkLst>
            <pc:docMk/>
            <pc:sldMk cId="2264325074" sldId="265"/>
            <ac:spMk id="8" creationId="{ACEE55BD-FA96-43EB-BFD8-7C3E5E6A2A70}"/>
          </ac:spMkLst>
        </pc:spChg>
      </pc:sldChg>
      <pc:sldChg chg="modSp">
        <pc:chgData name="동진 신" userId="fcffd04487e829fb" providerId="LiveId" clId="{2DCF6C42-BD4D-4BAF-AAB1-534718349E0B}" dt="2018-12-10T12:37:38.363" v="244"/>
        <pc:sldMkLst>
          <pc:docMk/>
          <pc:sldMk cId="4025418274" sldId="266"/>
        </pc:sldMkLst>
        <pc:spChg chg="mod">
          <ac:chgData name="동진 신" userId="fcffd04487e829fb" providerId="LiveId" clId="{2DCF6C42-BD4D-4BAF-AAB1-534718349E0B}" dt="2018-12-10T12:37:38.363" v="244"/>
          <ac:spMkLst>
            <pc:docMk/>
            <pc:sldMk cId="4025418274" sldId="266"/>
            <ac:spMk id="8" creationId="{ACEE55BD-FA96-43EB-BFD8-7C3E5E6A2A70}"/>
          </ac:spMkLst>
        </pc:spChg>
      </pc:sldChg>
      <pc:sldChg chg="delSp modSp">
        <pc:chgData name="동진 신" userId="fcffd04487e829fb" providerId="LiveId" clId="{2DCF6C42-BD4D-4BAF-AAB1-534718349E0B}" dt="2018-12-10T12:37:49.388" v="262" actId="478"/>
        <pc:sldMkLst>
          <pc:docMk/>
          <pc:sldMk cId="2073287230" sldId="267"/>
        </pc:sldMkLst>
        <pc:spChg chg="del mod">
          <ac:chgData name="동진 신" userId="fcffd04487e829fb" providerId="LiveId" clId="{2DCF6C42-BD4D-4BAF-AAB1-534718349E0B}" dt="2018-12-10T12:37:49.388" v="262" actId="478"/>
          <ac:spMkLst>
            <pc:docMk/>
            <pc:sldMk cId="2073287230" sldId="267"/>
            <ac:spMk id="8" creationId="{ACEE55BD-FA96-43EB-BFD8-7C3E5E6A2A70}"/>
          </ac:spMkLst>
        </pc:spChg>
      </pc:sldChg>
      <pc:sldChg chg="addSp delSp modSp add">
        <pc:chgData name="동진 신" userId="fcffd04487e829fb" providerId="LiveId" clId="{2DCF6C42-BD4D-4BAF-AAB1-534718349E0B}" dt="2018-12-10T12:23:02.059" v="49" actId="1076"/>
        <pc:sldMkLst>
          <pc:docMk/>
          <pc:sldMk cId="3757410658" sldId="269"/>
        </pc:sldMkLst>
        <pc:spChg chg="mod">
          <ac:chgData name="동진 신" userId="fcffd04487e829fb" providerId="LiveId" clId="{2DCF6C42-BD4D-4BAF-AAB1-534718349E0B}" dt="2018-12-10T12:20:01.566" v="32" actId="20577"/>
          <ac:spMkLst>
            <pc:docMk/>
            <pc:sldMk cId="3757410658" sldId="269"/>
            <ac:spMk id="2" creationId="{27FB09DF-3A89-4AEF-BA23-ABF91E6306CE}"/>
          </ac:spMkLst>
        </pc:spChg>
        <pc:spChg chg="del mod">
          <ac:chgData name="동진 신" userId="fcffd04487e829fb" providerId="LiveId" clId="{2DCF6C42-BD4D-4BAF-AAB1-534718349E0B}" dt="2018-12-10T12:08:19.763" v="2" actId="931"/>
          <ac:spMkLst>
            <pc:docMk/>
            <pc:sldMk cId="3757410658" sldId="269"/>
            <ac:spMk id="8" creationId="{ACEE55BD-FA96-43EB-BFD8-7C3E5E6A2A70}"/>
          </ac:spMkLst>
        </pc:spChg>
        <pc:spChg chg="add del mod">
          <ac:chgData name="동진 신" userId="fcffd04487e829fb" providerId="LiveId" clId="{2DCF6C42-BD4D-4BAF-AAB1-534718349E0B}" dt="2018-12-10T12:20:13.030" v="33" actId="931"/>
          <ac:spMkLst>
            <pc:docMk/>
            <pc:sldMk cId="3757410658" sldId="269"/>
            <ac:spMk id="9" creationId="{982DA997-5511-4EDC-8030-C5F49A0C6A9D}"/>
          </ac:spMkLst>
        </pc:spChg>
        <pc:spChg chg="add del mod">
          <ac:chgData name="동진 신" userId="fcffd04487e829fb" providerId="LiveId" clId="{2DCF6C42-BD4D-4BAF-AAB1-534718349E0B}" dt="2018-12-10T12:21:20.358" v="39" actId="931"/>
          <ac:spMkLst>
            <pc:docMk/>
            <pc:sldMk cId="3757410658" sldId="269"/>
            <ac:spMk id="13" creationId="{FFF19D54-A267-4E94-A69D-2EEFCB6FBB38}"/>
          </ac:spMkLst>
        </pc:spChg>
        <pc:picChg chg="add del mod">
          <ac:chgData name="동진 신" userId="fcffd04487e829fb" providerId="LiveId" clId="{2DCF6C42-BD4D-4BAF-AAB1-534718349E0B}" dt="2018-12-10T12:08:23.764" v="4" actId="478"/>
          <ac:picMkLst>
            <pc:docMk/>
            <pc:sldMk cId="3757410658" sldId="269"/>
            <ac:picMk id="4" creationId="{FEB463C9-13B7-4347-9CFF-39924FA4A63F}"/>
          </ac:picMkLst>
        </pc:picChg>
        <pc:picChg chg="add del mod">
          <ac:chgData name="동진 신" userId="fcffd04487e829fb" providerId="LiveId" clId="{2DCF6C42-BD4D-4BAF-AAB1-534718349E0B}" dt="2018-12-10T12:20:24.187" v="38" actId="478"/>
          <ac:picMkLst>
            <pc:docMk/>
            <pc:sldMk cId="3757410658" sldId="269"/>
            <ac:picMk id="11" creationId="{DCEE30FA-E527-4C27-AE97-51CEB71A4CED}"/>
          </ac:picMkLst>
        </pc:picChg>
        <pc:picChg chg="add mod">
          <ac:chgData name="동진 신" userId="fcffd04487e829fb" providerId="LiveId" clId="{2DCF6C42-BD4D-4BAF-AAB1-534718349E0B}" dt="2018-12-10T12:23:02.059" v="49" actId="1076"/>
          <ac:picMkLst>
            <pc:docMk/>
            <pc:sldMk cId="3757410658" sldId="269"/>
            <ac:picMk id="15" creationId="{D68CDCF5-3C71-4BB5-85D9-B2AE31A07D28}"/>
          </ac:picMkLst>
        </pc:picChg>
        <pc:picChg chg="add mod">
          <ac:chgData name="동진 신" userId="fcffd04487e829fb" providerId="LiveId" clId="{2DCF6C42-BD4D-4BAF-AAB1-534718349E0B}" dt="2018-12-10T12:23:02.059" v="49" actId="1076"/>
          <ac:picMkLst>
            <pc:docMk/>
            <pc:sldMk cId="3757410658" sldId="269"/>
            <ac:picMk id="17" creationId="{6CCD43D8-7983-44C9-837F-3B5BFCC1143A}"/>
          </ac:picMkLst>
        </pc:picChg>
      </pc:sldChg>
      <pc:sldChg chg="addSp delSp modSp add">
        <pc:chgData name="동진 신" userId="fcffd04487e829fb" providerId="LiveId" clId="{2DCF6C42-BD4D-4BAF-AAB1-534718349E0B}" dt="2018-12-10T12:37:04.810" v="134" actId="478"/>
        <pc:sldMkLst>
          <pc:docMk/>
          <pc:sldMk cId="456806739" sldId="270"/>
        </pc:sldMkLst>
        <pc:spChg chg="mod">
          <ac:chgData name="동진 신" userId="fcffd04487e829fb" providerId="LiveId" clId="{2DCF6C42-BD4D-4BAF-AAB1-534718349E0B}" dt="2018-12-10T12:36:56.244" v="131"/>
          <ac:spMkLst>
            <pc:docMk/>
            <pc:sldMk cId="456806739" sldId="270"/>
            <ac:spMk id="2" creationId="{27FB09DF-3A89-4AEF-BA23-ABF91E6306CE}"/>
          </ac:spMkLst>
        </pc:spChg>
        <pc:spChg chg="add mod">
          <ac:chgData name="동진 신" userId="fcffd04487e829fb" providerId="LiveId" clId="{2DCF6C42-BD4D-4BAF-AAB1-534718349E0B}" dt="2018-12-10T12:36:59.071" v="133" actId="478"/>
          <ac:spMkLst>
            <pc:docMk/>
            <pc:sldMk cId="456806739" sldId="270"/>
            <ac:spMk id="4" creationId="{2BA451AF-C109-4ACE-9365-05DCC422D65B}"/>
          </ac:spMkLst>
        </pc:spChg>
        <pc:picChg chg="del mod">
          <ac:chgData name="동진 신" userId="fcffd04487e829fb" providerId="LiveId" clId="{2DCF6C42-BD4D-4BAF-AAB1-534718349E0B}" dt="2018-12-10T12:36:59.071" v="133" actId="478"/>
          <ac:picMkLst>
            <pc:docMk/>
            <pc:sldMk cId="456806739" sldId="270"/>
            <ac:picMk id="15" creationId="{D68CDCF5-3C71-4BB5-85D9-B2AE31A07D28}"/>
          </ac:picMkLst>
        </pc:picChg>
        <pc:picChg chg="del">
          <ac:chgData name="동진 신" userId="fcffd04487e829fb" providerId="LiveId" clId="{2DCF6C42-BD4D-4BAF-AAB1-534718349E0B}" dt="2018-12-10T12:37:04.810" v="134" actId="478"/>
          <ac:picMkLst>
            <pc:docMk/>
            <pc:sldMk cId="456806739" sldId="270"/>
            <ac:picMk id="17" creationId="{6CCD43D8-7983-44C9-837F-3B5BFCC114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2ADE-DFBD-48F3-B39C-1EFD49322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937F4-A2A9-4486-A0A8-B620E4D6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2B2FB-262B-4F19-A421-40118B7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A124D-D190-46DF-ADC4-F2D47B2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AEC71-C478-4B63-AA20-2FA43395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9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61C7-759C-4AA3-91D6-3A0612A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AD6A6-6B93-4BC1-B232-3007580D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921E-9249-48FB-9B53-A752E6F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01C9A-4312-48C3-8823-579864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2305C-AF89-448E-AD49-DDD7D262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D3E9A-B975-4F6D-8BFC-F2C347EF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CAA4B-8F1C-4F20-A79C-4BA09218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C9C59-63C0-43D9-A80A-B83B4EE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BBD8-787A-4CA8-A776-147C5BE3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EFC79-4FA8-4B88-ADBC-02AA5470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45D33-A880-46BC-BEEA-5C10C1D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35404-2540-478B-BF86-B2E3F72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89E2A-CC9E-4427-ACC3-1E1B804D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BB967-75F0-4F3B-AC48-98F6A09C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83634-692E-40C7-BED9-08EE6F1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44073-5BC7-417C-B8A0-017AA47C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957E5-4D83-4D44-93C3-491211AD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94BF-3D93-493C-9C29-6A849C4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76F47-8CA9-404E-9CBB-F52305CB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3EAA-2C64-4FDE-85B4-B7087B7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0F481-A6C5-49DD-9662-4EB077A7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36AE3-3248-46B1-B04B-CBCD8E928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E286F-118D-4E46-AC12-C57D7DC0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34E3C-183A-4596-A4B7-2B6C0BAC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0ACE7-B939-4ADE-AFD6-49AF3533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813C6-473C-461B-A967-5566001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EA16-F9B0-4D68-B413-AB423997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D1BF5-532A-4639-98F5-BBB4FBEF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76AF1-D376-44B7-9D42-FC3539BB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531F6-92E8-46A9-944A-3E89CA413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90F221-F8BD-4525-9B4D-629EC54B4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A8EC-709D-406F-AE83-D866B9F2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05A8D-5540-461B-84A0-9F4306E7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BFAB8-0249-4ACA-B9A9-79BA14AE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5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40C0-2715-4E23-BDE6-FDF1793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DBBE01-8EB5-4B78-A0CA-E849121F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5D221C-C68D-457C-BFEB-F2BE81D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6B4E5-FB11-4401-B9C3-AE1F9D3C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3929CA-15CA-411D-8404-785F6028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D64537-750C-4003-8777-47DDA9D2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CAC76-DEEB-4216-8B63-29C84215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7E43B-6411-4530-896C-7EA5C995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6B05-2781-4EA7-8007-7B6FDBA9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D6789-D443-46F9-80E8-394CD636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8F2DE-8E9C-49BB-99DD-96648BC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D4F0B-806F-4F81-9A42-548ED78A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BBFBD-C019-4360-9C5A-291D854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680C-8960-4F20-948B-BB6907A0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FBECF-32EF-4A91-9493-D7B2DA3D2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44518-268C-48EC-A2AB-832D983F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E7163-B777-43E9-97B2-A7205D6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534F6-A986-463B-9397-FC51921E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C7DE9-5197-4384-9A18-0734F0DE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3FA41-53B1-4211-B5C2-4CE028F9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04AD4-798D-4D71-9E28-8639DB49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A826F-44D2-411A-807C-B9B88C960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61D-F0FF-4141-B390-096DF50C22C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2A13-517F-4FE4-B851-573FFAB34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6373-1783-4717-A851-0A9C8F0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04BA-89B9-4CC8-9359-BA2CDC24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678FDE-0D65-4138-9535-914F78399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객체지향 </a:t>
            </a:r>
            <a:r>
              <a:rPr lang="ko-KR" altLang="en-US" dirty="0" err="1">
                <a:solidFill>
                  <a:schemeClr val="bg1"/>
                </a:solidFill>
              </a:rPr>
              <a:t>몇조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33E5600-5B5A-4453-A51E-72EE18B2B567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FF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20175532 </a:t>
            </a:r>
            <a:r>
              <a:rPr lang="ko-KR" altLang="en-US" sz="2000">
                <a:solidFill>
                  <a:schemeClr val="bg1"/>
                </a:solidFill>
              </a:rPr>
              <a:t>신동진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학번 범동권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학번 유채은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67969D-99F6-4576-A466-2F73EED955F8}"/>
              </a:ext>
            </a:extLst>
          </p:cNvPr>
          <p:cNvSpPr/>
          <p:nvPr/>
        </p:nvSpPr>
        <p:spPr>
          <a:xfrm>
            <a:off x="868680" y="763172"/>
            <a:ext cx="10454640" cy="5331656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CC7158-FB80-4FDB-93DD-AB1071E649CA}"/>
              </a:ext>
            </a:extLst>
          </p:cNvPr>
          <p:cNvCxnSpPr>
            <a:cxnSpLocks/>
          </p:cNvCxnSpPr>
          <p:nvPr/>
        </p:nvCxnSpPr>
        <p:spPr>
          <a:xfrm>
            <a:off x="10494498" y="0"/>
            <a:ext cx="1697502" cy="147710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7B5C16-B5D6-4588-BCB7-858601CAD1DE}"/>
              </a:ext>
            </a:extLst>
          </p:cNvPr>
          <p:cNvCxnSpPr>
            <a:cxnSpLocks/>
          </p:cNvCxnSpPr>
          <p:nvPr/>
        </p:nvCxnSpPr>
        <p:spPr>
          <a:xfrm>
            <a:off x="0" y="5380892"/>
            <a:ext cx="1697502" cy="147710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4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EE55BD-FA96-43EB-BFD8-7C3E5E6A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Platform: Qt 5.11.2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Genre: 2D Platformer game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Control: Mouse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내용 개체 틀 14" descr="테이블이(가) 표시된 사진&#10;&#10;자동 생성된 설명">
            <a:extLst>
              <a:ext uri="{FF2B5EF4-FFF2-40B4-BE49-F238E27FC236}">
                <a16:creationId xmlns:a16="http://schemas.microsoft.com/office/drawing/2014/main" id="{D68CDCF5-3C71-4BB5-85D9-B2AE31A07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5" y="2055814"/>
            <a:ext cx="8183117" cy="4201111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7" name="그림 16" descr="개체, 안테나이(가) 표시된 사진&#10;&#10;자동 생성된 설명">
            <a:extLst>
              <a:ext uri="{FF2B5EF4-FFF2-40B4-BE49-F238E27FC236}">
                <a16:creationId xmlns:a16="http://schemas.microsoft.com/office/drawing/2014/main" id="{6CCD43D8-7983-44C9-837F-3B5BFCC11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99" y="4352163"/>
            <a:ext cx="2857143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다른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uml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diagram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있으면 추가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451AF-C109-4ACE-9365-05DCC422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0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EE55BD-FA96-43EB-BFD8-7C3E5E6A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515600" cy="3855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Sling-shot System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이미지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2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 &amp; Goal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EE55BD-FA96-43EB-BFD8-7C3E5E6A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37"/>
            <a:ext cx="10515600" cy="4292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설명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설명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시작화면 이미지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끝날때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402541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28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92F3-7BE1-447B-B87C-3B47798E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2D Platformer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BDA5E77A-1ED6-4C19-8E25-FC2B93AD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49" y="3215122"/>
            <a:ext cx="5552424" cy="3004126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그림 6" descr="실외, 건물이(가) 표시된 사진&#10;&#10;자동 생성된 설명">
            <a:extLst>
              <a:ext uri="{FF2B5EF4-FFF2-40B4-BE49-F238E27FC236}">
                <a16:creationId xmlns:a16="http://schemas.microsoft.com/office/drawing/2014/main" id="{63FC1421-D1A3-4C9B-B37D-BF595ED8B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67" y="1214957"/>
            <a:ext cx="6021711" cy="3390315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599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0761-71EB-4882-8D7F-0FE637E2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S h </a:t>
            </a:r>
            <a:r>
              <a:rPr lang="en-US" altLang="ko-KR" sz="8000" dirty="0" err="1"/>
              <a:t>i</a:t>
            </a:r>
            <a:r>
              <a:rPr lang="en-US" altLang="ko-KR" sz="8000" dirty="0"/>
              <a:t> n e 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710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6116-C5FF-4F10-A744-FD884ADA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Structure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Interface &amp; Goal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71F19C8-D177-4280-BECB-DD96CA121A91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6116-C5FF-4F10-A744-FD884ADA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2D Physics Engine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Map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Delicate Control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Sound Effect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2D Physics Engine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9F142-7586-4CDF-85B5-75445296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495"/>
            <a:ext cx="3390061" cy="3390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53C3D5-FA7E-479B-B32E-5F35F0F201BB}"/>
              </a:ext>
            </a:extLst>
          </p:cNvPr>
          <p:cNvSpPr txBox="1"/>
          <p:nvPr/>
        </p:nvSpPr>
        <p:spPr>
          <a:xfrm>
            <a:off x="1814731" y="5364946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Collision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436D26-F43A-4478-ACDF-D5B09A2B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5" y="2236494"/>
            <a:ext cx="3015630" cy="3015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2DDFA7-D027-4A64-9C39-707598970012}"/>
              </a:ext>
            </a:extLst>
          </p:cNvPr>
          <p:cNvSpPr txBox="1"/>
          <p:nvPr/>
        </p:nvSpPr>
        <p:spPr>
          <a:xfrm>
            <a:off x="5422886" y="5364946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Gravity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2CFBC0-71F2-47BB-85CA-622598B08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82" y="2349315"/>
            <a:ext cx="3015630" cy="3015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4C5D4B-9604-4DD8-84C8-017CC12BC443}"/>
              </a:ext>
            </a:extLst>
          </p:cNvPr>
          <p:cNvSpPr txBox="1"/>
          <p:nvPr/>
        </p:nvSpPr>
        <p:spPr>
          <a:xfrm>
            <a:off x="9067861" y="5364946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Friction</a:t>
            </a:r>
          </a:p>
        </p:txBody>
      </p:sp>
    </p:spTree>
    <p:extLst>
      <p:ext uri="{BB962C8B-B14F-4D97-AF65-F5344CB8AC3E}">
        <p14:creationId xmlns:p14="http://schemas.microsoft.com/office/powerpoint/2010/main" val="35003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Random Map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CA67E05-C29E-4764-8398-014147AA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이미지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46767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Delicate Control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14020C6-0EE5-4AD9-B457-3CAF37E0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Discussed in Control part</a:t>
            </a:r>
          </a:p>
          <a:p>
            <a:pPr algn="ctr">
              <a:lnSpc>
                <a:spcPct val="150000"/>
              </a:lnSpc>
            </a:pPr>
            <a:endParaRPr lang="ko-KR" alt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1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9DF-3A89-4AEF-BA23-ABF91E6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Sound Effect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25C1B-753F-4708-9271-9F28571722FF}"/>
              </a:ext>
            </a:extLst>
          </p:cNvPr>
          <p:cNvCxnSpPr/>
          <p:nvPr/>
        </p:nvCxnSpPr>
        <p:spPr>
          <a:xfrm>
            <a:off x="703385" y="1690688"/>
            <a:ext cx="9748910" cy="0"/>
          </a:xfrm>
          <a:prstGeom prst="line">
            <a:avLst/>
          </a:prstGeom>
          <a:ln w="57150">
            <a:solidFill>
              <a:srgbClr val="92D05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493F88-E683-43CB-8606-296987ACA2D3}"/>
              </a:ext>
            </a:extLst>
          </p:cNvPr>
          <p:cNvSpPr/>
          <p:nvPr/>
        </p:nvSpPr>
        <p:spPr>
          <a:xfrm rot="10800000">
            <a:off x="10170942" y="0"/>
            <a:ext cx="2021058" cy="1519311"/>
          </a:xfrm>
          <a:prstGeom prst="triangle">
            <a:avLst>
              <a:gd name="adj" fmla="val 580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EE55BD-FA96-43EB-BFD8-7C3E5E6A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Sound from freesound.org(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저작권 없음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Bgm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sound effects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96115E62-1EE0-455C-BB6C-C39E9EF3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033963"/>
            <a:ext cx="3990975" cy="1143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594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104</Words>
  <Application>Microsoft Office PowerPoint</Application>
  <PresentationFormat>와이드스크린</PresentationFormat>
  <Paragraphs>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Century Gothic</vt:lpstr>
      <vt:lpstr>Office 테마</vt:lpstr>
      <vt:lpstr>객체지향 몇조</vt:lpstr>
      <vt:lpstr>2D Platformer</vt:lpstr>
      <vt:lpstr>S h i n e !</vt:lpstr>
      <vt:lpstr>Table of Contents</vt:lpstr>
      <vt:lpstr>Features</vt:lpstr>
      <vt:lpstr>2D Physics Engine</vt:lpstr>
      <vt:lpstr>Random Map</vt:lpstr>
      <vt:lpstr>Delicate Control</vt:lpstr>
      <vt:lpstr>Sound Effect</vt:lpstr>
      <vt:lpstr>Structure</vt:lpstr>
      <vt:lpstr>Class Diagram</vt:lpstr>
      <vt:lpstr>다른 uml diagram 있으면 추가</vt:lpstr>
      <vt:lpstr>Control</vt:lpstr>
      <vt:lpstr>Interface &amp; Goal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h i n e !</dc:title>
  <dc:creator>동진 신</dc:creator>
  <cp:lastModifiedBy>동진 신</cp:lastModifiedBy>
  <cp:revision>8</cp:revision>
  <dcterms:created xsi:type="dcterms:W3CDTF">2018-12-10T10:35:22Z</dcterms:created>
  <dcterms:modified xsi:type="dcterms:W3CDTF">2018-12-10T12:37:52Z</dcterms:modified>
</cp:coreProperties>
</file>