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807D2-62FE-475E-B957-C9B27AD1448E}" v="7" dt="2018-12-10T18:35:3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진 신" userId="fcffd04487e829fb" providerId="LiveId" clId="{0D7807D2-62FE-475E-B957-C9B27AD1448E}"/>
    <pc:docChg chg="addSld delSld modSld delMainMaster">
      <pc:chgData name="동진 신" userId="fcffd04487e829fb" providerId="LiveId" clId="{0D7807D2-62FE-475E-B957-C9B27AD1448E}" dt="2018-12-10T18:35:32.382" v="32"/>
      <pc:docMkLst>
        <pc:docMk/>
      </pc:docMkLst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56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57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58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59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0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1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2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3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4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5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6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7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8"/>
        </pc:sldMkLst>
      </pc:sldChg>
      <pc:sldChg chg="add del setBg">
        <pc:chgData name="동진 신" userId="fcffd04487e829fb" providerId="LiveId" clId="{0D7807D2-62FE-475E-B957-C9B27AD1448E}" dt="2018-12-10T18:34:43.189" v="28"/>
        <pc:sldMkLst>
          <pc:docMk/>
          <pc:sldMk cId="0" sldId="269"/>
        </pc:sldMkLst>
      </pc:sldChg>
      <pc:sldChg chg="modAnim">
        <pc:chgData name="동진 신" userId="fcffd04487e829fb" providerId="LiveId" clId="{0D7807D2-62FE-475E-B957-C9B27AD1448E}" dt="2018-12-10T18:35:06.141" v="29"/>
        <pc:sldMkLst>
          <pc:docMk/>
          <pc:sldMk cId="2264325074" sldId="270"/>
        </pc:sldMkLst>
      </pc:sldChg>
      <pc:sldChg chg="modAnim">
        <pc:chgData name="동진 신" userId="fcffd04487e829fb" providerId="LiveId" clId="{0D7807D2-62FE-475E-B957-C9B27AD1448E}" dt="2018-12-10T18:35:32.382" v="32"/>
        <pc:sldMkLst>
          <pc:docMk/>
          <pc:sldMk cId="4025418274" sldId="271"/>
        </pc:sldMkLst>
      </pc:sldChg>
      <pc:sldMasterChg chg="del delSldLayout">
        <pc:chgData name="동진 신" userId="fcffd04487e829fb" providerId="LiveId" clId="{0D7807D2-62FE-475E-B957-C9B27AD1448E}" dt="2018-12-10T18:34:12.078" v="25" actId="2696"/>
        <pc:sldMasterMkLst>
          <pc:docMk/>
          <pc:sldMasterMk cId="0" sldId="2147483659"/>
        </pc:sldMasterMkLst>
        <pc:sldLayoutChg chg="del">
          <pc:chgData name="동진 신" userId="fcffd04487e829fb" providerId="LiveId" clId="{0D7807D2-62FE-475E-B957-C9B27AD1448E}" dt="2018-12-10T18:34:11.919" v="4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동진 신" userId="fcffd04487e829fb" providerId="LiveId" clId="{0D7807D2-62FE-475E-B957-C9B27AD1448E}" dt="2018-12-10T18:34:12.012" v="15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동진 신" userId="fcffd04487e829fb" providerId="LiveId" clId="{0D7807D2-62FE-475E-B957-C9B27AD1448E}" dt="2018-12-10T18:34:12.018" v="16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동진 신" userId="fcffd04487e829fb" providerId="LiveId" clId="{0D7807D2-62FE-475E-B957-C9B27AD1448E}" dt="2018-12-10T18:34:12.023" v="17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동진 신" userId="fcffd04487e829fb" providerId="LiveId" clId="{0D7807D2-62FE-475E-B957-C9B27AD1448E}" dt="2018-12-10T18:34:12.029" v="18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동진 신" userId="fcffd04487e829fb" providerId="LiveId" clId="{0D7807D2-62FE-475E-B957-C9B27AD1448E}" dt="2018-12-10T18:34:12.034" v="19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동진 신" userId="fcffd04487e829fb" providerId="LiveId" clId="{0D7807D2-62FE-475E-B957-C9B27AD1448E}" dt="2018-12-10T18:34:12.038" v="20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동진 신" userId="fcffd04487e829fb" providerId="LiveId" clId="{0D7807D2-62FE-475E-B957-C9B27AD1448E}" dt="2018-12-10T18:34:12.046" v="21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동진 신" userId="fcffd04487e829fb" providerId="LiveId" clId="{0D7807D2-62FE-475E-B957-C9B27AD1448E}" dt="2018-12-10T18:34:12.057" v="22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동진 신" userId="fcffd04487e829fb" providerId="LiveId" clId="{0D7807D2-62FE-475E-B957-C9B27AD1448E}" dt="2018-12-10T18:34:12.064" v="23" actId="2696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동진 신" userId="fcffd04487e829fb" providerId="LiveId" clId="{0D7807D2-62FE-475E-B957-C9B27AD1448E}" dt="2018-12-10T18:34:12.068" v="24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87693ac_6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a487693ac_6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487693ac_6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a487693ac_6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487693ac_6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4a487693ac_6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2ADE-DFBD-48F3-B39C-1EFD49322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937F4-A2A9-4486-A0A8-B620E4D6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2B2FB-262B-4F19-A421-40118B7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A124D-D190-46DF-ADC4-F2D47B2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AEC71-C478-4B63-AA20-2FA43395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61C7-759C-4AA3-91D6-3A0612A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AD6A6-6B93-4BC1-B232-3007580D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921E-9249-48FB-9B53-A752E6F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01C9A-4312-48C3-8823-579864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2305C-AF89-448E-AD49-DDD7D262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D3E9A-B975-4F6D-8BFC-F2C347EF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CAA4B-8F1C-4F20-A79C-4BA09218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C9C59-63C0-43D9-A80A-B83B4EE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BD8-787A-4CA8-A776-147C5BE3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EFC79-4FA8-4B88-ADBC-02AA5470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9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entury Gothic"/>
              <a:buNone/>
              <a:defRPr sz="6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  <a:defRPr sz="24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271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None/>
              <a:defRPr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74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44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8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175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75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45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84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45D33-A880-46BC-BEEA-5C10C1D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5404-2540-478B-BF86-B2E3F72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89E2A-CC9E-4427-ACC3-1E1B804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B967-75F0-4F3B-AC48-98F6A09C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83634-692E-40C7-BED9-08EE6F1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79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66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55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86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4073-5BC7-417C-B8A0-017AA47C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957E5-4D83-4D44-93C3-491211AD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94BF-3D93-493C-9C29-6A849C4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76F47-8CA9-404E-9CBB-F52305CB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3EAA-2C64-4FDE-85B4-B7087B7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0F481-A6C5-49DD-9662-4EB077A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36AE3-3248-46B1-B04B-CBCD8E92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E286F-118D-4E46-AC12-C57D7DC0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34E3C-183A-4596-A4B7-2B6C0BA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0ACE7-B939-4ADE-AFD6-49AF3533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813C6-473C-461B-A967-5566001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EA16-F9B0-4D68-B413-AB423997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D1BF5-532A-4639-98F5-BBB4FBEF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76AF1-D376-44B7-9D42-FC3539BB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531F6-92E8-46A9-944A-3E89CA413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0F221-F8BD-4525-9B4D-629EC54B4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A8EC-709D-406F-AE83-D866B9F2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05A8D-5540-461B-84A0-9F4306E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BFAB8-0249-4ACA-B9A9-79BA14AE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40C0-2715-4E23-BDE6-FDF1793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DBBE01-8EB5-4B78-A0CA-E849121F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D221C-C68D-457C-BFEB-F2BE81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6B4E5-FB11-4401-B9C3-AE1F9D3C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3929CA-15CA-411D-8404-785F6028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D64537-750C-4003-8777-47DDA9D2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CAC76-DEEB-4216-8B63-29C84215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7E43B-6411-4530-896C-7EA5C995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6B05-2781-4EA7-8007-7B6FDBA9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D6789-D443-46F9-80E8-394CD636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8F2DE-8E9C-49BB-99DD-96648BC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D4F0B-806F-4F81-9A42-548ED78A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BBFBD-C019-4360-9C5A-291D854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680C-8960-4F20-948B-BB6907A0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FBECF-32EF-4A91-9493-D7B2DA3D2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44518-268C-48EC-A2AB-832D983F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E7163-B777-43E9-97B2-A7205D6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534F6-A986-463B-9397-FC51921E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C7DE9-5197-4384-9A18-0734F0DE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3FA41-53B1-4211-B5C2-4CE028F9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04AD4-798D-4D71-9E28-8639DB49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A826F-44D2-411A-807C-B9B88C96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61D-F0FF-4141-B390-096DF50C22C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2A13-517F-4FE4-B851-573FFAB3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6373-1783-4717-A851-0A9C8F0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0047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객체지향 23조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신동진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범동권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유채은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10494498" y="0"/>
            <a:ext cx="1697502" cy="147710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3"/>
          <p:cNvCxnSpPr/>
          <p:nvPr/>
        </p:nvCxnSpPr>
        <p:spPr>
          <a:xfrm>
            <a:off x="0" y="5380892"/>
            <a:ext cx="1697502" cy="147710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Structure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67" name="Google Shape;167;p22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Platform: Qt 5.11.2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Genre: 2D Platformer game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Control: Mouse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825" y="1825625"/>
            <a:ext cx="2799125" cy="27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Class Diagram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76" name="Google Shape;176;p23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3" descr="테이블이(가) 표시된 사진&#10;&#10;자동 생성된 설명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7825" y="2055814"/>
            <a:ext cx="8183117" cy="4201111"/>
          </a:xfrm>
          <a:prstGeom prst="rect">
            <a:avLst/>
          </a:prstGeom>
          <a:noFill/>
          <a:ln w="2857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23" descr="개체, 안테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3799" y="4352163"/>
            <a:ext cx="2857143" cy="19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Map Class</a:t>
            </a:r>
            <a:endParaRPr/>
          </a:p>
        </p:txBody>
      </p:sp>
      <p:cxnSp>
        <p:nvCxnSpPr>
          <p:cNvPr id="184" name="Google Shape;184;p24"/>
          <p:cNvCxnSpPr/>
          <p:nvPr/>
        </p:nvCxnSpPr>
        <p:spPr>
          <a:xfrm>
            <a:off x="703385" y="1690688"/>
            <a:ext cx="974880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85" name="Google Shape;185;p24"/>
          <p:cNvSpPr/>
          <p:nvPr/>
        </p:nvSpPr>
        <p:spPr>
          <a:xfrm rot="10800000">
            <a:off x="10170900" y="111"/>
            <a:ext cx="2021100" cy="1519200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2403800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2403800" y="2580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89" name="Google Shape;189;p24"/>
          <p:cNvSpPr/>
          <p:nvPr/>
        </p:nvSpPr>
        <p:spPr>
          <a:xfrm rot="10800000">
            <a:off x="6438925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464400" y="2655700"/>
            <a:ext cx="33078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-blocks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-timer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-endblock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+player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+gameoverLayer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+Map()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+addBlock()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+checkPlayerLeftCollision()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+checkPlayerRightCollision()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+checkPlayerTopCollision()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+checkPlayerBotCollision()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142400" y="1939650"/>
            <a:ext cx="1951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499525" y="1992275"/>
            <a:ext cx="3307800" cy="4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+playerSideMove()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+playerVertMove()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+keyPressEvent()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+blockInit()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-update()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-respawn()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gameover()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gameend()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 rot="10800000" flipH="1">
            <a:off x="2371850" y="4225525"/>
            <a:ext cx="34929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 Window Class</a:t>
            </a:r>
            <a:endParaRPr/>
          </a:p>
        </p:txBody>
      </p:sp>
      <p:cxnSp>
        <p:nvCxnSpPr>
          <p:cNvPr id="199" name="Google Shape;199;p25"/>
          <p:cNvCxnSpPr/>
          <p:nvPr/>
        </p:nvCxnSpPr>
        <p:spPr>
          <a:xfrm>
            <a:off x="703385" y="1690688"/>
            <a:ext cx="974880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200" name="Google Shape;200;p25"/>
          <p:cNvSpPr/>
          <p:nvPr/>
        </p:nvSpPr>
        <p:spPr>
          <a:xfrm rot="10800000">
            <a:off x="10170900" y="111"/>
            <a:ext cx="2021100" cy="1519200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403800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>
            <a:off x="2403800" y="2580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04" name="Google Shape;204;p25"/>
          <p:cNvSpPr/>
          <p:nvPr/>
        </p:nvSpPr>
        <p:spPr>
          <a:xfrm rot="10800000">
            <a:off x="6438925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464400" y="2580400"/>
            <a:ext cx="3307800" cy="3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-timer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-map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-player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-mouseInitX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-mouseInitY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-mouseFinalX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-mouseFinalY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-mousePressed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-line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-projection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-lineLength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-maxLength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+Window()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3142400" y="1939650"/>
            <a:ext cx="1951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Window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534175" y="1865375"/>
            <a:ext cx="3238500" cy="4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-mousePressEvent()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-mouseMoveEvent()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-mouseReleaseEvent()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-centerOnPlayer()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-showGameoverInterface()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-gameend()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-regame()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2424550" y="5992100"/>
            <a:ext cx="337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Player Class</a:t>
            </a:r>
            <a:endParaRPr/>
          </a:p>
        </p:txBody>
      </p:sp>
      <p:cxnSp>
        <p:nvCxnSpPr>
          <p:cNvPr id="214" name="Google Shape;214;p26"/>
          <p:cNvCxnSpPr/>
          <p:nvPr/>
        </p:nvCxnSpPr>
        <p:spPr>
          <a:xfrm>
            <a:off x="703385" y="1690688"/>
            <a:ext cx="974880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215" name="Google Shape;215;p26"/>
          <p:cNvSpPr/>
          <p:nvPr/>
        </p:nvSpPr>
        <p:spPr>
          <a:xfrm rot="10800000">
            <a:off x="10170900" y="111"/>
            <a:ext cx="2021100" cy="1519200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2403800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>
            <a:off x="2403800" y="2580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9" name="Google Shape;219;p26"/>
          <p:cNvSpPr/>
          <p:nvPr/>
        </p:nvSpPr>
        <p:spPr>
          <a:xfrm rot="10800000">
            <a:off x="6438925" y="1825625"/>
            <a:ext cx="3429000" cy="4520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2464400" y="2580400"/>
            <a:ext cx="33078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-maxfallspd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+w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+xspd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+yspd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+maxspd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+deathspd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+isAlive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+Player()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+applyGravity()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+applyFriction()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+die()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142400" y="1939650"/>
            <a:ext cx="1951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475225" y="1825625"/>
            <a:ext cx="3356400" cy="4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+respawn()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2424550" y="50569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EE55BD-FA96-43EB-BFD8-7C3E5E6A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515600" cy="3855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Sling-shot System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14B62-6023-4621-9ABD-06BAB09B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03" y="2615087"/>
            <a:ext cx="4689802" cy="356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43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&amp; Goal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91EE76-435B-4998-946A-F6FCCB9A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340"/>
            <a:ext cx="4929744" cy="388478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DC095E4-3055-4560-9932-CE07350A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27" y="2042340"/>
            <a:ext cx="4929744" cy="388478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54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28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2D Platformer</a:t>
            </a:r>
            <a:endParaRPr>
              <a:solidFill>
                <a:srgbClr val="8296B0"/>
              </a:solidFill>
            </a:endParaRPr>
          </a:p>
        </p:txBody>
      </p:sp>
      <p:pic>
        <p:nvPicPr>
          <p:cNvPr id="93" name="Google Shape;93;p14" descr="나무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449" y="3215122"/>
            <a:ext cx="5552424" cy="3004126"/>
          </a:xfrm>
          <a:prstGeom prst="rect">
            <a:avLst/>
          </a:prstGeom>
          <a:noFill/>
          <a:ln w="2857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4" descr="실외, 건물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767" y="1214957"/>
            <a:ext cx="6021711" cy="3390315"/>
          </a:xfrm>
          <a:prstGeom prst="rect">
            <a:avLst/>
          </a:prstGeom>
          <a:noFill/>
          <a:ln w="2857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Century Gothic"/>
              <a:buNone/>
            </a:pPr>
            <a:r>
              <a:rPr lang="en-US" sz="8000" dirty="0"/>
              <a:t>S h </a:t>
            </a:r>
            <a:r>
              <a:rPr lang="en-US" sz="8000" dirty="0" err="1"/>
              <a:t>i</a:t>
            </a:r>
            <a:r>
              <a:rPr lang="en-US" sz="8000" dirty="0"/>
              <a:t> n e !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021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Features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cxnSp>
        <p:nvCxnSpPr>
          <p:cNvPr id="106" name="Google Shape;106;p16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07" name="Google Shape;107;p16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2812363"/>
            <a:ext cx="2021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4785875"/>
            <a:ext cx="3145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Interface &amp; Goal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3799125"/>
            <a:ext cx="2021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Control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Features</a:t>
            </a:r>
            <a:endParaRPr>
              <a:solidFill>
                <a:srgbClr val="8296B0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54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2D Physics Engine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18" name="Google Shape;118;p17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3611675"/>
            <a:ext cx="354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Delicate Control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38200" y="4504700"/>
            <a:ext cx="354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Sound Effect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8200" y="2718650"/>
            <a:ext cx="354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Random Map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2D Physics Engine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28" name="Google Shape;128;p18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6495"/>
            <a:ext cx="3390061" cy="339006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814731" y="5364946"/>
            <a:ext cx="1885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Collision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8185" y="2236494"/>
            <a:ext cx="3015630" cy="301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422886" y="5364946"/>
            <a:ext cx="1885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Gravity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2582" y="2349315"/>
            <a:ext cx="3015630" cy="301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9067861" y="5364946"/>
            <a:ext cx="1885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Friction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6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Random Map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41" name="Google Shape;141;p19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12875"/>
            <a:ext cx="5186175" cy="4086868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750" y="2212888"/>
            <a:ext cx="5186175" cy="408685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Delicate Control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50" name="Google Shape;150;p20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4000"/>
              <a:buNone/>
            </a:pPr>
            <a:r>
              <a:rPr lang="en-US" sz="4000">
                <a:solidFill>
                  <a:srgbClr val="8DA9DB"/>
                </a:solidFill>
              </a:rPr>
              <a:t>Discussed in Control part</a:t>
            </a:r>
            <a:endParaRPr/>
          </a:p>
          <a:p>
            <a:pPr marL="2286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endParaRPr sz="4000">
              <a:solidFill>
                <a:srgbClr val="8DA9D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4400"/>
              <a:buFont typeface="Arial"/>
              <a:buNone/>
            </a:pPr>
            <a:r>
              <a:rPr lang="en-US">
                <a:solidFill>
                  <a:srgbClr val="8296B0"/>
                </a:solidFill>
              </a:rPr>
              <a:t>Sound Effect</a:t>
            </a:r>
            <a:endParaRPr>
              <a:solidFill>
                <a:srgbClr val="8296B0"/>
              </a:solidFill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703385" y="1690688"/>
            <a:ext cx="9748910" cy="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58" name="Google Shape;158;p21"/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Sound from freesound.org(저작권 없음)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>
                <a:solidFill>
                  <a:srgbClr val="8DA9DB"/>
                </a:solidFill>
              </a:rPr>
              <a:t>Bgm &amp; sound effects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8DA9DB"/>
              </a:solidFill>
            </a:endParaRPr>
          </a:p>
        </p:txBody>
      </p:sp>
      <p:pic>
        <p:nvPicPr>
          <p:cNvPr id="160" name="Google Shape;160;p21" descr="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2825" y="5033963"/>
            <a:ext cx="39909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223</Words>
  <Application>Microsoft Office PowerPoint</Application>
  <PresentationFormat>와이드스크린</PresentationFormat>
  <Paragraphs>95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Century Gothic</vt:lpstr>
      <vt:lpstr>Arial</vt:lpstr>
      <vt:lpstr>맑은 고딕</vt:lpstr>
      <vt:lpstr>1_Office 테마</vt:lpstr>
      <vt:lpstr>Office 테마</vt:lpstr>
      <vt:lpstr>객체지향 23조</vt:lpstr>
      <vt:lpstr>2D Platformer</vt:lpstr>
      <vt:lpstr>S h i n e !</vt:lpstr>
      <vt:lpstr>Table of Contents</vt:lpstr>
      <vt:lpstr>Features</vt:lpstr>
      <vt:lpstr>2D Physics Engine</vt:lpstr>
      <vt:lpstr>Random Map</vt:lpstr>
      <vt:lpstr>Delicate Control</vt:lpstr>
      <vt:lpstr>Sound Effect</vt:lpstr>
      <vt:lpstr>Structure</vt:lpstr>
      <vt:lpstr>Class Diagram</vt:lpstr>
      <vt:lpstr>Map Class</vt:lpstr>
      <vt:lpstr> Window Class</vt:lpstr>
      <vt:lpstr>Player Class</vt:lpstr>
      <vt:lpstr>Control</vt:lpstr>
      <vt:lpstr>Interface &amp; Goal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23조</dc:title>
  <cp:lastModifiedBy>동진 신</cp:lastModifiedBy>
  <cp:revision>1</cp:revision>
  <dcterms:modified xsi:type="dcterms:W3CDTF">2018-12-10T18:35:43Z</dcterms:modified>
</cp:coreProperties>
</file>