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c6b4b4b6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c6b4b4b6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c6b4b4b6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c6b4b4b6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c6b4b4b6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c6b4b4b6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c6b4b4b6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c6b4b4b6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Edible or Poisonous?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Topic	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-14,000 different species of mushrooms that come in all types of sizes, shapes, and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-How can you tell which are edible or </a:t>
            </a:r>
            <a:r>
              <a:rPr lang="en"/>
              <a:t>poisonous</a:t>
            </a:r>
            <a:r>
              <a:rPr lang="en"/>
              <a:t> based on these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-Certain mushrooms are </a:t>
            </a:r>
            <a:r>
              <a:rPr lang="en"/>
              <a:t>poisonous even when not consumed (i.e. being touched)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for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dataset consists of 22 columns and 8124 rows of different mushrooms and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-Features range from color of the cap to the population or habitat of the mushroom.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-52% of mushrooms in the dataset are edible while 48% of them are poisonous.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hope to answer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-Which supervised machine learning model will fit best with our dataset and give us the most accurate prediction if we give it random features?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-Which features in the dataset are important when deciding if a mushroom is edible and which features should we take out?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 and Feature Engineering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-Getting rid of NaN values from the original dataframe to ensure accuracy when running the </a:t>
            </a:r>
            <a:r>
              <a:rPr lang="en"/>
              <a:t>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-Editing the columns to make them look neater by turning them from lowercase to uppercase.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-Researching which features are the most important and leaving them in the dataframe, the features that were not important we dropped. These features went into a new dataframe.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-Checking for more NaN values in the new dataframe and dropping rows that contained some.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