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D5D6B-EEEC-40F7-9904-4988B0A1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55F2EF-438E-4A96-90B8-EA2FE68B4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C7D89-816A-45AF-97B1-C64C535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00DC0-2D38-440D-91F1-A2977F15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9AF95-CBB0-4011-BCDF-45C35DA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0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798A9-ACA8-4826-BF80-C4C4B854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E58046-4EFC-4E29-8BAF-E235CCB3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F3991-D8F7-4138-8677-999FB782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21705-848F-4AA4-AC2F-05458A46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9DC7D-4385-4C5B-8E71-9A008CC4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8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5D533-17C3-47FE-9152-CA823038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3A6372-87E5-4C18-92F1-B1272CBE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2C721-9A13-425C-AE70-B5513D7D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3AC27C-BC26-4E58-AF00-5EDAF80B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3F1645-CCA1-4F5B-B9BF-0DD6E34C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91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A7E51-0FFC-406D-9DC2-5BA5099D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0F65C-6056-4AA7-BEF2-05C6B62A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8CDED-C4DC-47A3-A15A-720690F8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D679-739D-4D59-B60D-33897398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76A49-F7E0-4528-82F5-2588A79B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80393-B875-4302-9F2E-4E4BBA4B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B38D79-F58F-4AC2-9955-F6037009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3B58B-007C-4552-8BC7-324A0790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192A2-77A8-42EE-8611-2F57A1E7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E5F31-217F-4495-AD01-0246EAEC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9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5139F-D6B3-4B06-8D01-64359D8B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B1780-3330-46D7-830D-ABDD66EA1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8C5E4C-AE0F-4993-83FD-B328A142D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A24AF6-A00B-4EFF-A6B1-CFC4BDD0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EB27C4-076E-46EE-A6DC-85AF0EC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00B8B-0B78-4033-B4E4-F2836D79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1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D71F-214B-4726-A56E-8ABEA284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2825BB-1BF8-4A8E-9310-57961A0F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70B6F-8460-493A-98F4-A6386762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089A58-2BF4-4B1A-BB30-1C7E0224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25359F-E2A5-4F57-B4F4-2E0F8F17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60AA7A-B590-4FAE-91C8-DA9880D1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661EFE-D492-4DD8-9D95-1ACBC94A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A78266-9712-4FFB-8B56-C2EE25B4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AAF7E-7595-4DEE-A379-A959FB30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CB7296-3C84-4F1A-8641-3F565C9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E7ED81-65DB-4A25-98CD-F1E7AFD9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85496E-5908-464A-89C8-AF5F5395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8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F787A2-5A4A-452B-8FF9-8F2FFE06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2AC559-833C-4753-B113-FAD37675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0795C3-2E3A-4287-92E0-A0BAB5B3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02D64-A92F-4134-AC60-5F01BE89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DC319-93AB-4AAC-9001-E36D8EEA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2FC120-3842-4708-BB8E-A3C7AC80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6024B-B80D-4842-8804-1DD1F5B5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9DFB39-5B2C-46DD-96C1-B9BFF6D6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C01359-2B0E-4AB4-A423-16EC72DB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195A2-93C0-4D7E-9BBC-F62A9B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CFFE5-1D1A-4CE8-8710-C9638935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8520C0-EC89-4A10-9D33-C8975B56C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062695-604F-4B30-9C46-A603697F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C9F8B-BFAB-4AD3-A99E-BA0ED340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0F399C-2FA4-4FEC-996E-6BBD1C73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6E3080-072F-42DF-BE67-5F34273C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4CDDD8-F3F6-44B2-A1BA-9AE356E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4416C-F58B-4DC9-9540-053D7BDC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82A3-3457-4726-A33B-A84D586BAC5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B6A79C-AEEF-438F-9B92-DCD537CA7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5375E-F821-4FC6-A451-E618C909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A381-9994-4D7C-859B-4BE29E056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20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EFFCC-243C-46B6-A373-0B84E3EE4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Barracuda</a:t>
            </a:r>
            <a:r>
              <a:rPr lang="zh-TW" altLang="en-US" dirty="0"/>
              <a:t> </a:t>
            </a:r>
            <a:r>
              <a:rPr lang="en-US" altLang="zh-TW" dirty="0"/>
              <a:t>Log interpreter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31C9AD-8E32-4A15-B650-144D33696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BL-RFP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0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6E101-8C41-4CE7-AB4E-43F5B33F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interpreter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82FC19-705A-4F9C-9506-8EC9EDB6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52850" cy="14859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448A909-1478-44ED-981E-183FAF6CD004}"/>
              </a:ext>
            </a:extLst>
          </p:cNvPr>
          <p:cNvSpPr txBox="1"/>
          <p:nvPr/>
        </p:nvSpPr>
        <p:spPr>
          <a:xfrm>
            <a:off x="5929430" y="1606928"/>
            <a:ext cx="5424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Log ID</a:t>
            </a:r>
            <a:r>
              <a:rPr lang="zh-TW" altLang="en-US" sz="2400" dirty="0"/>
              <a:t> </a:t>
            </a:r>
            <a:r>
              <a:rPr lang="en-US" altLang="zh-TW" sz="2400"/>
              <a:t>(block ID)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8411, 8412, 8413, 8414: temperature </a:t>
            </a:r>
            <a:r>
              <a:rPr lang="en-US" altLang="zh-TW" sz="2400" dirty="0" err="1"/>
              <a:t>Tj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8015: error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2016: voltage and current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5E60A6-F7C9-49C8-A27D-6B9044A8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3" y="3870049"/>
            <a:ext cx="4095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Barracuda Log interpreter</vt:lpstr>
      <vt:lpstr>Log interpreter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 Log interpreter</dc:title>
  <dc:creator>Ako Wang</dc:creator>
  <cp:lastModifiedBy>Ako Wang</cp:lastModifiedBy>
  <cp:revision>8</cp:revision>
  <dcterms:created xsi:type="dcterms:W3CDTF">2021-06-18T01:52:09Z</dcterms:created>
  <dcterms:modified xsi:type="dcterms:W3CDTF">2021-06-21T03:43:07Z</dcterms:modified>
</cp:coreProperties>
</file>