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topic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Capturing whole genome characteristics in short sequences using a Naive Bayesian classifier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seminar.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6221197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62211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rabi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Classification of closely related microorganisms.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rabi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Accuracy between different strains of same species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rabi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Classified as :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Chlamydia, Pyrococcus, NMeningitis, H Pylori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Bayesian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 conditional </a:t>
            </a:r>
            <a:r>
              <a:rPr lang="en"/>
              <a:t>probabilities</a:t>
            </a:r>
            <a:r>
              <a:rPr lang="en"/>
              <a:t> .ie if A then how likely B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57a11c6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57a11c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ordered set of nucleotides in each bacterial genome analyzed is referred to as a “class”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they trained classifier using specific genome sequences to distinguish between classes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 given sequence S, probability of the sequence to belong to a certain genome Gi, we can model it a shown in formula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 The aim of the classifier is, given a sequence S, to predict its most probable genomic origin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article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Successfully classify genomic sequences by motif frequency distributions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400 nucleotides from 25 bacteria &gt; 85% accuracy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Applied the classifier to partial sequences - provided best results with 8,9 nucleatides motifs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longer sequences permit a more specific motif representation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horizontal gene transfer - identification of horizontal gene transfer events in the Neisseria men-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ingitis genome, H Inluenza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also interesting to speculate whether this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applied to analyze complex mixtures such as water, soil etc.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6221197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622119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Rickard , Gösta Winberg,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Karolinska Institute, S-171 77 Stockholm, Sweden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a leading research institute and medical university at Scandinavia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6221197b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6221197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complete Genome known already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studies investigated subsets of proteins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studies identified bio features like , oligo, di, tetranucleotides.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studies used motifs of different lengths, which led to identify different signatures.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in research execution is to state clearly what is the research article covering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research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question of the article is to identify the genome of origin for a given genome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article is using naive bayesian classifier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it is  commonly used in text classification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or methodology used to find the answer to the reseach question.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method in this article simply use a few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All genomes are scanned for the occurrences of overlapping motifs with a </a:t>
            </a:r>
            <a:r>
              <a:rPr lang="en"/>
              <a:t>length</a:t>
            </a:r>
            <a:r>
              <a:rPr lang="en"/>
              <a:t> of n </a:t>
            </a:r>
            <a:r>
              <a:rPr lang="en"/>
              <a:t>nucleotides</a:t>
            </a:r>
            <a:r>
              <a:rPr lang="en"/>
              <a:t> (4^n)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Choose a random genomic sequence from </a:t>
            </a:r>
            <a:r>
              <a:rPr lang="en"/>
              <a:t>anywhere</a:t>
            </a:r>
            <a:r>
              <a:rPr lang="en"/>
              <a:t> inside a genome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From the genomic sequence motifs are extracted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Use NB classifier to predict the most probable genomic origin. By comparing the extracted motifs with the known motifs of different genomes.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data: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complete genomic sequence of 28 archae and eubacte-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rium organisms, with genome sizes ranging from 580 kb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Mycoplasma genitalia to 4.639 kb for Escherichia coli, were ob-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tained from GenBank and TIGR at 05/00.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scanned 8 to 9 nucleotids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me we need some bio to understand this article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Prokaryotic</a:t>
            </a: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 those organisms whose cells lack a nucleus eg. bacteria.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Eukaryotic</a:t>
            </a:r>
            <a:endParaRPr b="1"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are those organisms whose cells possess a membrane bounded nucleus.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Genome</a:t>
            </a: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a set of chromosomes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Nucleotides</a:t>
            </a: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are the basic building blocks of DNA and RNA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other words these are units for forming nucleic acid polymers deoxyribonucleic acid (DNA) and ribonucleic acid RNA 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DNA, RNA  are the essential biomolecules within all living things on the earth.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The transfer of genetic information from parents to children is called vertical gene transfers.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The transfer of genetic information by bacteria, virus, plasmids is termed as horizontal gene transfer.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article has used horizontal gene transfer.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H Influenza, N meningitis: are bacteria which causes respiratory infections and other infections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doing this research they did some generalization of the sequences and motifs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found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more we increase the more accuracy we get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They identified the horizontal gene transfer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AutoNum type="arabicPeriod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H. Influenza to N Meningitis is the best documented case available for horizontal gene transfer n therefore used as a reference.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57a11c63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57a11c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</a:t>
            </a:r>
            <a:r>
              <a:rPr lang="en"/>
              <a:t> component analysis or PCA is the collection of attributes and then do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not linearly correlated </a:t>
            </a:r>
            <a:r>
              <a:rPr lang="en"/>
              <a:t>attributes</a:t>
            </a:r>
            <a:r>
              <a:rPr lang="en"/>
              <a:t>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/>
              <a:t>Visualizing the Genomic Signature Concept.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visualizes the difference in motif frequencies between and within the genomes of prokaryotic species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 Different eubacterial and archaeal genomes form clusters in the three-dimensional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57a11c63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57a11c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Dependance of classification accuracy on motifs and sequence 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Performance depends on length - for genomic signature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Training 90% of genomic </a:t>
            </a:r>
            <a:r>
              <a:rPr lang="en"/>
              <a:t>sequence</a:t>
            </a:r>
            <a:r>
              <a:rPr lang="en"/>
              <a:t>. 10% for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Longer motifs result in specific representation.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6 different lengths of sequences as shown - highest accuracy with 8,9 motifs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Capturing whole genome characteristics in short sequences using a Naive Bayesian classifier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Hazrat Ali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Teacher: Dawit Mengistu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669300" y="341925"/>
            <a:ext cx="39357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Seminar 1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Data Mining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HKR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92850" y="1080800"/>
            <a:ext cx="33447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Classification of closely related microorganisms.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Accuracy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Classified as :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Chlamydia, Pyrococcus, NMeningitis, H Pylori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875" y="445025"/>
            <a:ext cx="4719208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71675"/>
            <a:ext cx="39999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. Conditional </a:t>
            </a:r>
            <a:r>
              <a:rPr b="1" lang="en" sz="1800"/>
              <a:t>probabilities</a:t>
            </a:r>
            <a:r>
              <a:rPr b="1" lang="en" sz="1800"/>
              <a:t> .ie if B then how likely A 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classifier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225" y="646850"/>
            <a:ext cx="2739675" cy="15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825" y="2414875"/>
            <a:ext cx="1703525" cy="1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925" y="2409275"/>
            <a:ext cx="1703525" cy="14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549850" y="2143700"/>
            <a:ext cx="3257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Conditional probability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025" y="2571750"/>
            <a:ext cx="1629175" cy="6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125" y="3281150"/>
            <a:ext cx="1940625" cy="11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71675"/>
            <a:ext cx="39999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. Conditional probabilities .ie if B then how likely A?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classifier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225" y="646850"/>
            <a:ext cx="2739675" cy="15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825" y="2414875"/>
            <a:ext cx="1703525" cy="1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925" y="2409275"/>
            <a:ext cx="1703525" cy="14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549850" y="2143700"/>
            <a:ext cx="3257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Classifier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00" y="2571804"/>
            <a:ext cx="27146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HG transfer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 Successfully classify genomic sequences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 400 </a:t>
            </a:r>
            <a:r>
              <a:rPr lang="en"/>
              <a:t>nucleotides</a:t>
            </a:r>
            <a:r>
              <a:rPr lang="en"/>
              <a:t> from 25 bacteria &gt; 85%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 Partial sequences - provided best results with 8,9 nt motifs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 longer sequences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 Horizontal gene transfer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90250" y="526350"/>
            <a:ext cx="56040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661200" y="1844425"/>
            <a:ext cx="75726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Thanks</a:t>
            </a:r>
            <a:endParaRPr sz="30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. Genome (DNA) information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. Genome of origin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Place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Karolinska Institute (stk)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. Publisher : cold spring harbor lab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375" y="1653074"/>
            <a:ext cx="3263450" cy="18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Related work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</a:t>
            </a:r>
            <a:r>
              <a:rPr lang="en" sz="2400"/>
              <a:t>The complete Genome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Recent studies investigated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Comparative studies identified bio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features like , oligo, di,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Tetranucleotides.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Motifs of different lengths,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Which led to identify different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signatures.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375" y="1653074"/>
            <a:ext cx="3263450" cy="18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81750" y="873025"/>
            <a:ext cx="8118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 Question</a:t>
            </a:r>
            <a:endParaRPr sz="3000"/>
          </a:p>
        </p:txBody>
      </p:sp>
      <p:sp>
        <p:nvSpPr>
          <p:cNvPr id="79" name="Google Shape;79;p16"/>
          <p:cNvSpPr txBox="1"/>
          <p:nvPr/>
        </p:nvSpPr>
        <p:spPr>
          <a:xfrm>
            <a:off x="509250" y="2197075"/>
            <a:ext cx="78354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Identify the genome of origin for a given sequence using  </a:t>
            </a:r>
            <a:endParaRPr sz="24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the genomic signature concept</a:t>
            </a:r>
            <a:endParaRPr sz="24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Use Naive Bayesian technique </a:t>
            </a:r>
            <a:endParaRPr sz="2400"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572000" y="724200"/>
            <a:ext cx="470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Genome Scan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random genome sequence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Extract motifs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Naive Bayesian classifier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Data 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075" y="1058225"/>
            <a:ext cx="3824214" cy="2549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92850" y="1080800"/>
            <a:ext cx="44379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Prokaryotic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are those organisms whose cells lack a nucleus eg. bacteria.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Eukaryotic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are those organisms whose cells possess a membrane bounded nucleus.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Genome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- a set of chromosomes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Nucleotides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are the basic building blocks of DNA and RNA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Gene transfer: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vertical, horizontal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H Influenza, N Meningitis: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Bacteria causing infections</a:t>
            </a: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6350"/>
            <a:ext cx="5604000" cy="8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61200" y="1844425"/>
            <a:ext cx="75726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Some generalization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AutoNum type="arabicPeriod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BN performance depends on sequence and motif length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AutoNum type="arabicPeriod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Identified horizontal gene transfer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ld Standard TT"/>
              <a:buAutoNum type="arabicPeriod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 H. Influenza to N Meningitis i.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92850" y="1080800"/>
            <a:ext cx="29481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. Did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principal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component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 analysis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. Visualize the difference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  in motif frequencies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  between genomes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  of prokaryotic species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950" y="222275"/>
            <a:ext cx="5588923" cy="35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92850" y="1080800"/>
            <a:ext cx="33447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Dependance of classification accuracy on motifs and sequence length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depends on length - for genomic signature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Training 90% ,  10% for testing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Longer motifs result in specific representation.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Different lengths of sequences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50" y="1035100"/>
            <a:ext cx="5323500" cy="30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