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Raleway Thin"/>
      <p:regular r:id="rId18"/>
      <p:bold r:id="rId19"/>
      <p:italic r:id="rId20"/>
      <p:boldItalic r:id="rId21"/>
    </p:embeddedFont>
    <p:embeddedFont>
      <p:font typeface="Barlow Light"/>
      <p:regular r:id="rId22"/>
      <p:bold r:id="rId23"/>
      <p:italic r:id="rId24"/>
      <p:boldItalic r:id="rId25"/>
    </p:embeddedFont>
    <p:embeddedFont>
      <p:font typeface="Barlow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Thin-italic.fntdata"/><Relationship Id="rId22" Type="http://schemas.openxmlformats.org/officeDocument/2006/relationships/font" Target="fonts/BarlowLight-regular.fntdata"/><Relationship Id="rId21" Type="http://schemas.openxmlformats.org/officeDocument/2006/relationships/font" Target="fonts/RalewayThin-boldItalic.fntdata"/><Relationship Id="rId24" Type="http://schemas.openxmlformats.org/officeDocument/2006/relationships/font" Target="fonts/BarlowLight-italic.fntdata"/><Relationship Id="rId23" Type="http://schemas.openxmlformats.org/officeDocument/2006/relationships/font" Target="fonts/Barlow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-regular.fntdata"/><Relationship Id="rId25" Type="http://schemas.openxmlformats.org/officeDocument/2006/relationships/font" Target="fonts/BarlowLight-boldItalic.fntdata"/><Relationship Id="rId28" Type="http://schemas.openxmlformats.org/officeDocument/2006/relationships/font" Target="fonts/Barlow-italic.fntdata"/><Relationship Id="rId27" Type="http://schemas.openxmlformats.org/officeDocument/2006/relationships/font" Target="fonts/Barlow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RalewayThin-bold.fntdata"/><Relationship Id="rId18" Type="http://schemas.openxmlformats.org/officeDocument/2006/relationships/font" Target="fonts/RalewayThi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morning guys, my name is Hazrat Ali and today I am present my project which is smart homes.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Educationally I have done masters in Computer sc from BTH 2014, and master with emphasis on SD  HKR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am interested in web, mobile apps, and smart apps development,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mostly use technologies like JS, React, And Native, PHP, Python and Java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my free time i like to go to gym or do some sports like badminton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find me on twitter at hali_dev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agenda of this presentation is as follows.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I will present you the motivation for this project.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I will show you the architecture of the system, the main components involved and how they interact with one another.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will show the application user interface, and its functions.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 will discuss the evaluation of the project.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the end I will show you the demonstration of the developed system.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the end, if you have any questions.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7662eab2b_0_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7662eab2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7662eab2b_0_1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7662eab2b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7662eab2b_0_2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7662eab2b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7662eab2b_0_2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7662eab2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7662eab2b_0_2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7662eab2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indent="-4318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indent="-4318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indent="-4318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indent="-4318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indent="-4318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indent="-4318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indent="-4318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indent="-431800" lvl="8" marL="4114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6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86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1" name="Google Shape;41;p7"/>
          <p:cNvSpPr txBox="1"/>
          <p:nvPr>
            <p:ph idx="3" type="body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jpg"/><Relationship Id="rId6" Type="http://schemas.openxmlformats.org/officeDocument/2006/relationships/image" Target="../media/image14.jpg"/><Relationship Id="rId7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iloveyii/mobile-platforms-dt581b-projec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1.jpg"/><Relationship Id="rId5" Type="http://schemas.openxmlformats.org/officeDocument/2006/relationships/image" Target="../media/image13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HOME</a:t>
            </a:r>
            <a:endParaRPr/>
          </a:p>
        </p:txBody>
      </p:sp>
      <p:pic>
        <p:nvPicPr>
          <p:cNvPr id="64" name="Google Shape;6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41150"/>
            <a:ext cx="902350" cy="90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5675" y="4396600"/>
            <a:ext cx="2078325" cy="74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0225" y="1345175"/>
            <a:ext cx="2800276" cy="193473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2"/>
          <p:cNvSpPr txBox="1"/>
          <p:nvPr>
            <p:ph idx="4294967295" type="subTitle"/>
          </p:nvPr>
        </p:nvSpPr>
        <p:spPr>
          <a:xfrm>
            <a:off x="1076325" y="3001125"/>
            <a:ext cx="3416700" cy="82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SzPts val="1300"/>
              <a:buChar char="▸"/>
            </a:pPr>
            <a:r>
              <a:rPr lang="en" sz="1500"/>
              <a:t>Group : Hazrat Ali</a:t>
            </a:r>
            <a:endParaRPr sz="1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▸"/>
            </a:pPr>
            <a:r>
              <a:rPr lang="en" sz="1500"/>
              <a:t>Teacher: Fredrik Stridh</a:t>
            </a:r>
            <a:endParaRPr sz="1500"/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64877" cy="542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83625" y="-11"/>
            <a:ext cx="1060376" cy="6569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/>
          <p:nvPr/>
        </p:nvSpPr>
        <p:spPr>
          <a:xfrm>
            <a:off x="4041750" y="4816800"/>
            <a:ext cx="10605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November 2020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idx="4294967295" type="ctrTitle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HELLO</a:t>
            </a:r>
            <a:r>
              <a:rPr lang="en" sz="4500"/>
              <a:t>!</a:t>
            </a:r>
            <a:endParaRPr sz="4500"/>
          </a:p>
        </p:txBody>
      </p:sp>
      <p:sp>
        <p:nvSpPr>
          <p:cNvPr id="76" name="Google Shape;76;p13"/>
          <p:cNvSpPr txBox="1"/>
          <p:nvPr>
            <p:ph idx="4294967295" type="subTitle"/>
          </p:nvPr>
        </p:nvSpPr>
        <p:spPr>
          <a:xfrm>
            <a:off x="685800" y="2021056"/>
            <a:ext cx="4343700" cy="62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I am </a:t>
            </a:r>
            <a:r>
              <a:rPr b="1" lang="en" sz="18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HAZRAT</a:t>
            </a:r>
            <a:r>
              <a:rPr b="1" lang="en" sz="36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ALI</a:t>
            </a:r>
            <a:endParaRPr b="1" sz="360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" name="Google Shape;78;p13"/>
          <p:cNvPicPr preferRelativeResize="0"/>
          <p:nvPr/>
        </p:nvPicPr>
        <p:blipFill rotWithShape="1">
          <a:blip r:embed="rId3">
            <a:alphaModFix/>
          </a:blip>
          <a:srcRect b="45713" l="15415" r="9823" t="4445"/>
          <a:stretch/>
        </p:blipFill>
        <p:spPr>
          <a:xfrm>
            <a:off x="5187600" y="1173450"/>
            <a:ext cx="2796600" cy="2796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9" name="Google Shape;79;p13"/>
          <p:cNvSpPr txBox="1"/>
          <p:nvPr>
            <p:ph idx="4294967295" type="subTitle"/>
          </p:nvPr>
        </p:nvSpPr>
        <p:spPr>
          <a:xfrm>
            <a:off x="685800" y="2826400"/>
            <a:ext cx="4814700" cy="192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SzPts val="1300"/>
              <a:buChar char="▸"/>
            </a:pPr>
            <a:r>
              <a:rPr lang="en" sz="1500"/>
              <a:t>Master in Computer Science </a:t>
            </a:r>
            <a:r>
              <a:rPr lang="en" sz="1100"/>
              <a:t>(BTH 2014), (HKR 2020) </a:t>
            </a:r>
            <a:endParaRPr sz="11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▸"/>
            </a:pPr>
            <a:r>
              <a:rPr lang="en" sz="1500"/>
              <a:t>Software developer </a:t>
            </a:r>
            <a:r>
              <a:rPr lang="en" sz="1100"/>
              <a:t>(Ericsson, Flygresor, Trisoft, TriggySport)</a:t>
            </a:r>
            <a:endParaRPr sz="1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▸"/>
            </a:pPr>
            <a:r>
              <a:rPr lang="en" sz="1500"/>
              <a:t>Interests 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▹"/>
            </a:pPr>
            <a:r>
              <a:rPr lang="en" sz="1500"/>
              <a:t>Web, Mobile App, Smart Apps development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▹"/>
            </a:pPr>
            <a:r>
              <a:rPr lang="en" sz="1500"/>
              <a:t>JS, React, Native, PHP, Python, Node, Java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▹"/>
            </a:pPr>
            <a:r>
              <a:rPr lang="en" sz="1500"/>
              <a:t>Sports, Gym, </a:t>
            </a:r>
            <a:r>
              <a:rPr lang="en" sz="1500"/>
              <a:t>Badminton</a:t>
            </a:r>
            <a:endParaRPr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▸"/>
            </a:pPr>
            <a:r>
              <a:rPr lang="en" sz="1500"/>
              <a:t>You can find me at @hali_dev </a:t>
            </a:r>
            <a:endParaRPr sz="1500"/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0175" y="1206038"/>
            <a:ext cx="2731425" cy="2731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" name="Google Shape;81;p13"/>
          <p:cNvGrpSpPr/>
          <p:nvPr/>
        </p:nvGrpSpPr>
        <p:grpSpPr>
          <a:xfrm>
            <a:off x="7479302" y="1963085"/>
            <a:ext cx="885996" cy="2673675"/>
            <a:chOff x="5678143" y="1151382"/>
            <a:chExt cx="345795" cy="1043508"/>
          </a:xfrm>
        </p:grpSpPr>
        <p:sp>
          <p:nvSpPr>
            <p:cNvPr id="82" name="Google Shape;82;p13"/>
            <p:cNvSpPr/>
            <p:nvPr/>
          </p:nvSpPr>
          <p:spPr>
            <a:xfrm>
              <a:off x="5678143" y="1995246"/>
              <a:ext cx="345795" cy="199644"/>
            </a:xfrm>
            <a:custGeom>
              <a:rect b="b" l="l" r="r" t="t"/>
              <a:pathLst>
                <a:path extrusionOk="0" h="249555" w="432244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5781662" y="1153715"/>
              <a:ext cx="174078" cy="254926"/>
            </a:xfrm>
            <a:custGeom>
              <a:rect b="b" l="l" r="r" t="t"/>
              <a:pathLst>
                <a:path extrusionOk="0" h="318657" w="217597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5776639" y="1337053"/>
              <a:ext cx="32518" cy="188360"/>
            </a:xfrm>
            <a:custGeom>
              <a:rect b="b" l="l" r="r" t="t"/>
              <a:pathLst>
                <a:path extrusionOk="0" h="235450" w="40647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5795186" y="1151382"/>
              <a:ext cx="83137" cy="102663"/>
            </a:xfrm>
            <a:custGeom>
              <a:rect b="b" l="l" r="r" t="t"/>
              <a:pathLst>
                <a:path extrusionOk="0" h="128329" w="103921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11517" y="1263498"/>
              <a:ext cx="102898" cy="115088"/>
            </a:xfrm>
            <a:custGeom>
              <a:rect b="b" l="l" r="r" t="t"/>
              <a:pathLst>
                <a:path extrusionOk="0" h="143860" w="128622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781607" y="1300507"/>
              <a:ext cx="149918" cy="172167"/>
            </a:xfrm>
            <a:custGeom>
              <a:rect b="b" l="l" r="r" t="t"/>
              <a:pathLst>
                <a:path extrusionOk="0" h="215209" w="187397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808246" y="1159602"/>
              <a:ext cx="110823" cy="136345"/>
            </a:xfrm>
            <a:custGeom>
              <a:rect b="b" l="l" r="r" t="t"/>
              <a:pathLst>
                <a:path extrusionOk="0" h="170431" w="138529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2703" y="1158869"/>
              <a:ext cx="110779" cy="104694"/>
            </a:xfrm>
            <a:custGeom>
              <a:rect b="b" l="l" r="r" t="t"/>
              <a:pathLst>
                <a:path extrusionOk="0" h="130867" w="138474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898276" y="1323720"/>
              <a:ext cx="74471" cy="246223"/>
            </a:xfrm>
            <a:custGeom>
              <a:rect b="b" l="l" r="r" t="t"/>
              <a:pathLst>
                <a:path extrusionOk="0" h="307779" w="93089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5831068" y="2061801"/>
              <a:ext cx="86995" cy="66513"/>
            </a:xfrm>
            <a:custGeom>
              <a:rect b="b" l="l" r="r" t="t"/>
              <a:pathLst>
                <a:path extrusionOk="0" h="83141" w="108744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5831514" y="2082973"/>
              <a:ext cx="86563" cy="44990"/>
            </a:xfrm>
            <a:custGeom>
              <a:rect b="b" l="l" r="r" t="t"/>
              <a:pathLst>
                <a:path extrusionOk="0" h="56238" w="108204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5764925" y="2047104"/>
              <a:ext cx="79862" cy="61873"/>
            </a:xfrm>
            <a:custGeom>
              <a:rect b="b" l="l" r="r" t="t"/>
              <a:pathLst>
                <a:path extrusionOk="0" h="77341" w="99827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5764880" y="2067438"/>
              <a:ext cx="79629" cy="41383"/>
            </a:xfrm>
            <a:custGeom>
              <a:rect b="b" l="l" r="r" t="t"/>
              <a:pathLst>
                <a:path extrusionOk="0" h="51729" w="99536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5777722" y="1472916"/>
              <a:ext cx="170454" cy="595560"/>
            </a:xfrm>
            <a:custGeom>
              <a:rect b="b" l="l" r="r" t="t"/>
              <a:pathLst>
                <a:path extrusionOk="0" h="744450" w="213068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5770564" y="1458904"/>
              <a:ext cx="181538" cy="396087"/>
            </a:xfrm>
            <a:custGeom>
              <a:rect b="b" l="l" r="r" t="t"/>
              <a:pathLst>
                <a:path extrusionOk="0" h="495109" w="226922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5895126" y="1321170"/>
              <a:ext cx="61010" cy="76023"/>
            </a:xfrm>
            <a:custGeom>
              <a:rect b="b" l="l" r="r" t="t"/>
              <a:pathLst>
                <a:path extrusionOk="0" h="95029" w="76263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5777141" y="1300603"/>
              <a:ext cx="50825" cy="53396"/>
            </a:xfrm>
            <a:custGeom>
              <a:rect b="b" l="l" r="r" t="t"/>
              <a:pathLst>
                <a:path extrusionOk="0" h="66745" w="63531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AGENDA</a:t>
            </a:r>
            <a:endParaRPr sz="4500"/>
          </a:p>
        </p:txBody>
      </p:sp>
      <p:sp>
        <p:nvSpPr>
          <p:cNvPr id="104" name="Google Shape;104;p14"/>
          <p:cNvSpPr txBox="1"/>
          <p:nvPr>
            <p:ph idx="2" type="body"/>
          </p:nvPr>
        </p:nvSpPr>
        <p:spPr>
          <a:xfrm>
            <a:off x="457200" y="4636750"/>
            <a:ext cx="8229600" cy="24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3"/>
                </a:solidFill>
              </a:rPr>
              <a:t>GITHUB: </a:t>
            </a:r>
            <a:r>
              <a:rPr b="1" lang="en" sz="1200">
                <a:solidFill>
                  <a:schemeClr val="accent3"/>
                </a:solidFill>
              </a:rPr>
              <a:t>  </a:t>
            </a:r>
            <a:r>
              <a:rPr b="1" lang="en" sz="1200" u="sng">
                <a:solidFill>
                  <a:schemeClr val="hlink"/>
                </a:solidFill>
                <a:hlinkClick r:id="rId3"/>
              </a:rPr>
              <a:t>https://github.com/iloveyii/mobile-platforms-dt581b-project</a:t>
            </a:r>
            <a:endParaRPr b="1" sz="12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</a:endParaRPr>
          </a:p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14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107" name="Google Shape;107;p14"/>
            <p:cNvSpPr/>
            <p:nvPr/>
          </p:nvSpPr>
          <p:spPr>
            <a:xfrm>
              <a:off x="6986665" y="3342725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7014156" y="3327342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7014156" y="3298709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7976493" y="3396565"/>
              <a:ext cx="664692" cy="383742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7912754" y="3450709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7863331" y="3479190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7813984" y="3507747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7451727" y="3699575"/>
              <a:ext cx="664616" cy="38374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7387988" y="3753643"/>
              <a:ext cx="593293" cy="342595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7338565" y="3782200"/>
              <a:ext cx="582091" cy="33604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7289218" y="3810681"/>
              <a:ext cx="496671" cy="286816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7582329" y="3561435"/>
              <a:ext cx="337413" cy="194766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7800200" y="3687162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8018073" y="3812966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7794459" y="3551002"/>
              <a:ext cx="540846" cy="312343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7824798" y="3491907"/>
              <a:ext cx="470058" cy="181410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7794490" y="3623727"/>
              <a:ext cx="41071" cy="82677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8298847" y="3624184"/>
              <a:ext cx="36118" cy="82219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7842237" y="3535238"/>
              <a:ext cx="450190" cy="259842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7815050" y="3673683"/>
              <a:ext cx="491790" cy="17643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7794490" y="3472184"/>
              <a:ext cx="540791" cy="312391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4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7752377" y="3752957"/>
              <a:ext cx="148970" cy="86030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7787483" y="3773138"/>
              <a:ext cx="113842" cy="106298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7465892" y="3799784"/>
              <a:ext cx="345033" cy="254286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" name="Google Shape;133;p14"/>
          <p:cNvSpPr txBox="1"/>
          <p:nvPr>
            <p:ph idx="1" type="body"/>
          </p:nvPr>
        </p:nvSpPr>
        <p:spPr>
          <a:xfrm>
            <a:off x="457200" y="1486725"/>
            <a:ext cx="56409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Motivation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Reflection and Evaluation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Demonstration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Questions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>
            <p:ph idx="4294967295" type="ctrTitle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MOTIVATION</a:t>
            </a:r>
            <a:r>
              <a:rPr lang="en" sz="4500"/>
              <a:t>!</a:t>
            </a:r>
            <a:endParaRPr sz="4500"/>
          </a:p>
        </p:txBody>
      </p:sp>
      <p:sp>
        <p:nvSpPr>
          <p:cNvPr id="139" name="Google Shape;139;p1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15"/>
          <p:cNvSpPr txBox="1"/>
          <p:nvPr>
            <p:ph idx="4294967295" type="subTitle"/>
          </p:nvPr>
        </p:nvSpPr>
        <p:spPr>
          <a:xfrm>
            <a:off x="685800" y="2339913"/>
            <a:ext cx="4814700" cy="192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SzPts val="1300"/>
              <a:buChar char="▸"/>
            </a:pPr>
            <a:r>
              <a:rPr lang="en" sz="1500"/>
              <a:t>Affordable &amp; industry innovation (SDG)</a:t>
            </a:r>
            <a:endParaRPr sz="11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▸"/>
            </a:pPr>
            <a:r>
              <a:rPr lang="en" sz="1500"/>
              <a:t>Keys are lost or duplicated, more repair costs</a:t>
            </a:r>
            <a:endParaRPr sz="1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▸"/>
            </a:pPr>
            <a:r>
              <a:rPr lang="en" sz="1500"/>
              <a:t>Easily extendable - control more devices</a:t>
            </a:r>
            <a:endParaRPr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▸"/>
            </a:pPr>
            <a:r>
              <a:rPr lang="en" sz="1500"/>
              <a:t>Market is growing (30B in 2022)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▸"/>
            </a:pPr>
            <a:r>
              <a:rPr lang="en" sz="1500"/>
              <a:t>Resource conservation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▸"/>
            </a:pPr>
            <a:r>
              <a:rPr lang="en" sz="1500"/>
              <a:t>Improved living experience</a:t>
            </a:r>
            <a:endParaRPr sz="1500"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1900" y="2408850"/>
            <a:ext cx="1912400" cy="118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457200" y="605600"/>
            <a:ext cx="5640900" cy="6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ARCHITECTURE</a:t>
            </a:r>
            <a:endParaRPr sz="4500"/>
          </a:p>
        </p:txBody>
      </p:sp>
      <p:sp>
        <p:nvSpPr>
          <p:cNvPr id="147" name="Google Shape;147;p1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457200" y="1258125"/>
            <a:ext cx="3736500" cy="377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Technologies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/>
              <a:t>Raspberry PI / Orange PI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/>
              <a:t>React, JS, Node, Mongo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/>
              <a:t>Smart Sensor devices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Architecture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/>
              <a:t>6 main components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Dashboard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Server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Gatekeeper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Mobile app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Device / Simulator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Sensors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300" y="2803475"/>
            <a:ext cx="3817624" cy="177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2050" y="524675"/>
            <a:ext cx="977875" cy="57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76676" y="1192800"/>
            <a:ext cx="943245" cy="57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07055" y="1769750"/>
            <a:ext cx="1012875" cy="75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APPLICATION</a:t>
            </a:r>
            <a:endParaRPr sz="4500"/>
          </a:p>
        </p:txBody>
      </p:sp>
      <p:sp>
        <p:nvSpPr>
          <p:cNvPr id="158" name="Google Shape;158;p1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457200" y="1486725"/>
            <a:ext cx="42534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Login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User </a:t>
            </a:r>
            <a:r>
              <a:rPr lang="en"/>
              <a:t>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Devices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Permissions to devices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Dashboard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1951" y="1441150"/>
            <a:ext cx="4357074" cy="264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457200" y="605600"/>
            <a:ext cx="7854300" cy="60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REFLECTION &amp; EVALUATION</a:t>
            </a:r>
            <a:endParaRPr sz="3300"/>
          </a:p>
        </p:txBody>
      </p:sp>
      <p:sp>
        <p:nvSpPr>
          <p:cNvPr id="166" name="Google Shape;166;p1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457200" y="1486725"/>
            <a:ext cx="4253400" cy="29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Environmental footprint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Power consumption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Hardware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Cross platform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Lifetime of hw/sw, sustainable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Future work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▹"/>
            </a:pPr>
            <a:r>
              <a:rPr lang="en" sz="1500"/>
              <a:t>AI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▹"/>
            </a:pPr>
            <a:r>
              <a:rPr lang="en" sz="1500"/>
              <a:t>Home assistant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▹"/>
            </a:pPr>
            <a:r>
              <a:rPr lang="en" sz="1500"/>
              <a:t>Gesture control</a:t>
            </a:r>
            <a:endParaRPr sz="15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7924" y="1215500"/>
            <a:ext cx="1086225" cy="23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5500" y="3292575"/>
            <a:ext cx="3021576" cy="120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457200" y="605600"/>
            <a:ext cx="7854300" cy="60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DEMONSTRATION</a:t>
            </a:r>
            <a:endParaRPr sz="4500"/>
          </a:p>
        </p:txBody>
      </p:sp>
      <p:sp>
        <p:nvSpPr>
          <p:cNvPr id="175" name="Google Shape;175;p1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457200" y="1215500"/>
            <a:ext cx="3387000" cy="315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Backend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Frontend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Mobile Apps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Deployment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▹"/>
            </a:pPr>
            <a:r>
              <a:rPr lang="en" sz="1500"/>
              <a:t>Github hooks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▹"/>
            </a:pPr>
            <a:r>
              <a:rPr lang="en" sz="1500"/>
              <a:t>Bash Script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▹"/>
            </a:pPr>
            <a:r>
              <a:rPr lang="en" sz="1500"/>
              <a:t>Node Server</a:t>
            </a:r>
            <a:endParaRPr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177" name="Google Shape;177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178" name="Google Shape;178;p19"/>
            <p:cNvSpPr/>
            <p:nvPr/>
          </p:nvSpPr>
          <p:spPr>
            <a:xfrm>
              <a:off x="3796336" y="2589414"/>
              <a:ext cx="682110" cy="393573"/>
            </a:xfrm>
            <a:custGeom>
              <a:rect b="b" l="l" r="r" t="t"/>
              <a:pathLst>
                <a:path extrusionOk="0" h="393573" w="68211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3809355" y="2149168"/>
              <a:ext cx="705962" cy="408622"/>
            </a:xfrm>
            <a:custGeom>
              <a:rect b="b" l="l" r="r" t="t"/>
              <a:pathLst>
                <a:path extrusionOk="0" h="408622" w="705962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4162289" y="2390151"/>
              <a:ext cx="329177" cy="571404"/>
            </a:xfrm>
            <a:custGeom>
              <a:rect b="b" l="l" r="r" t="t"/>
              <a:pathLst>
                <a:path extrusionOk="0" h="571404" w="329177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3833207" y="2390151"/>
              <a:ext cx="329081" cy="571404"/>
            </a:xfrm>
            <a:custGeom>
              <a:rect b="b" l="l" r="r" t="t"/>
              <a:pathLst>
                <a:path extrusionOk="0" h="571404" w="329081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3833207" y="2390151"/>
              <a:ext cx="329081" cy="287940"/>
            </a:xfrm>
            <a:custGeom>
              <a:rect b="b" l="l" r="r" t="t"/>
              <a:pathLst>
                <a:path extrusionOk="0" h="287940" w="329081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4162289" y="2390151"/>
              <a:ext cx="329177" cy="287940"/>
            </a:xfrm>
            <a:custGeom>
              <a:rect b="b" l="l" r="r" t="t"/>
              <a:pathLst>
                <a:path extrusionOk="0" h="287940" w="329177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3809355" y="2353479"/>
              <a:ext cx="352933" cy="307181"/>
            </a:xfrm>
            <a:custGeom>
              <a:rect b="b" l="l" r="r" t="t"/>
              <a:pathLst>
                <a:path extrusionOk="0" h="307181" w="352933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4162289" y="2353479"/>
              <a:ext cx="353029" cy="307181"/>
            </a:xfrm>
            <a:custGeom>
              <a:rect b="b" l="l" r="r" t="t"/>
              <a:pathLst>
                <a:path extrusionOk="0" h="307181" w="353029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4379054" y="3098705"/>
              <a:ext cx="1297601" cy="763520"/>
            </a:xfrm>
            <a:custGeom>
              <a:rect b="b" l="l" r="r" t="t"/>
              <a:pathLst>
                <a:path extrusionOk="0" h="763520" w="1297601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4481013" y="322726"/>
              <a:ext cx="1171694" cy="3426502"/>
            </a:xfrm>
            <a:custGeom>
              <a:rect b="b" l="l" r="r" t="t"/>
              <a:pathLst>
                <a:path extrusionOk="0" h="3426502" w="1171694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5530597" y="3624781"/>
              <a:ext cx="70985" cy="153066"/>
            </a:xfrm>
            <a:custGeom>
              <a:rect b="b" l="l" r="r" t="t"/>
              <a:pathLst>
                <a:path extrusionOk="0" h="153066" w="70985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4467139" y="329893"/>
              <a:ext cx="65379" cy="96678"/>
            </a:xfrm>
            <a:custGeom>
              <a:rect b="b" l="l" r="r" t="t"/>
              <a:pathLst>
                <a:path extrusionOk="0" h="96678" w="65379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4423901" y="351343"/>
              <a:ext cx="1171694" cy="3426502"/>
            </a:xfrm>
            <a:custGeom>
              <a:rect b="b" l="l" r="r" t="t"/>
              <a:pathLst>
                <a:path extrusionOk="0" h="3426502" w="1171694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4414398" y="357753"/>
              <a:ext cx="1171599" cy="3426525"/>
            </a:xfrm>
            <a:custGeom>
              <a:rect b="b" l="l" r="r" t="t"/>
              <a:pathLst>
                <a:path extrusionOk="0" h="3426525" w="1171599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4479777" y="459022"/>
              <a:ext cx="1041506" cy="3182614"/>
            </a:xfrm>
            <a:custGeom>
              <a:rect b="b" l="l" r="r" t="t"/>
              <a:pathLst>
                <a:path extrusionOk="0" h="3182614" w="1041506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rect b="b" l="l" r="r" t="t"/>
              <a:pathLst>
                <a:path extrusionOk="0" h="80859" w="46533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4988272" y="730303"/>
              <a:ext cx="23851" cy="30807"/>
            </a:xfrm>
            <a:custGeom>
              <a:rect b="b" l="l" r="r" t="t"/>
              <a:pathLst>
                <a:path extrusionOk="0" h="30807" w="23851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5609185" y="1342555"/>
              <a:ext cx="26417" cy="145526"/>
            </a:xfrm>
            <a:custGeom>
              <a:rect b="b" l="l" r="r" t="t"/>
              <a:pathLst>
                <a:path extrusionOk="0" h="145526" w="26417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5609185" y="1517667"/>
              <a:ext cx="26417" cy="145530"/>
            </a:xfrm>
            <a:custGeom>
              <a:rect b="b" l="l" r="r" t="t"/>
              <a:pathLst>
                <a:path extrusionOk="0" h="145530" w="26417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4598943" y="668398"/>
              <a:ext cx="778468" cy="1303739"/>
            </a:xfrm>
            <a:custGeom>
              <a:rect b="b" l="l" r="r" t="t"/>
              <a:pathLst>
                <a:path extrusionOk="0" h="1303739" w="778468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4598943" y="1688145"/>
              <a:ext cx="778468" cy="1303647"/>
            </a:xfrm>
            <a:custGeom>
              <a:rect b="b" l="l" r="r" t="t"/>
              <a:pathLst>
                <a:path extrusionOk="0" h="1303647" w="778468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4599323" y="2707876"/>
              <a:ext cx="778184" cy="892902"/>
            </a:xfrm>
            <a:custGeom>
              <a:rect b="b" l="l" r="r" t="t"/>
              <a:pathLst>
                <a:path extrusionOk="0" h="892902" w="778184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4781159" y="1048176"/>
              <a:ext cx="416151" cy="544252"/>
            </a:xfrm>
            <a:custGeom>
              <a:rect b="b" l="l" r="r" t="t"/>
              <a:pathLst>
                <a:path extrusionOk="0" h="544252" w="416151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4812185" y="2127070"/>
              <a:ext cx="353313" cy="495871"/>
            </a:xfrm>
            <a:custGeom>
              <a:rect b="b" l="l" r="r" t="t"/>
              <a:pathLst>
                <a:path extrusionOk="0" h="495871" w="353313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4825774" y="2064110"/>
              <a:ext cx="326421" cy="236124"/>
            </a:xfrm>
            <a:custGeom>
              <a:rect b="b" l="l" r="r" t="t"/>
              <a:pathLst>
                <a:path extrusionOk="0" h="236124" w="326421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4803918" y="3156860"/>
              <a:ext cx="410711" cy="349715"/>
            </a:xfrm>
            <a:custGeom>
              <a:rect b="b" l="l" r="r" t="t"/>
              <a:pathLst>
                <a:path extrusionOk="0" h="349715" w="410711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4593051" y="480769"/>
              <a:ext cx="842423" cy="783621"/>
            </a:xfrm>
            <a:custGeom>
              <a:rect b="b" l="l" r="r" t="t"/>
              <a:pathLst>
                <a:path extrusionOk="0" h="783621" w="842423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4315759" y="484198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4419530" y="544206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4523395" y="604308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4627166" y="664316"/>
              <a:ext cx="383912" cy="270224"/>
            </a:xfrm>
            <a:custGeom>
              <a:rect b="b" l="l" r="r" t="t"/>
              <a:pathLst>
                <a:path extrusionOk="0" h="270224" w="383912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4730936" y="724419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4834707" y="784426"/>
              <a:ext cx="383912" cy="270224"/>
            </a:xfrm>
            <a:custGeom>
              <a:rect b="b" l="l" r="r" t="t"/>
              <a:pathLst>
                <a:path extrusionOk="0" h="270224" w="383912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4938478" y="844529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5042248" y="904537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4316519" y="69355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4420290" y="753661"/>
              <a:ext cx="103865" cy="97152"/>
            </a:xfrm>
            <a:custGeom>
              <a:rect b="b" l="l" r="r" t="t"/>
              <a:pathLst>
                <a:path extrusionOk="0" h="97152" w="103865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4524441" y="81366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4627926" y="873771"/>
              <a:ext cx="103770" cy="97187"/>
            </a:xfrm>
            <a:custGeom>
              <a:rect b="b" l="l" r="r" t="t"/>
              <a:pathLst>
                <a:path extrusionOk="0" h="97187" w="10377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4731697" y="93377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4835467" y="993881"/>
              <a:ext cx="103770" cy="97204"/>
            </a:xfrm>
            <a:custGeom>
              <a:rect b="b" l="l" r="r" t="t"/>
              <a:pathLst>
                <a:path extrusionOk="0" h="97204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4939238" y="1053889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5043008" y="1113991"/>
              <a:ext cx="103770" cy="97204"/>
            </a:xfrm>
            <a:custGeom>
              <a:rect b="b" l="l" r="r" t="t"/>
              <a:pathLst>
                <a:path extrusionOk="0" h="97204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1" name="Google Shape;221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222" name="Google Shape;222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rect b="b" l="l" r="r" t="t"/>
                <a:pathLst>
                  <a:path extrusionOk="0" h="97152" w="103865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rect b="b" l="l" r="r" t="t"/>
                <a:pathLst>
                  <a:path extrusionOk="0" h="97187" w="10377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rect b="b" l="l" r="r" t="t"/>
                <a:pathLst>
                  <a:path extrusionOk="0" h="97204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rect b="b" l="l" r="r" t="t"/>
                <a:pathLst>
                  <a:path extrusionOk="0" h="97204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0" name="Google Shape;230;p19"/>
            <p:cNvSpPr/>
            <p:nvPr/>
          </p:nvSpPr>
          <p:spPr>
            <a:xfrm>
              <a:off x="5776434" y="3835950"/>
              <a:ext cx="422399" cy="244506"/>
            </a:xfrm>
            <a:custGeom>
              <a:rect b="b" l="l" r="r" t="t"/>
              <a:pathLst>
                <a:path extrusionOk="0" h="244506" w="422399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5919927" y="3349699"/>
              <a:ext cx="376785" cy="648842"/>
            </a:xfrm>
            <a:custGeom>
              <a:rect b="b" l="l" r="r" t="t"/>
              <a:pathLst>
                <a:path extrusionOk="0" h="648842" w="376785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5821952" y="3404277"/>
              <a:ext cx="376880" cy="648747"/>
            </a:xfrm>
            <a:custGeom>
              <a:rect b="b" l="l" r="r" t="t"/>
              <a:pathLst>
                <a:path extrusionOk="0" h="648747" w="37688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6151700" y="3513243"/>
              <a:ext cx="145012" cy="539781"/>
            </a:xfrm>
            <a:custGeom>
              <a:rect b="b" l="l" r="r" t="t"/>
              <a:pathLst>
                <a:path extrusionOk="0" h="539781" w="145012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5869087" y="3349699"/>
              <a:ext cx="97973" cy="104584"/>
            </a:xfrm>
            <a:custGeom>
              <a:rect b="b" l="l" r="r" t="t"/>
              <a:pathLst>
                <a:path extrusionOk="0" h="104584" w="97973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5939787" y="3382376"/>
              <a:ext cx="141211" cy="143535"/>
            </a:xfrm>
            <a:custGeom>
              <a:rect b="b" l="l" r="r" t="t"/>
              <a:pathLst>
                <a:path extrusionOk="0" h="143535" w="141211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6031584" y="3326084"/>
              <a:ext cx="141211" cy="143535"/>
            </a:xfrm>
            <a:custGeom>
              <a:rect b="b" l="l" r="r" t="t"/>
              <a:pathLst>
                <a:path extrusionOk="0" h="143535" w="141211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5273451" y="4003686"/>
              <a:ext cx="608559" cy="352234"/>
            </a:xfrm>
            <a:custGeom>
              <a:rect b="b" l="l" r="r" t="t"/>
              <a:pathLst>
                <a:path extrusionOk="0" h="352234" w="608559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5480232" y="3303313"/>
              <a:ext cx="542799" cy="934592"/>
            </a:xfrm>
            <a:custGeom>
              <a:rect b="b" l="l" r="r" t="t"/>
              <a:pathLst>
                <a:path extrusionOk="0" h="934592" w="542799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5339115" y="3381894"/>
              <a:ext cx="542894" cy="934592"/>
            </a:xfrm>
            <a:custGeom>
              <a:rect b="b" l="l" r="r" t="t"/>
              <a:pathLst>
                <a:path extrusionOk="0" h="934592" w="542894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5814160" y="3538961"/>
              <a:ext cx="208871" cy="777525"/>
            </a:xfrm>
            <a:custGeom>
              <a:rect b="b" l="l" r="r" t="t"/>
              <a:pathLst>
                <a:path extrusionOk="0" h="777525" w="208871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5406965" y="3303313"/>
              <a:ext cx="141116" cy="150685"/>
            </a:xfrm>
            <a:custGeom>
              <a:rect b="b" l="l" r="r" t="t"/>
              <a:pathLst>
                <a:path extrusionOk="0" h="150685" w="141116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5508835" y="3350470"/>
              <a:ext cx="203454" cy="206683"/>
            </a:xfrm>
            <a:custGeom>
              <a:rect b="b" l="l" r="r" t="t"/>
              <a:pathLst>
                <a:path extrusionOk="0" h="206683" w="203454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5641209" y="3269779"/>
              <a:ext cx="203454" cy="206316"/>
            </a:xfrm>
            <a:custGeom>
              <a:rect b="b" l="l" r="r" t="t"/>
              <a:pathLst>
                <a:path extrusionOk="0" h="206316" w="203454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3370326" y="2746576"/>
              <a:ext cx="431236" cy="248888"/>
            </a:xfrm>
            <a:custGeom>
              <a:rect b="b" l="l" r="r" t="t"/>
              <a:pathLst>
                <a:path extrusionOk="0" h="248888" w="431236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3388571" y="2474923"/>
              <a:ext cx="435798" cy="252221"/>
            </a:xfrm>
            <a:custGeom>
              <a:rect b="b" l="l" r="r" t="t"/>
              <a:pathLst>
                <a:path extrusionOk="0" h="252221" w="435798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3606470" y="2623608"/>
              <a:ext cx="203169" cy="352710"/>
            </a:xfrm>
            <a:custGeom>
              <a:rect b="b" l="l" r="r" t="t"/>
              <a:pathLst>
                <a:path extrusionOk="0" h="352710" w="203169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3403301" y="2623608"/>
              <a:ext cx="203169" cy="352710"/>
            </a:xfrm>
            <a:custGeom>
              <a:rect b="b" l="l" r="r" t="t"/>
              <a:pathLst>
                <a:path extrusionOk="0" h="352710" w="203169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3403301" y="2623608"/>
              <a:ext cx="203169" cy="177736"/>
            </a:xfrm>
            <a:custGeom>
              <a:rect b="b" l="l" r="r" t="t"/>
              <a:pathLst>
                <a:path extrusionOk="0" h="177736" w="203169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3606470" y="2623608"/>
              <a:ext cx="203169" cy="177736"/>
            </a:xfrm>
            <a:custGeom>
              <a:rect b="b" l="l" r="r" t="t"/>
              <a:pathLst>
                <a:path extrusionOk="0" h="177736" w="203169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3388571" y="2601034"/>
              <a:ext cx="217899" cy="189547"/>
            </a:xfrm>
            <a:custGeom>
              <a:rect b="b" l="l" r="r" t="t"/>
              <a:pathLst>
                <a:path extrusionOk="0" h="189547" w="217899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3606470" y="2601034"/>
              <a:ext cx="217899" cy="189547"/>
            </a:xfrm>
            <a:custGeom>
              <a:rect b="b" l="l" r="r" t="t"/>
              <a:pathLst>
                <a:path extrusionOk="0" h="189547" w="217899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6048784" y="4120462"/>
              <a:ext cx="389804" cy="224885"/>
            </a:xfrm>
            <a:custGeom>
              <a:rect b="b" l="l" r="r" t="t"/>
              <a:pathLst>
                <a:path extrusionOk="0" h="224885" w="389804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6065699" y="3875193"/>
              <a:ext cx="393415" cy="227647"/>
            </a:xfrm>
            <a:custGeom>
              <a:rect b="b" l="l" r="r" t="t"/>
              <a:pathLst>
                <a:path extrusionOk="0" h="227647" w="393415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6262407" y="4009401"/>
              <a:ext cx="183404" cy="318420"/>
            </a:xfrm>
            <a:custGeom>
              <a:rect b="b" l="l" r="r" t="t"/>
              <a:pathLst>
                <a:path extrusionOk="0" h="318420" w="183404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6079003" y="4009401"/>
              <a:ext cx="183403" cy="318420"/>
            </a:xfrm>
            <a:custGeom>
              <a:rect b="b" l="l" r="r" t="t"/>
              <a:pathLst>
                <a:path extrusionOk="0" h="318420" w="183403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6079003" y="4009401"/>
              <a:ext cx="183403" cy="160496"/>
            </a:xfrm>
            <a:custGeom>
              <a:rect b="b" l="l" r="r" t="t"/>
              <a:pathLst>
                <a:path extrusionOk="0" h="160496" w="183403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6262407" y="4009401"/>
              <a:ext cx="183404" cy="160496"/>
            </a:xfrm>
            <a:custGeom>
              <a:rect b="b" l="l" r="r" t="t"/>
              <a:pathLst>
                <a:path extrusionOk="0" h="160496" w="183404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6065699" y="3989017"/>
              <a:ext cx="196707" cy="171164"/>
            </a:xfrm>
            <a:custGeom>
              <a:rect b="b" l="l" r="r" t="t"/>
              <a:pathLst>
                <a:path extrusionOk="0" h="171164" w="196707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6262407" y="3989017"/>
              <a:ext cx="196708" cy="171164"/>
            </a:xfrm>
            <a:custGeom>
              <a:rect b="b" l="l" r="r" t="t"/>
              <a:pathLst>
                <a:path extrusionOk="0" h="171164" w="196708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3676221" y="3054710"/>
              <a:ext cx="439504" cy="254317"/>
            </a:xfrm>
            <a:custGeom>
              <a:rect b="b" l="l" r="r" t="t"/>
              <a:pathLst>
                <a:path extrusionOk="0" h="254317" w="439504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3825510" y="2548837"/>
              <a:ext cx="392085" cy="674941"/>
            </a:xfrm>
            <a:custGeom>
              <a:rect b="b" l="l" r="r" t="t"/>
              <a:pathLst>
                <a:path extrusionOk="0" h="674941" w="392085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3723640" y="2605606"/>
              <a:ext cx="392085" cy="674941"/>
            </a:xfrm>
            <a:custGeom>
              <a:rect b="b" l="l" r="r" t="t"/>
              <a:pathLst>
                <a:path extrusionOk="0" h="674941" w="392085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4066691" y="2719049"/>
              <a:ext cx="150904" cy="561498"/>
            </a:xfrm>
            <a:custGeom>
              <a:rect b="b" l="l" r="r" t="t"/>
              <a:pathLst>
                <a:path extrusionOk="0" h="561498" w="150904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3772674" y="2548837"/>
              <a:ext cx="101869" cy="108775"/>
            </a:xfrm>
            <a:custGeom>
              <a:rect b="b" l="l" r="r" t="t"/>
              <a:pathLst>
                <a:path extrusionOk="0" h="108775" w="101869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3846226" y="2583526"/>
              <a:ext cx="146913" cy="149048"/>
            </a:xfrm>
            <a:custGeom>
              <a:rect b="b" l="l" r="r" t="t"/>
              <a:pathLst>
                <a:path extrusionOk="0" h="149048" w="146913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3941824" y="2524566"/>
              <a:ext cx="146913" cy="149048"/>
            </a:xfrm>
            <a:custGeom>
              <a:rect b="b" l="l" r="r" t="t"/>
              <a:pathLst>
                <a:path extrusionOk="0" h="149048" w="146913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2533225" y="4605761"/>
              <a:ext cx="828643" cy="479488"/>
            </a:xfrm>
            <a:custGeom>
              <a:rect b="b" l="l" r="r" t="t"/>
              <a:pathLst>
                <a:path extrusionOk="0" h="479488" w="828643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2599924" y="3049662"/>
              <a:ext cx="198618" cy="433482"/>
            </a:xfrm>
            <a:custGeom>
              <a:rect b="b" l="l" r="r" t="t"/>
              <a:pathLst>
                <a:path extrusionOk="0" h="433482" w="198618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2627967" y="2871431"/>
              <a:ext cx="142827" cy="275330"/>
            </a:xfrm>
            <a:custGeom>
              <a:rect b="b" l="l" r="r" t="t"/>
              <a:pathLst>
                <a:path extrusionOk="0" h="275330" w="142827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2942472" y="4777576"/>
              <a:ext cx="307903" cy="173671"/>
            </a:xfrm>
            <a:custGeom>
              <a:rect b="b" l="l" r="r" t="t"/>
              <a:pathLst>
                <a:path extrusionOk="0" h="173671" w="307903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2947261" y="4806358"/>
              <a:ext cx="303072" cy="144889"/>
            </a:xfrm>
            <a:custGeom>
              <a:rect b="b" l="l" r="r" t="t"/>
              <a:pathLst>
                <a:path extrusionOk="0" h="144889" w="303072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2717232" y="4676188"/>
              <a:ext cx="307831" cy="173712"/>
            </a:xfrm>
            <a:custGeom>
              <a:rect b="b" l="l" r="r" t="t"/>
              <a:pathLst>
                <a:path extrusionOk="0" h="173712" w="307831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2722045" y="4705011"/>
              <a:ext cx="303068" cy="144889"/>
            </a:xfrm>
            <a:custGeom>
              <a:rect b="b" l="l" r="r" t="t"/>
              <a:pathLst>
                <a:path extrusionOk="0" h="144889" w="303068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2717265" y="3551725"/>
              <a:ext cx="450461" cy="1274557"/>
            </a:xfrm>
            <a:custGeom>
              <a:rect b="b" l="l" r="r" t="t"/>
              <a:pathLst>
                <a:path extrusionOk="0" h="1274557" w="450461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2775050" y="2505974"/>
              <a:ext cx="327076" cy="524521"/>
            </a:xfrm>
            <a:custGeom>
              <a:rect b="b" l="l" r="r" t="t"/>
              <a:pathLst>
                <a:path extrusionOk="0" h="524521" w="327076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2667800" y="2877512"/>
              <a:ext cx="502799" cy="834581"/>
            </a:xfrm>
            <a:custGeom>
              <a:rect b="b" l="l" r="r" t="t"/>
              <a:pathLst>
                <a:path extrusionOk="0" h="834581" w="502799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3024379" y="2981457"/>
              <a:ext cx="633923" cy="498110"/>
            </a:xfrm>
            <a:custGeom>
              <a:rect b="b" l="l" r="r" t="t"/>
              <a:pathLst>
                <a:path extrusionOk="0" h="498110" w="633923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3001678" y="2971210"/>
              <a:ext cx="194366" cy="284908"/>
            </a:xfrm>
            <a:custGeom>
              <a:rect b="b" l="l" r="r" t="t"/>
              <a:pathLst>
                <a:path extrusionOk="0" h="284908" w="194366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2785215" y="2483249"/>
              <a:ext cx="317013" cy="350275"/>
            </a:xfrm>
            <a:custGeom>
              <a:rect b="b" l="l" r="r" t="t"/>
              <a:pathLst>
                <a:path extrusionOk="0" h="350275" w="317013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3466812" y="3201065"/>
              <a:ext cx="95905" cy="84340"/>
            </a:xfrm>
            <a:custGeom>
              <a:rect b="b" l="l" r="r" t="t"/>
              <a:pathLst>
                <a:path extrusionOk="0" h="84340" w="95905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1" name="Google Shape;281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282" name="Google Shape;282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rect b="b" l="l" r="r" t="t"/>
                <a:pathLst>
                  <a:path extrusionOk="0" h="159820" w="275954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rect b="b" l="l" r="r" t="t"/>
                <a:pathLst>
                  <a:path extrusionOk="0" h="6572" w="7697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rect b="b" l="l" r="r" t="t"/>
                <a:pathLst>
                  <a:path extrusionOk="0" h="6286" w="6081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rect b="b" l="l" r="r" t="t"/>
                <a:pathLst>
                  <a:path extrusionOk="0" h="159768" w="275954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rect b="b" l="l" r="r" t="t"/>
                <a:pathLst>
                  <a:path extrusionOk="0" h="2676" w="1525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rect b="b" l="l" r="r" t="t"/>
                <a:pathLst>
                  <a:path extrusionOk="0" h="2676" w="1525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rect b="b" l="l" r="r" t="t"/>
                <a:pathLst>
                  <a:path extrusionOk="0" h="8583" w="11593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rect b="b" l="l" r="r" t="t"/>
                <a:pathLst>
                  <a:path extrusionOk="0" h="7715" w="10739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rect b="b" l="l" r="r" t="t"/>
                <a:pathLst>
                  <a:path extrusionOk="0" h="7810" w="10738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rect b="b" l="l" r="r" t="t"/>
                <a:pathLst>
                  <a:path extrusionOk="0" h="159785" w="275954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rect b="b" l="l" r="r" t="t"/>
                <a:pathLst>
                  <a:path extrusionOk="0" h="148399" w="256564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rect b="b" l="l" r="r" t="t"/>
                <a:pathLst>
                  <a:path extrusionOk="0" h="148399" w="256564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rect b="b" l="l" r="r" t="t"/>
                <a:pathLst>
                  <a:path extrusionOk="0" h="3619" w="6461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rect b="b" l="l" r="r" t="t"/>
                <a:pathLst>
                  <a:path extrusionOk="0" h="1547" w="2668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2" name="Google Shape;302;p19"/>
            <p:cNvSpPr/>
            <p:nvPr/>
          </p:nvSpPr>
          <p:spPr>
            <a:xfrm>
              <a:off x="3497758" y="3222825"/>
              <a:ext cx="163253" cy="135636"/>
            </a:xfrm>
            <a:custGeom>
              <a:rect b="b" l="l" r="r" t="t"/>
              <a:pathLst>
                <a:path extrusionOk="0" h="135636" w="163253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5866407" y="1508477"/>
              <a:ext cx="336298" cy="520294"/>
            </a:xfrm>
            <a:custGeom>
              <a:rect b="b" l="l" r="r" t="t"/>
              <a:pathLst>
                <a:path extrusionOk="0" h="520294" w="336298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5848921" y="1535134"/>
              <a:ext cx="307985" cy="495867"/>
            </a:xfrm>
            <a:custGeom>
              <a:rect b="b" l="l" r="r" t="t"/>
              <a:pathLst>
                <a:path extrusionOk="0" h="495867" w="307985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9"/>
            <p:cNvSpPr/>
            <p:nvPr/>
          </p:nvSpPr>
          <p:spPr>
            <a:xfrm>
              <a:off x="5914777" y="1634489"/>
              <a:ext cx="176087" cy="297735"/>
            </a:xfrm>
            <a:custGeom>
              <a:rect b="b" l="l" r="r" t="t"/>
              <a:pathLst>
                <a:path extrusionOk="0" h="297735" w="176087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9"/>
            <p:cNvSpPr/>
            <p:nvPr/>
          </p:nvSpPr>
          <p:spPr>
            <a:xfrm>
              <a:off x="3825908" y="830009"/>
              <a:ext cx="336307" cy="520393"/>
            </a:xfrm>
            <a:custGeom>
              <a:rect b="b" l="l" r="r" t="t"/>
              <a:pathLst>
                <a:path extrusionOk="0" h="520393" w="336307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3808424" y="856397"/>
              <a:ext cx="307985" cy="495973"/>
            </a:xfrm>
            <a:custGeom>
              <a:rect b="b" l="l" r="r" t="t"/>
              <a:pathLst>
                <a:path extrusionOk="0" h="495973" w="307985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3864395" y="989404"/>
              <a:ext cx="196042" cy="250697"/>
            </a:xfrm>
            <a:custGeom>
              <a:rect b="b" l="l" r="r" t="t"/>
              <a:pathLst>
                <a:path extrusionOk="0" h="250697" w="196042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9" name="Google Shape;309;p19"/>
          <p:cNvGrpSpPr/>
          <p:nvPr/>
        </p:nvGrpSpPr>
        <p:grpSpPr>
          <a:xfrm>
            <a:off x="4750007" y="3341214"/>
            <a:ext cx="1407493" cy="1561147"/>
            <a:chOff x="2152750" y="190500"/>
            <a:chExt cx="4293756" cy="4762499"/>
          </a:xfrm>
        </p:grpSpPr>
        <p:sp>
          <p:nvSpPr>
            <p:cNvPr id="310" name="Google Shape;310;p19"/>
            <p:cNvSpPr/>
            <p:nvPr/>
          </p:nvSpPr>
          <p:spPr>
            <a:xfrm>
              <a:off x="2152750" y="2957607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2318956" y="3109336"/>
              <a:ext cx="225716" cy="175248"/>
            </a:xfrm>
            <a:custGeom>
              <a:rect b="b" l="l" r="r" t="t"/>
              <a:pathLst>
                <a:path extrusionOk="0" h="175248" w="225716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2319304" y="3166967"/>
              <a:ext cx="224715" cy="117585"/>
            </a:xfrm>
            <a:custGeom>
              <a:rect b="b" l="l" r="r" t="t"/>
              <a:pathLst>
                <a:path extrusionOk="0" h="117585" w="224715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2550431" y="3021675"/>
              <a:ext cx="225586" cy="168802"/>
            </a:xfrm>
            <a:custGeom>
              <a:rect b="b" l="l" r="r" t="t"/>
              <a:pathLst>
                <a:path extrusionOk="0" h="168802" w="225586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2551534" y="3076575"/>
              <a:ext cx="224758" cy="117584"/>
            </a:xfrm>
            <a:custGeom>
              <a:rect b="b" l="l" r="r" t="t"/>
              <a:pathLst>
                <a:path extrusionOk="0" h="117584" w="224758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2330724" y="2010537"/>
              <a:ext cx="387976" cy="1115665"/>
            </a:xfrm>
            <a:custGeom>
              <a:rect b="b" l="l" r="r" t="t"/>
              <a:pathLst>
                <a:path extrusionOk="0" h="1115665" w="387976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2382705" y="1314450"/>
              <a:ext cx="248692" cy="242377"/>
            </a:xfrm>
            <a:custGeom>
              <a:rect b="b" l="l" r="r" t="t"/>
              <a:pathLst>
                <a:path extrusionOk="0" h="242377" w="248692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2671394" y="1371981"/>
              <a:ext cx="353519" cy="695039"/>
            </a:xfrm>
            <a:custGeom>
              <a:rect b="b" l="l" r="r" t="t"/>
              <a:pathLst>
                <a:path extrusionOk="0" h="695039" w="353519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2315965" y="1348763"/>
              <a:ext cx="403432" cy="814679"/>
            </a:xfrm>
            <a:custGeom>
              <a:rect b="b" l="l" r="r" t="t"/>
              <a:pathLst>
                <a:path extrusionOk="0" h="814679" w="403432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2373403" y="1062776"/>
              <a:ext cx="268166" cy="327122"/>
            </a:xfrm>
            <a:custGeom>
              <a:rect b="b" l="l" r="r" t="t"/>
              <a:pathLst>
                <a:path extrusionOk="0" h="327122" w="268166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2348404" y="1033740"/>
              <a:ext cx="282986" cy="280709"/>
            </a:xfrm>
            <a:custGeom>
              <a:rect b="b" l="l" r="r" t="t"/>
              <a:pathLst>
                <a:path extrusionOk="0" h="280709" w="282986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2295460" y="1509426"/>
              <a:ext cx="362138" cy="623316"/>
            </a:xfrm>
            <a:custGeom>
              <a:rect b="b" l="l" r="r" t="t"/>
              <a:pathLst>
                <a:path extrusionOk="0" h="623316" w="362138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2681160" y="1699641"/>
              <a:ext cx="419212" cy="565118"/>
            </a:xfrm>
            <a:custGeom>
              <a:rect b="b" l="l" r="r" t="t"/>
              <a:pathLst>
                <a:path extrusionOk="0" h="565118" w="419212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2608827" y="2053875"/>
              <a:ext cx="212446" cy="104783"/>
            </a:xfrm>
            <a:custGeom>
              <a:rect b="b" l="l" r="r" t="t"/>
              <a:pathLst>
                <a:path extrusionOk="0" h="104783" w="212446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2916099" y="1987646"/>
              <a:ext cx="131568" cy="109091"/>
            </a:xfrm>
            <a:custGeom>
              <a:rect b="b" l="l" r="r" t="t"/>
              <a:pathLst>
                <a:path extrusionOk="0" h="109091" w="131568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2631550" y="1349025"/>
              <a:ext cx="130391" cy="190023"/>
            </a:xfrm>
            <a:custGeom>
              <a:rect b="b" l="l" r="r" t="t"/>
              <a:pathLst>
                <a:path extrusionOk="0" h="190023" w="130391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2269458" y="1478036"/>
              <a:ext cx="157611" cy="236452"/>
            </a:xfrm>
            <a:custGeom>
              <a:rect b="b" l="l" r="r" t="t"/>
              <a:pathLst>
                <a:path extrusionOk="0" h="236452" w="157611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3098756" y="3983831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4017202" y="4508754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5609182" y="3535680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19"/>
            <p:cNvSpPr/>
            <p:nvPr/>
          </p:nvSpPr>
          <p:spPr>
            <a:xfrm>
              <a:off x="3115863" y="3050952"/>
              <a:ext cx="67191" cy="975240"/>
            </a:xfrm>
            <a:custGeom>
              <a:rect b="b" l="l" r="r" t="t"/>
              <a:pathLst>
                <a:path extrusionOk="0" h="975240" w="67191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4036495" y="3422808"/>
              <a:ext cx="59588" cy="1128783"/>
            </a:xfrm>
            <a:custGeom>
              <a:rect b="b" l="l" r="r" t="t"/>
              <a:pathLst>
                <a:path extrusionOk="0" h="1128783" w="59588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19"/>
            <p:cNvSpPr/>
            <p:nvPr/>
          </p:nvSpPr>
          <p:spPr>
            <a:xfrm>
              <a:off x="5628379" y="2652522"/>
              <a:ext cx="59588" cy="923996"/>
            </a:xfrm>
            <a:custGeom>
              <a:rect b="b" l="l" r="r" t="t"/>
              <a:pathLst>
                <a:path extrusionOk="0" h="923996" w="59588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19"/>
            <p:cNvSpPr/>
            <p:nvPr/>
          </p:nvSpPr>
          <p:spPr>
            <a:xfrm>
              <a:off x="3056370" y="3054762"/>
              <a:ext cx="1009872" cy="652653"/>
            </a:xfrm>
            <a:custGeom>
              <a:rect b="b" l="l" r="r" t="t"/>
              <a:pathLst>
                <a:path extrusionOk="0" h="652653" w="1009872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3056084" y="2071592"/>
              <a:ext cx="2712855" cy="1569720"/>
            </a:xfrm>
            <a:custGeom>
              <a:rect b="b" l="l" r="r" t="t"/>
              <a:pathLst>
                <a:path extrusionOk="0" h="1569720" w="2712855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9"/>
            <p:cNvSpPr/>
            <p:nvPr/>
          </p:nvSpPr>
          <p:spPr>
            <a:xfrm>
              <a:off x="4066242" y="2653855"/>
              <a:ext cx="1702888" cy="1053560"/>
            </a:xfrm>
            <a:custGeom>
              <a:rect b="b" l="l" r="r" t="t"/>
              <a:pathLst>
                <a:path extrusionOk="0" h="1053560" w="1702888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4763535" y="2360390"/>
              <a:ext cx="519572" cy="326898"/>
            </a:xfrm>
            <a:custGeom>
              <a:rect b="b" l="l" r="r" t="t"/>
              <a:pathLst>
                <a:path extrusionOk="0" h="326898" w="519572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4668877" y="2346674"/>
              <a:ext cx="551219" cy="318992"/>
            </a:xfrm>
            <a:custGeom>
              <a:rect b="b" l="l" r="r" t="t"/>
              <a:pathLst>
                <a:path extrusionOk="0" h="318992" w="551219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4743291" y="2531554"/>
              <a:ext cx="161184" cy="93249"/>
            </a:xfrm>
            <a:custGeom>
              <a:rect b="b" l="l" r="r" t="t"/>
              <a:pathLst>
                <a:path extrusionOk="0" h="93249" w="161184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4789955" y="2504598"/>
              <a:ext cx="161089" cy="93249"/>
            </a:xfrm>
            <a:custGeom>
              <a:rect b="b" l="l" r="r" t="t"/>
              <a:pathLst>
                <a:path extrusionOk="0" h="93249" w="161089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4834813" y="2478690"/>
              <a:ext cx="161089" cy="93154"/>
            </a:xfrm>
            <a:custGeom>
              <a:rect b="b" l="l" r="r" t="t"/>
              <a:pathLst>
                <a:path extrusionOk="0" h="93154" w="161089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4998753" y="2451734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5043611" y="2425731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4912649" y="2469832"/>
              <a:ext cx="307447" cy="180974"/>
            </a:xfrm>
            <a:custGeom>
              <a:rect b="b" l="l" r="r" t="t"/>
              <a:pathLst>
                <a:path extrusionOk="0" h="180974" w="307447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4894497" y="284121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4901418" y="2763964"/>
              <a:ext cx="147800" cy="156591"/>
            </a:xfrm>
            <a:custGeom>
              <a:rect b="b" l="l" r="r" t="t"/>
              <a:pathLst>
                <a:path extrusionOk="0" h="156591" w="14780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4901720" y="272129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4913314" y="2732891"/>
              <a:ext cx="124214" cy="61955"/>
            </a:xfrm>
            <a:custGeom>
              <a:rect b="b" l="l" r="r" t="t"/>
              <a:pathLst>
                <a:path extrusionOk="0" h="61955" w="124214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4922818" y="2733153"/>
              <a:ext cx="114710" cy="61622"/>
            </a:xfrm>
            <a:custGeom>
              <a:rect b="b" l="l" r="r" t="t"/>
              <a:pathLst>
                <a:path extrusionOk="0" h="61622" w="11471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5015195" y="2807589"/>
              <a:ext cx="42215" cy="98678"/>
            </a:xfrm>
            <a:custGeom>
              <a:rect b="b" l="l" r="r" t="t"/>
              <a:pathLst>
                <a:path extrusionOk="0" h="98678" w="42215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5015195" y="2812256"/>
              <a:ext cx="34783" cy="94465"/>
            </a:xfrm>
            <a:custGeom>
              <a:rect b="b" l="l" r="r" t="t"/>
              <a:pathLst>
                <a:path extrusionOk="0" h="94465" w="34783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3439562" y="299475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3446488" y="2917507"/>
              <a:ext cx="147795" cy="156591"/>
            </a:xfrm>
            <a:custGeom>
              <a:rect b="b" l="l" r="r" t="t"/>
              <a:pathLst>
                <a:path extrusionOk="0" h="156591" w="147795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3446785" y="287483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9"/>
            <p:cNvSpPr/>
            <p:nvPr/>
          </p:nvSpPr>
          <p:spPr>
            <a:xfrm>
              <a:off x="3458475" y="2886430"/>
              <a:ext cx="124119" cy="61959"/>
            </a:xfrm>
            <a:custGeom>
              <a:rect b="b" l="l" r="r" t="t"/>
              <a:pathLst>
                <a:path extrusionOk="0" h="61959" w="124119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3467883" y="2886601"/>
              <a:ext cx="114710" cy="61717"/>
            </a:xfrm>
            <a:custGeom>
              <a:rect b="b" l="l" r="r" t="t"/>
              <a:pathLst>
                <a:path extrusionOk="0" h="61717" w="11471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3559880" y="2961132"/>
              <a:ext cx="42223" cy="98678"/>
            </a:xfrm>
            <a:custGeom>
              <a:rect b="b" l="l" r="r" t="t"/>
              <a:pathLst>
                <a:path extrusionOk="0" h="98678" w="42223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3560165" y="2965989"/>
              <a:ext cx="34688" cy="94398"/>
            </a:xfrm>
            <a:custGeom>
              <a:rect b="b" l="l" r="r" t="t"/>
              <a:pathLst>
                <a:path extrusionOk="0" h="94398" w="34688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5618400" y="4515040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6158405" y="3069812"/>
              <a:ext cx="186021" cy="406050"/>
            </a:xfrm>
            <a:custGeom>
              <a:rect b="b" l="l" r="r" t="t"/>
              <a:pathLst>
                <a:path extrusionOk="0" h="406050" w="186021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6184541" y="2902850"/>
              <a:ext cx="133813" cy="257894"/>
            </a:xfrm>
            <a:custGeom>
              <a:rect b="b" l="l" r="r" t="t"/>
              <a:pathLst>
                <a:path extrusionOk="0" h="257894" w="133813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5735029" y="4688404"/>
              <a:ext cx="288490" cy="162715"/>
            </a:xfrm>
            <a:custGeom>
              <a:rect b="b" l="l" r="r" t="t"/>
              <a:pathLst>
                <a:path extrusionOk="0" h="162715" w="28849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5735111" y="4715446"/>
              <a:ext cx="283683" cy="135768"/>
            </a:xfrm>
            <a:custGeom>
              <a:rect b="b" l="l" r="r" t="t"/>
              <a:pathLst>
                <a:path extrusionOk="0" h="135768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5946488" y="4593442"/>
              <a:ext cx="288134" cy="162731"/>
            </a:xfrm>
            <a:custGeom>
              <a:rect b="b" l="l" r="r" t="t"/>
              <a:pathLst>
                <a:path extrusionOk="0" h="162731" w="288134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5946095" y="4620482"/>
              <a:ext cx="283683" cy="135691"/>
            </a:xfrm>
            <a:custGeom>
              <a:rect b="b" l="l" r="r" t="t"/>
              <a:pathLst>
                <a:path extrusionOk="0" h="135691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5812467" y="3540156"/>
              <a:ext cx="422006" cy="1193603"/>
            </a:xfrm>
            <a:custGeom>
              <a:rect b="b" l="l" r="r" t="t"/>
              <a:pathLst>
                <a:path extrusionOk="0" h="1193603" w="422006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5874419" y="2560474"/>
              <a:ext cx="305952" cy="491697"/>
            </a:xfrm>
            <a:custGeom>
              <a:rect b="b" l="l" r="r" t="t"/>
              <a:pathLst>
                <a:path extrusionOk="0" h="491697" w="305952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5809360" y="2908700"/>
              <a:ext cx="471048" cy="781597"/>
            </a:xfrm>
            <a:custGeom>
              <a:rect b="b" l="l" r="r" t="t"/>
              <a:pathLst>
                <a:path extrusionOk="0" h="781597" w="471048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5348856" y="3006224"/>
              <a:ext cx="597933" cy="466333"/>
            </a:xfrm>
            <a:custGeom>
              <a:rect b="b" l="l" r="r" t="t"/>
              <a:pathLst>
                <a:path extrusionOk="0" h="466333" w="597933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5786047" y="2996305"/>
              <a:ext cx="182011" cy="266828"/>
            </a:xfrm>
            <a:custGeom>
              <a:rect b="b" l="l" r="r" t="t"/>
              <a:pathLst>
                <a:path extrusionOk="0" h="266828" w="182011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5873666" y="2538911"/>
              <a:ext cx="296973" cy="328330"/>
            </a:xfrm>
            <a:custGeom>
              <a:rect b="b" l="l" r="r" t="t"/>
              <a:pathLst>
                <a:path extrusionOk="0" h="328330" w="296973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4255557" y="1955958"/>
              <a:ext cx="334153" cy="334898"/>
            </a:xfrm>
            <a:custGeom>
              <a:rect b="b" l="l" r="r" t="t"/>
              <a:pathLst>
                <a:path extrusionOk="0" h="334898" w="334153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4197204" y="1948719"/>
              <a:ext cx="450859" cy="225075"/>
            </a:xfrm>
            <a:custGeom>
              <a:rect b="b" l="l" r="r" t="t"/>
              <a:pathLst>
                <a:path extrusionOk="0" h="225075" w="450859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4129822" y="1856041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4129822" y="1818703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4066052" y="1720024"/>
              <a:ext cx="713163" cy="355663"/>
            </a:xfrm>
            <a:custGeom>
              <a:rect b="b" l="l" r="r" t="t"/>
              <a:pathLst>
                <a:path extrusionOk="0" h="355663" w="713163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4066052" y="1674590"/>
              <a:ext cx="713163" cy="355568"/>
            </a:xfrm>
            <a:custGeom>
              <a:rect b="b" l="l" r="r" t="t"/>
              <a:pathLst>
                <a:path extrusionOk="0" h="355568" w="713163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4013211" y="1574958"/>
              <a:ext cx="818751" cy="408241"/>
            </a:xfrm>
            <a:custGeom>
              <a:rect b="b" l="l" r="r" t="t"/>
              <a:pathLst>
                <a:path extrusionOk="0" h="408241" w="818751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4013211" y="1522666"/>
              <a:ext cx="818751" cy="408336"/>
            </a:xfrm>
            <a:custGeom>
              <a:rect b="b" l="l" r="r" t="t"/>
              <a:pathLst>
                <a:path extrusionOk="0" h="408336" w="818751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3962270" y="1359312"/>
              <a:ext cx="920726" cy="532828"/>
            </a:xfrm>
            <a:custGeom>
              <a:rect b="b" l="l" r="r" t="t"/>
              <a:pathLst>
                <a:path extrusionOk="0" h="532828" w="920726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4264396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4543522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4264396" y="901827"/>
              <a:ext cx="319897" cy="108775"/>
            </a:xfrm>
            <a:custGeom>
              <a:rect b="b" l="l" r="r" t="t"/>
              <a:pathLst>
                <a:path extrusionOk="0" h="108775" w="319897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3749667" y="190500"/>
              <a:ext cx="1343462" cy="1451800"/>
            </a:xfrm>
            <a:custGeom>
              <a:rect b="b" l="l" r="r" t="t"/>
              <a:pathLst>
                <a:path extrusionOk="0" h="1451800" w="1343462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4" name="Google Shape;384;p19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385" name="Google Shape;385;p19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rect b="b" l="l" r="r" t="t"/>
                <a:pathLst>
                  <a:path extrusionOk="0" h="100744" w="177232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rect b="b" l="l" r="r" t="t"/>
                <a:pathLst>
                  <a:path extrusionOk="0" h="109857" w="155883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19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rect b="b" l="l" r="r" t="t"/>
                <a:pathLst>
                  <a:path extrusionOk="0" h="73375" w="192169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19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rect b="b" l="l" r="r" t="t"/>
                <a:pathLst>
                  <a:path extrusionOk="0" h="127583" w="15613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19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rect b="b" l="l" r="r" t="t"/>
                <a:pathLst>
                  <a:path extrusionOk="0" h="62054" w="73778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19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rect b="b" l="l" r="r" t="t"/>
                <a:pathLst>
                  <a:path extrusionOk="0" h="128783" w="18351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rect b="b" l="l" r="r" t="t"/>
                <a:pathLst>
                  <a:path extrusionOk="0" h="49275" w="64221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rect b="b" l="l" r="r" t="t"/>
                <a:pathLst>
                  <a:path extrusionOk="0" h="51616" w="68642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rect b="b" l="l" r="r" t="t"/>
                <a:pathLst>
                  <a:path extrusionOk="0" h="61619" w="68187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4" name="Google Shape;394;p19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395" name="Google Shape;395;p19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19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00" name="Google Shape;400;p19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5777153" y="2115925"/>
              <a:ext cx="669353" cy="387341"/>
            </a:xfrm>
            <a:custGeom>
              <a:rect b="b" l="l" r="r" t="t"/>
              <a:pathLst>
                <a:path extrusionOk="0" h="479679" w="82892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5964040" y="276791"/>
              <a:ext cx="375852" cy="551229"/>
            </a:xfrm>
            <a:custGeom>
              <a:rect b="b" l="l" r="r" t="t"/>
              <a:pathLst>
                <a:path extrusionOk="0" h="682637" w="465451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9"/>
            <p:cNvSpPr/>
            <p:nvPr/>
          </p:nvSpPr>
          <p:spPr>
            <a:xfrm>
              <a:off x="5952425" y="673402"/>
              <a:ext cx="70057" cy="407712"/>
            </a:xfrm>
            <a:custGeom>
              <a:rect b="b" l="l" r="r" t="t"/>
              <a:pathLst>
                <a:path extrusionOk="0" h="504907" w="86758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5992903" y="271657"/>
              <a:ext cx="179035" cy="222681"/>
            </a:xfrm>
            <a:custGeom>
              <a:rect b="b" l="l" r="r" t="t"/>
              <a:pathLst>
                <a:path extrusionOk="0" h="275766" w="221715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6027515" y="513497"/>
              <a:ext cx="222025" cy="248990"/>
            </a:xfrm>
            <a:custGeom>
              <a:rect b="b" l="l" r="r" t="t"/>
              <a:pathLst>
                <a:path extrusionOk="0" h="308347" w="274953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5963282" y="594790"/>
              <a:ext cx="323371" cy="372912"/>
            </a:xfrm>
            <a:custGeom>
              <a:rect b="b" l="l" r="r" t="t"/>
              <a:pathLst>
                <a:path extrusionOk="0" h="461811" w="400459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6020709" y="289521"/>
              <a:ext cx="238064" cy="294179"/>
            </a:xfrm>
            <a:custGeom>
              <a:rect b="b" l="l" r="r" t="t"/>
              <a:pathLst>
                <a:path extrusionOk="0" h="364308" w="294816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6029967" y="288305"/>
              <a:ext cx="239492" cy="225171"/>
            </a:xfrm>
            <a:custGeom>
              <a:rect b="b" l="l" r="r" t="t"/>
              <a:pathLst>
                <a:path extrusionOk="0" h="278850" w="296585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6069645" y="2237688"/>
              <a:ext cx="188076" cy="143860"/>
            </a:xfrm>
            <a:custGeom>
              <a:rect b="b" l="l" r="r" t="t"/>
              <a:pathLst>
                <a:path extrusionOk="0" h="178155" w="232912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6070415" y="2283614"/>
              <a:ext cx="187263" cy="97891"/>
            </a:xfrm>
            <a:custGeom>
              <a:rect b="b" l="l" r="r" t="t"/>
              <a:pathLst>
                <a:path extrusionOk="0" h="121227" w="231905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5927157" y="2205996"/>
              <a:ext cx="172547" cy="133696"/>
            </a:xfrm>
            <a:custGeom>
              <a:rect b="b" l="l" r="r" t="t"/>
              <a:pathLst>
                <a:path extrusionOk="0" h="165568" w="21368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5927737" y="2249998"/>
              <a:ext cx="171800" cy="89748"/>
            </a:xfrm>
            <a:custGeom>
              <a:rect b="b" l="l" r="r" t="t"/>
              <a:pathLst>
                <a:path extrusionOk="0" h="111143" w="212755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5955035" y="963103"/>
              <a:ext cx="368082" cy="1288142"/>
            </a:xfrm>
            <a:custGeom>
              <a:rect b="b" l="l" r="r" t="t"/>
              <a:pathLst>
                <a:path extrusionOk="0" h="1595222" w="455829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5939457" y="937334"/>
              <a:ext cx="391797" cy="856741"/>
            </a:xfrm>
            <a:custGeom>
              <a:rect b="b" l="l" r="r" t="t"/>
              <a:pathLst>
                <a:path extrusionOk="0" h="1060979" w="485198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5733626" y="681017"/>
              <a:ext cx="564393" cy="492344"/>
            </a:xfrm>
            <a:custGeom>
              <a:rect b="b" l="l" r="r" t="t"/>
              <a:pathLst>
                <a:path extrusionOk="0" h="609714" w="698939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6171801" y="649512"/>
              <a:ext cx="135912" cy="159574"/>
            </a:xfrm>
            <a:custGeom>
              <a:rect b="b" l="l" r="r" t="t"/>
              <a:pathLst>
                <a:path extrusionOk="0" h="197615" w="168312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5953447" y="594810"/>
              <a:ext cx="109819" cy="115441"/>
            </a:xfrm>
            <a:custGeom>
              <a:rect b="b" l="l" r="r" t="t"/>
              <a:pathLst>
                <a:path extrusionOk="0" h="142961" w="135999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8" name="Google Shape;418;p19"/>
          <p:cNvGrpSpPr/>
          <p:nvPr/>
        </p:nvGrpSpPr>
        <p:grpSpPr>
          <a:xfrm>
            <a:off x="5261335" y="1215499"/>
            <a:ext cx="1641691" cy="1754492"/>
            <a:chOff x="1926580" y="602477"/>
            <a:chExt cx="4456273" cy="4762466"/>
          </a:xfrm>
        </p:grpSpPr>
        <p:sp>
          <p:nvSpPr>
            <p:cNvPr id="419" name="Google Shape;419;p19"/>
            <p:cNvSpPr/>
            <p:nvPr/>
          </p:nvSpPr>
          <p:spPr>
            <a:xfrm>
              <a:off x="4352367" y="1409287"/>
              <a:ext cx="1407834" cy="1779317"/>
            </a:xfrm>
            <a:custGeom>
              <a:rect b="b" l="l" r="r" t="t"/>
              <a:pathLst>
                <a:path extrusionOk="0" h="1779317" w="1407834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4492846" y="1745654"/>
              <a:ext cx="1118701" cy="793785"/>
            </a:xfrm>
            <a:custGeom>
              <a:rect b="b" l="l" r="r" t="t"/>
              <a:pathLst>
                <a:path extrusionOk="0" h="793785" w="1118701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3766118" y="879295"/>
              <a:ext cx="2497551" cy="3394041"/>
            </a:xfrm>
            <a:custGeom>
              <a:rect b="b" l="l" r="r" t="t"/>
              <a:pathLst>
                <a:path extrusionOk="0" h="3394041" w="2497551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3744257" y="892344"/>
              <a:ext cx="2498022" cy="3393845"/>
            </a:xfrm>
            <a:custGeom>
              <a:rect b="b" l="l" r="r" t="t"/>
              <a:pathLst>
                <a:path extrusionOk="0" h="3393845" w="2498022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3740075" y="894303"/>
              <a:ext cx="2498022" cy="3394082"/>
            </a:xfrm>
            <a:custGeom>
              <a:rect b="b" l="l" r="r" t="t"/>
              <a:pathLst>
                <a:path extrusionOk="0" h="3394082" w="2498022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3770110" y="934160"/>
              <a:ext cx="2435672" cy="3234830"/>
            </a:xfrm>
            <a:custGeom>
              <a:rect b="b" l="l" r="r" t="t"/>
              <a:pathLst>
                <a:path extrusionOk="0" h="3234830" w="2435672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3770110" y="934160"/>
              <a:ext cx="2435006" cy="3234925"/>
            </a:xfrm>
            <a:custGeom>
              <a:rect b="b" l="l" r="r" t="t"/>
              <a:pathLst>
                <a:path extrusionOk="0" h="3234925" w="2435006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6215951" y="4191660"/>
              <a:ext cx="26328" cy="93440"/>
            </a:xfrm>
            <a:custGeom>
              <a:rect b="b" l="l" r="r" t="t"/>
              <a:pathLst>
                <a:path extrusionOk="0" h="93440" w="26328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3761840" y="882675"/>
              <a:ext cx="63206" cy="27150"/>
            </a:xfrm>
            <a:custGeom>
              <a:rect b="b" l="l" r="r" t="t"/>
              <a:pathLst>
                <a:path extrusionOk="0" h="27150" w="63206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1985051" y="2961416"/>
              <a:ext cx="4154298" cy="2403527"/>
            </a:xfrm>
            <a:custGeom>
              <a:rect b="b" l="l" r="r" t="t"/>
              <a:pathLst>
                <a:path extrusionOk="0" h="2403527" w="4154298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2036757" y="2930659"/>
              <a:ext cx="4154369" cy="2403042"/>
            </a:xfrm>
            <a:custGeom>
              <a:rect b="b" l="l" r="r" t="t"/>
              <a:pathLst>
                <a:path extrusionOk="0" h="2403042" w="4154369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2036929" y="3869239"/>
              <a:ext cx="50374" cy="44958"/>
            </a:xfrm>
            <a:custGeom>
              <a:rect b="b" l="l" r="r" t="t"/>
              <a:pathLst>
                <a:path extrusionOk="0" h="44958" w="50374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6153886" y="4308341"/>
              <a:ext cx="37258" cy="49244"/>
            </a:xfrm>
            <a:custGeom>
              <a:rect b="b" l="l" r="r" t="t"/>
              <a:pathLst>
                <a:path extrusionOk="0" h="49244" w="37258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2036757" y="2892519"/>
              <a:ext cx="4154369" cy="2403360"/>
            </a:xfrm>
            <a:custGeom>
              <a:rect b="b" l="l" r="r" t="t"/>
              <a:pathLst>
                <a:path extrusionOk="0" h="2403360" w="4154369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2036757" y="2886502"/>
              <a:ext cx="4154369" cy="2403527"/>
            </a:xfrm>
            <a:custGeom>
              <a:rect b="b" l="l" r="r" t="t"/>
              <a:pathLst>
                <a:path extrusionOk="0" h="2403527" w="4154369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3500252" y="3065247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3657092" y="3155925"/>
              <a:ext cx="266442" cy="153985"/>
            </a:xfrm>
            <a:custGeom>
              <a:rect b="b" l="l" r="r" t="t"/>
              <a:pathLst>
                <a:path extrusionOk="0" h="153985" w="266442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3815428" y="3247563"/>
              <a:ext cx="266636" cy="153995"/>
            </a:xfrm>
            <a:custGeom>
              <a:rect b="b" l="l" r="r" t="t"/>
              <a:pathLst>
                <a:path extrusionOk="0" h="153995" w="266636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3970462" y="3337185"/>
              <a:ext cx="266334" cy="153993"/>
            </a:xfrm>
            <a:custGeom>
              <a:rect b="b" l="l" r="r" t="t"/>
              <a:pathLst>
                <a:path extrusionOk="0" h="153993" w="266334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4127000" y="3427863"/>
              <a:ext cx="266433" cy="153993"/>
            </a:xfrm>
            <a:custGeom>
              <a:rect b="b" l="l" r="r" t="t"/>
              <a:pathLst>
                <a:path extrusionOk="0" h="153993" w="266433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4283886" y="3519017"/>
              <a:ext cx="266280" cy="153993"/>
            </a:xfrm>
            <a:custGeom>
              <a:rect b="b" l="l" r="r" t="t"/>
              <a:pathLst>
                <a:path extrusionOk="0" h="153993" w="26628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4440564" y="3609219"/>
              <a:ext cx="266248" cy="153985"/>
            </a:xfrm>
            <a:custGeom>
              <a:rect b="b" l="l" r="r" t="t"/>
              <a:pathLst>
                <a:path extrusionOk="0" h="153985" w="266248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19"/>
            <p:cNvSpPr/>
            <p:nvPr/>
          </p:nvSpPr>
          <p:spPr>
            <a:xfrm>
              <a:off x="4597287" y="3699905"/>
              <a:ext cx="266442" cy="153983"/>
            </a:xfrm>
            <a:custGeom>
              <a:rect b="b" l="l" r="r" t="t"/>
              <a:pathLst>
                <a:path extrusionOk="0" h="153983" w="266442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9"/>
            <p:cNvSpPr/>
            <p:nvPr/>
          </p:nvSpPr>
          <p:spPr>
            <a:xfrm>
              <a:off x="4753934" y="3790488"/>
              <a:ext cx="266248" cy="153985"/>
            </a:xfrm>
            <a:custGeom>
              <a:rect b="b" l="l" r="r" t="t"/>
              <a:pathLst>
                <a:path extrusionOk="0" h="153985" w="266248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19"/>
            <p:cNvSpPr/>
            <p:nvPr/>
          </p:nvSpPr>
          <p:spPr>
            <a:xfrm>
              <a:off x="4910657" y="3881158"/>
              <a:ext cx="266058" cy="153915"/>
            </a:xfrm>
            <a:custGeom>
              <a:rect b="b" l="l" r="r" t="t"/>
              <a:pathLst>
                <a:path extrusionOk="0" h="153915" w="266058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19"/>
            <p:cNvSpPr/>
            <p:nvPr/>
          </p:nvSpPr>
          <p:spPr>
            <a:xfrm>
              <a:off x="5067303" y="3971836"/>
              <a:ext cx="266334" cy="153993"/>
            </a:xfrm>
            <a:custGeom>
              <a:rect b="b" l="l" r="r" t="t"/>
              <a:pathLst>
                <a:path extrusionOk="0" h="153993" w="266334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9"/>
            <p:cNvSpPr/>
            <p:nvPr/>
          </p:nvSpPr>
          <p:spPr>
            <a:xfrm>
              <a:off x="5224035" y="4062514"/>
              <a:ext cx="266528" cy="154092"/>
            </a:xfrm>
            <a:custGeom>
              <a:rect b="b" l="l" r="r" t="t"/>
              <a:pathLst>
                <a:path extrusionOk="0" h="154092" w="266528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9"/>
            <p:cNvSpPr/>
            <p:nvPr/>
          </p:nvSpPr>
          <p:spPr>
            <a:xfrm>
              <a:off x="5380534" y="4153137"/>
              <a:ext cx="266473" cy="154041"/>
            </a:xfrm>
            <a:custGeom>
              <a:rect b="b" l="l" r="r" t="t"/>
              <a:pathLst>
                <a:path extrusionOk="0" h="154041" w="266473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5537405" y="4243783"/>
              <a:ext cx="341715" cy="197836"/>
            </a:xfrm>
            <a:custGeom>
              <a:rect b="b" l="l" r="r" t="t"/>
              <a:pathLst>
                <a:path extrusionOk="0" h="197836" w="341715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3580766" y="3287750"/>
              <a:ext cx="266442" cy="153846"/>
            </a:xfrm>
            <a:custGeom>
              <a:rect b="b" l="l" r="r" t="t"/>
              <a:pathLst>
                <a:path extrusionOk="0" h="153846" w="266442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3737968" y="3378809"/>
              <a:ext cx="266343" cy="153636"/>
            </a:xfrm>
            <a:custGeom>
              <a:rect b="b" l="l" r="r" t="t"/>
              <a:pathLst>
                <a:path extrusionOk="0" h="153636" w="266343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3894706" y="3469202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19"/>
            <p:cNvSpPr/>
            <p:nvPr/>
          </p:nvSpPr>
          <p:spPr>
            <a:xfrm>
              <a:off x="4051822" y="3559729"/>
              <a:ext cx="266144" cy="154280"/>
            </a:xfrm>
            <a:custGeom>
              <a:rect b="b" l="l" r="r" t="t"/>
              <a:pathLst>
                <a:path extrusionOk="0" h="154280" w="266144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9"/>
            <p:cNvSpPr/>
            <p:nvPr/>
          </p:nvSpPr>
          <p:spPr>
            <a:xfrm>
              <a:off x="4207595" y="3649708"/>
              <a:ext cx="266442" cy="154372"/>
            </a:xfrm>
            <a:custGeom>
              <a:rect b="b" l="l" r="r" t="t"/>
              <a:pathLst>
                <a:path extrusionOk="0" h="154372" w="266442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4364526" y="3740759"/>
              <a:ext cx="266248" cy="154101"/>
            </a:xfrm>
            <a:custGeom>
              <a:rect b="b" l="l" r="r" t="t"/>
              <a:pathLst>
                <a:path extrusionOk="0" h="154101" w="266248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4521449" y="3831731"/>
              <a:ext cx="266334" cy="153985"/>
            </a:xfrm>
            <a:custGeom>
              <a:rect b="b" l="l" r="r" t="t"/>
              <a:pathLst>
                <a:path extrusionOk="0" h="153985" w="266334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4678466" y="3922592"/>
              <a:ext cx="266239" cy="153993"/>
            </a:xfrm>
            <a:custGeom>
              <a:rect b="b" l="l" r="r" t="t"/>
              <a:pathLst>
                <a:path extrusionOk="0" h="153993" w="266239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4835195" y="4013365"/>
              <a:ext cx="266474" cy="153993"/>
            </a:xfrm>
            <a:custGeom>
              <a:rect b="b" l="l" r="r" t="t"/>
              <a:pathLst>
                <a:path extrusionOk="0" h="153993" w="266474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4992397" y="4104213"/>
              <a:ext cx="266533" cy="154079"/>
            </a:xfrm>
            <a:custGeom>
              <a:rect b="b" l="l" r="r" t="t"/>
              <a:pathLst>
                <a:path extrusionOk="0" h="154079" w="266533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5149329" y="4195292"/>
              <a:ext cx="266248" cy="153993"/>
            </a:xfrm>
            <a:custGeom>
              <a:rect b="b" l="l" r="r" t="t"/>
              <a:pathLst>
                <a:path extrusionOk="0" h="153993" w="266248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5306305" y="4285820"/>
              <a:ext cx="266280" cy="154040"/>
            </a:xfrm>
            <a:custGeom>
              <a:rect b="b" l="l" r="r" t="t"/>
              <a:pathLst>
                <a:path extrusionOk="0" h="154040" w="26628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3348561" y="3153075"/>
              <a:ext cx="342095" cy="197622"/>
            </a:xfrm>
            <a:custGeom>
              <a:rect b="b" l="l" r="r" t="t"/>
              <a:pathLst>
                <a:path extrusionOk="0" h="197622" w="342095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5350264" y="4375807"/>
              <a:ext cx="378572" cy="242223"/>
            </a:xfrm>
            <a:custGeom>
              <a:rect b="b" l="l" r="r" t="t"/>
              <a:pathLst>
                <a:path extrusionOk="0" h="242223" w="378572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2893378" y="3416909"/>
              <a:ext cx="266442" cy="154101"/>
            </a:xfrm>
            <a:custGeom>
              <a:rect b="b" l="l" r="r" t="t"/>
              <a:pathLst>
                <a:path extrusionOk="0" h="154101" w="266442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3049635" y="3507492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3205860" y="3597884"/>
              <a:ext cx="266188" cy="153922"/>
            </a:xfrm>
            <a:custGeom>
              <a:rect b="b" l="l" r="r" t="t"/>
              <a:pathLst>
                <a:path extrusionOk="0" h="153922" w="266188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4536462" y="4367735"/>
              <a:ext cx="266437" cy="154256"/>
            </a:xfrm>
            <a:custGeom>
              <a:rect b="b" l="l" r="r" t="t"/>
              <a:pathLst>
                <a:path extrusionOk="0" h="154256" w="266437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4692711" y="4458183"/>
              <a:ext cx="266636" cy="153993"/>
            </a:xfrm>
            <a:custGeom>
              <a:rect b="b" l="l" r="r" t="t"/>
              <a:pathLst>
                <a:path extrusionOk="0" h="153993" w="266636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4849162" y="4548575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5005419" y="4638967"/>
              <a:ext cx="266537" cy="154092"/>
            </a:xfrm>
            <a:custGeom>
              <a:rect b="b" l="l" r="r" t="t"/>
              <a:pathLst>
                <a:path extrusionOk="0" h="154092" w="266537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3362257" y="3688277"/>
              <a:ext cx="306733" cy="177321"/>
            </a:xfrm>
            <a:custGeom>
              <a:rect b="b" l="l" r="r" t="t"/>
              <a:pathLst>
                <a:path extrusionOk="0" h="177321" w="306733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4339992" y="4254062"/>
              <a:ext cx="306655" cy="177321"/>
            </a:xfrm>
            <a:custGeom>
              <a:rect b="b" l="l" r="r" t="t"/>
              <a:pathLst>
                <a:path extrusionOk="0" h="177321" w="306655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3558805" y="3802100"/>
              <a:ext cx="891371" cy="515693"/>
            </a:xfrm>
            <a:custGeom>
              <a:rect b="b" l="l" r="r" t="t"/>
              <a:pathLst>
                <a:path extrusionOk="0" h="515693" w="891371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3471751" y="3400145"/>
              <a:ext cx="266623" cy="154042"/>
            </a:xfrm>
            <a:custGeom>
              <a:rect b="b" l="l" r="r" t="t"/>
              <a:pathLst>
                <a:path extrusionOk="0" h="154042" w="266623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3628284" y="3490390"/>
              <a:ext cx="266442" cy="154037"/>
            </a:xfrm>
            <a:custGeom>
              <a:rect b="b" l="l" r="r" t="t"/>
              <a:pathLst>
                <a:path extrusionOk="0" h="154037" w="266442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3784546" y="3581216"/>
              <a:ext cx="266667" cy="153993"/>
            </a:xfrm>
            <a:custGeom>
              <a:rect b="b" l="l" r="r" t="t"/>
              <a:pathLst>
                <a:path extrusionOk="0" h="153993" w="266667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3941088" y="3671799"/>
              <a:ext cx="266351" cy="153784"/>
            </a:xfrm>
            <a:custGeom>
              <a:rect b="b" l="l" r="r" t="t"/>
              <a:pathLst>
                <a:path extrusionOk="0" h="153784" w="266351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4097622" y="3762381"/>
              <a:ext cx="266636" cy="153993"/>
            </a:xfrm>
            <a:custGeom>
              <a:rect b="b" l="l" r="r" t="t"/>
              <a:pathLst>
                <a:path extrusionOk="0" h="153993" w="266636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4254133" y="3852876"/>
              <a:ext cx="266854" cy="154172"/>
            </a:xfrm>
            <a:custGeom>
              <a:rect b="b" l="l" r="r" t="t"/>
              <a:pathLst>
                <a:path extrusionOk="0" h="154172" w="266854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4410814" y="3943451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4567356" y="4034034"/>
              <a:ext cx="266239" cy="153993"/>
            </a:xfrm>
            <a:custGeom>
              <a:rect b="b" l="l" r="r" t="t"/>
              <a:pathLst>
                <a:path extrusionOk="0" h="153993" w="266239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4723985" y="4124617"/>
              <a:ext cx="266248" cy="154017"/>
            </a:xfrm>
            <a:custGeom>
              <a:rect b="b" l="l" r="r" t="t"/>
              <a:pathLst>
                <a:path extrusionOk="0" h="154017" w="266248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4880346" y="4215112"/>
              <a:ext cx="266334" cy="154040"/>
            </a:xfrm>
            <a:custGeom>
              <a:rect b="b" l="l" r="r" t="t"/>
              <a:pathLst>
                <a:path extrusionOk="0" h="154040" w="266334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5036888" y="4305687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5193145" y="4396270"/>
              <a:ext cx="266239" cy="154284"/>
            </a:xfrm>
            <a:custGeom>
              <a:rect b="b" l="l" r="r" t="t"/>
              <a:pathLst>
                <a:path extrusionOk="0" h="154284" w="266239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3196776" y="3241078"/>
              <a:ext cx="384874" cy="222382"/>
            </a:xfrm>
            <a:custGeom>
              <a:rect b="b" l="l" r="r" t="t"/>
              <a:pathLst>
                <a:path extrusionOk="0" h="222382" w="384874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3242171" y="3443016"/>
              <a:ext cx="266280" cy="153882"/>
            </a:xfrm>
            <a:custGeom>
              <a:rect b="b" l="l" r="r" t="t"/>
              <a:pathLst>
                <a:path extrusionOk="0" h="153882" w="26628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3398660" y="3533591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3554723" y="3624118"/>
              <a:ext cx="266722" cy="153784"/>
            </a:xfrm>
            <a:custGeom>
              <a:rect b="b" l="l" r="r" t="t"/>
              <a:pathLst>
                <a:path extrusionOk="0" h="153784" w="266722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3711455" y="3714661"/>
              <a:ext cx="266433" cy="153993"/>
            </a:xfrm>
            <a:custGeom>
              <a:rect b="b" l="l" r="r" t="t"/>
              <a:pathLst>
                <a:path extrusionOk="0" h="153993" w="266433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9"/>
            <p:cNvSpPr/>
            <p:nvPr/>
          </p:nvSpPr>
          <p:spPr>
            <a:xfrm>
              <a:off x="3868572" y="3805244"/>
              <a:ext cx="266280" cy="154106"/>
            </a:xfrm>
            <a:custGeom>
              <a:rect b="b" l="l" r="r" t="t"/>
              <a:pathLst>
                <a:path extrusionOk="0" h="154106" w="26628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9"/>
            <p:cNvSpPr/>
            <p:nvPr/>
          </p:nvSpPr>
          <p:spPr>
            <a:xfrm>
              <a:off x="4024630" y="3895731"/>
              <a:ext cx="266248" cy="153993"/>
            </a:xfrm>
            <a:custGeom>
              <a:rect b="b" l="l" r="r" t="t"/>
              <a:pathLst>
                <a:path extrusionOk="0" h="153993" w="266248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4181086" y="3986314"/>
              <a:ext cx="266248" cy="153993"/>
            </a:xfrm>
            <a:custGeom>
              <a:rect b="b" l="l" r="r" t="t"/>
              <a:pathLst>
                <a:path extrusionOk="0" h="153993" w="266248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4337714" y="4076809"/>
              <a:ext cx="266248" cy="154040"/>
            </a:xfrm>
            <a:custGeom>
              <a:rect b="b" l="l" r="r" t="t"/>
              <a:pathLst>
                <a:path extrusionOk="0" h="154040" w="266248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9"/>
            <p:cNvSpPr/>
            <p:nvPr/>
          </p:nvSpPr>
          <p:spPr>
            <a:xfrm>
              <a:off x="4494075" y="4167384"/>
              <a:ext cx="266248" cy="153993"/>
            </a:xfrm>
            <a:custGeom>
              <a:rect b="b" l="l" r="r" t="t"/>
              <a:pathLst>
                <a:path extrusionOk="0" h="153993" w="266248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9"/>
            <p:cNvSpPr/>
            <p:nvPr/>
          </p:nvSpPr>
          <p:spPr>
            <a:xfrm>
              <a:off x="4650609" y="4257915"/>
              <a:ext cx="266153" cy="154012"/>
            </a:xfrm>
            <a:custGeom>
              <a:rect b="b" l="l" r="r" t="t"/>
              <a:pathLst>
                <a:path extrusionOk="0" h="154012" w="266153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9"/>
            <p:cNvSpPr/>
            <p:nvPr/>
          </p:nvSpPr>
          <p:spPr>
            <a:xfrm>
              <a:off x="4807065" y="4348454"/>
              <a:ext cx="266248" cy="153993"/>
            </a:xfrm>
            <a:custGeom>
              <a:rect b="b" l="l" r="r" t="t"/>
              <a:pathLst>
                <a:path extrusionOk="0" h="153993" w="266248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9"/>
            <p:cNvSpPr/>
            <p:nvPr/>
          </p:nvSpPr>
          <p:spPr>
            <a:xfrm>
              <a:off x="4963756" y="4439037"/>
              <a:ext cx="459701" cy="266038"/>
            </a:xfrm>
            <a:custGeom>
              <a:rect b="b" l="l" r="r" t="t"/>
              <a:pathLst>
                <a:path extrusionOk="0" h="266038" w="459701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9"/>
            <p:cNvSpPr/>
            <p:nvPr/>
          </p:nvSpPr>
          <p:spPr>
            <a:xfrm>
              <a:off x="3045263" y="3329192"/>
              <a:ext cx="306655" cy="177371"/>
            </a:xfrm>
            <a:custGeom>
              <a:rect b="b" l="l" r="r" t="t"/>
              <a:pathLst>
                <a:path extrusionOk="0" h="177371" w="306655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9"/>
            <p:cNvSpPr/>
            <p:nvPr/>
          </p:nvSpPr>
          <p:spPr>
            <a:xfrm>
              <a:off x="3658039" y="3005282"/>
              <a:ext cx="2325529" cy="1345328"/>
            </a:xfrm>
            <a:custGeom>
              <a:rect b="b" l="l" r="r" t="t"/>
              <a:pathLst>
                <a:path extrusionOk="0" h="1345328" w="2325529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9"/>
            <p:cNvSpPr/>
            <p:nvPr/>
          </p:nvSpPr>
          <p:spPr>
            <a:xfrm>
              <a:off x="2758377" y="3858961"/>
              <a:ext cx="1752611" cy="1013632"/>
            </a:xfrm>
            <a:custGeom>
              <a:rect b="b" l="l" r="r" t="t"/>
              <a:pathLst>
                <a:path extrusionOk="0" h="1013632" w="1752611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19"/>
            <p:cNvSpPr/>
            <p:nvPr/>
          </p:nvSpPr>
          <p:spPr>
            <a:xfrm>
              <a:off x="2759571" y="3871207"/>
              <a:ext cx="1750478" cy="1001386"/>
            </a:xfrm>
            <a:custGeom>
              <a:rect b="b" l="l" r="r" t="t"/>
              <a:pathLst>
                <a:path extrusionOk="0" h="1001386" w="1750478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19"/>
            <p:cNvSpPr/>
            <p:nvPr/>
          </p:nvSpPr>
          <p:spPr>
            <a:xfrm>
              <a:off x="3817633" y="2891711"/>
              <a:ext cx="2255273" cy="1359741"/>
            </a:xfrm>
            <a:custGeom>
              <a:rect b="b" l="l" r="r" t="t"/>
              <a:pathLst>
                <a:path extrusionOk="0" h="1359741" w="2255273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19"/>
            <p:cNvSpPr/>
            <p:nvPr/>
          </p:nvSpPr>
          <p:spPr>
            <a:xfrm>
              <a:off x="3899944" y="2334804"/>
              <a:ext cx="319167" cy="507819"/>
            </a:xfrm>
            <a:custGeom>
              <a:rect b="b" l="l" r="r" t="t"/>
              <a:pathLst>
                <a:path extrusionOk="0" h="507819" w="319167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19"/>
            <p:cNvSpPr/>
            <p:nvPr/>
          </p:nvSpPr>
          <p:spPr>
            <a:xfrm>
              <a:off x="3899468" y="1737396"/>
              <a:ext cx="318787" cy="562544"/>
            </a:xfrm>
            <a:custGeom>
              <a:rect b="b" l="l" r="r" t="t"/>
              <a:pathLst>
                <a:path extrusionOk="0" h="562544" w="318787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19"/>
            <p:cNvSpPr/>
            <p:nvPr/>
          </p:nvSpPr>
          <p:spPr>
            <a:xfrm>
              <a:off x="3979213" y="1913870"/>
              <a:ext cx="161864" cy="209418"/>
            </a:xfrm>
            <a:custGeom>
              <a:rect b="b" l="l" r="r" t="t"/>
              <a:pathLst>
                <a:path extrusionOk="0" h="209418" w="161864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19"/>
            <p:cNvSpPr/>
            <p:nvPr/>
          </p:nvSpPr>
          <p:spPr>
            <a:xfrm>
              <a:off x="4045651" y="1966906"/>
              <a:ext cx="50374" cy="107156"/>
            </a:xfrm>
            <a:custGeom>
              <a:rect b="b" l="l" r="r" t="t"/>
              <a:pathLst>
                <a:path extrusionOk="0" h="107156" w="50374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19"/>
            <p:cNvSpPr/>
            <p:nvPr/>
          </p:nvSpPr>
          <p:spPr>
            <a:xfrm>
              <a:off x="3899183" y="1178204"/>
              <a:ext cx="318787" cy="538687"/>
            </a:xfrm>
            <a:custGeom>
              <a:rect b="b" l="l" r="r" t="t"/>
              <a:pathLst>
                <a:path extrusionOk="0" h="538687" w="318787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19"/>
            <p:cNvSpPr/>
            <p:nvPr/>
          </p:nvSpPr>
          <p:spPr>
            <a:xfrm>
              <a:off x="3979213" y="1338206"/>
              <a:ext cx="159393" cy="203465"/>
            </a:xfrm>
            <a:custGeom>
              <a:rect b="b" l="l" r="r" t="t"/>
              <a:pathLst>
                <a:path extrusionOk="0" h="203465" w="159393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19"/>
            <p:cNvSpPr/>
            <p:nvPr/>
          </p:nvSpPr>
          <p:spPr>
            <a:xfrm>
              <a:off x="3993280" y="2480040"/>
              <a:ext cx="134491" cy="224767"/>
            </a:xfrm>
            <a:custGeom>
              <a:rect b="b" l="l" r="r" t="t"/>
              <a:pathLst>
                <a:path extrusionOk="0" h="224767" w="134491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19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rect b="b" l="l" r="r" t="t"/>
              <a:pathLst>
                <a:path extrusionOk="0" h="124586" w="71855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4492846" y="2048739"/>
              <a:ext cx="559351" cy="469824"/>
            </a:xfrm>
            <a:custGeom>
              <a:rect b="b" l="l" r="r" t="t"/>
              <a:pathLst>
                <a:path extrusionOk="0" h="469824" w="559351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19"/>
            <p:cNvSpPr/>
            <p:nvPr/>
          </p:nvSpPr>
          <p:spPr>
            <a:xfrm>
              <a:off x="4353888" y="2645824"/>
              <a:ext cx="1638988" cy="1231605"/>
            </a:xfrm>
            <a:custGeom>
              <a:rect b="b" l="l" r="r" t="t"/>
              <a:pathLst>
                <a:path extrusionOk="0" h="1231605" w="1638988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19"/>
            <p:cNvSpPr/>
            <p:nvPr/>
          </p:nvSpPr>
          <p:spPr>
            <a:xfrm>
              <a:off x="4353888" y="2645824"/>
              <a:ext cx="1638988" cy="746475"/>
            </a:xfrm>
            <a:custGeom>
              <a:rect b="b" l="l" r="r" t="t"/>
              <a:pathLst>
                <a:path extrusionOk="0" h="746475" w="1638988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cap="flat" cmpd="sng" w="10075">
              <a:solidFill>
                <a:srgbClr val="CCCED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4257005" y="773645"/>
              <a:ext cx="165344" cy="325643"/>
            </a:xfrm>
            <a:custGeom>
              <a:rect b="b" l="l" r="r" t="t"/>
              <a:pathLst>
                <a:path extrusionOk="0" h="325643" w="165344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4272441" y="1538278"/>
              <a:ext cx="113451" cy="88273"/>
            </a:xfrm>
            <a:custGeom>
              <a:rect b="b" l="l" r="r" t="t"/>
              <a:pathLst>
                <a:path extrusionOk="0" h="88273" w="113451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4272622" y="1567332"/>
              <a:ext cx="113035" cy="59179"/>
            </a:xfrm>
            <a:custGeom>
              <a:rect b="b" l="l" r="r" t="t"/>
              <a:pathLst>
                <a:path extrusionOk="0" h="59179" w="113035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4135669" y="1458312"/>
              <a:ext cx="113522" cy="85076"/>
            </a:xfrm>
            <a:custGeom>
              <a:rect b="b" l="l" r="r" t="t"/>
              <a:pathLst>
                <a:path extrusionOk="0" h="85076" w="113522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19"/>
            <p:cNvSpPr/>
            <p:nvPr/>
          </p:nvSpPr>
          <p:spPr>
            <a:xfrm>
              <a:off x="4135660" y="1485798"/>
              <a:ext cx="113035" cy="59179"/>
            </a:xfrm>
            <a:custGeom>
              <a:rect b="b" l="l" r="r" t="t"/>
              <a:pathLst>
                <a:path extrusionOk="0" h="59179" w="113035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19"/>
            <p:cNvSpPr/>
            <p:nvPr/>
          </p:nvSpPr>
          <p:spPr>
            <a:xfrm>
              <a:off x="4163850" y="1066881"/>
              <a:ext cx="398264" cy="482949"/>
            </a:xfrm>
            <a:custGeom>
              <a:rect b="b" l="l" r="r" t="t"/>
              <a:pathLst>
                <a:path extrusionOk="0" h="482949" w="398264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19"/>
            <p:cNvSpPr/>
            <p:nvPr/>
          </p:nvSpPr>
          <p:spPr>
            <a:xfrm>
              <a:off x="4403391" y="743705"/>
              <a:ext cx="125692" cy="122150"/>
            </a:xfrm>
            <a:custGeom>
              <a:rect b="b" l="l" r="r" t="t"/>
              <a:pathLst>
                <a:path extrusionOk="0" h="122150" w="125692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19"/>
            <p:cNvSpPr/>
            <p:nvPr/>
          </p:nvSpPr>
          <p:spPr>
            <a:xfrm>
              <a:off x="4358991" y="760843"/>
              <a:ext cx="203859" cy="398340"/>
            </a:xfrm>
            <a:custGeom>
              <a:rect b="b" l="l" r="r" t="t"/>
              <a:pathLst>
                <a:path extrusionOk="0" h="398340" w="203859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19"/>
            <p:cNvSpPr/>
            <p:nvPr/>
          </p:nvSpPr>
          <p:spPr>
            <a:xfrm>
              <a:off x="4398650" y="616917"/>
              <a:ext cx="135166" cy="164844"/>
            </a:xfrm>
            <a:custGeom>
              <a:rect b="b" l="l" r="r" t="t"/>
              <a:pathLst>
                <a:path extrusionOk="0" h="164844" w="135166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9"/>
            <p:cNvSpPr/>
            <p:nvPr/>
          </p:nvSpPr>
          <p:spPr>
            <a:xfrm>
              <a:off x="4403852" y="602477"/>
              <a:ext cx="142520" cy="141227"/>
            </a:xfrm>
            <a:custGeom>
              <a:rect b="b" l="l" r="r" t="t"/>
              <a:pathLst>
                <a:path extrusionOk="0" h="141227" w="14252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9"/>
            <p:cNvSpPr/>
            <p:nvPr/>
          </p:nvSpPr>
          <p:spPr>
            <a:xfrm>
              <a:off x="4338015" y="761231"/>
              <a:ext cx="65677" cy="95630"/>
            </a:xfrm>
            <a:custGeom>
              <a:rect b="b" l="l" r="r" t="t"/>
              <a:pathLst>
                <a:path extrusionOk="0" h="95630" w="65677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9"/>
            <p:cNvSpPr/>
            <p:nvPr/>
          </p:nvSpPr>
          <p:spPr>
            <a:xfrm>
              <a:off x="5408528" y="1603174"/>
              <a:ext cx="974325" cy="1973896"/>
            </a:xfrm>
            <a:custGeom>
              <a:rect b="b" l="l" r="r" t="t"/>
              <a:pathLst>
                <a:path extrusionOk="0" h="1973896" w="974325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9"/>
            <p:cNvSpPr/>
            <p:nvPr/>
          </p:nvSpPr>
          <p:spPr>
            <a:xfrm>
              <a:off x="6324400" y="3534911"/>
              <a:ext cx="27183" cy="49530"/>
            </a:xfrm>
            <a:custGeom>
              <a:rect b="b" l="l" r="r" t="t"/>
              <a:pathLst>
                <a:path extrusionOk="0" h="49530" w="27183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9"/>
            <p:cNvSpPr/>
            <p:nvPr/>
          </p:nvSpPr>
          <p:spPr>
            <a:xfrm>
              <a:off x="5423355" y="1605432"/>
              <a:ext cx="45242" cy="39909"/>
            </a:xfrm>
            <a:custGeom>
              <a:rect b="b" l="l" r="r" t="t"/>
              <a:pathLst>
                <a:path extrusionOk="0" h="39909" w="45242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9"/>
            <p:cNvSpPr/>
            <p:nvPr/>
          </p:nvSpPr>
          <p:spPr>
            <a:xfrm>
              <a:off x="5387713" y="1613611"/>
              <a:ext cx="974325" cy="1973876"/>
            </a:xfrm>
            <a:custGeom>
              <a:rect b="b" l="l" r="r" t="t"/>
              <a:pathLst>
                <a:path extrusionOk="0" h="1973876" w="974325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9"/>
            <p:cNvSpPr/>
            <p:nvPr/>
          </p:nvSpPr>
          <p:spPr>
            <a:xfrm>
              <a:off x="5477912" y="1749736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9"/>
            <p:cNvSpPr/>
            <p:nvPr/>
          </p:nvSpPr>
          <p:spPr>
            <a:xfrm>
              <a:off x="5649377" y="1848986"/>
              <a:ext cx="613432" cy="407098"/>
            </a:xfrm>
            <a:custGeom>
              <a:rect b="b" l="l" r="r" t="t"/>
              <a:pathLst>
                <a:path extrusionOk="0" h="407098" w="613432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9"/>
            <p:cNvSpPr/>
            <p:nvPr/>
          </p:nvSpPr>
          <p:spPr>
            <a:xfrm>
              <a:off x="5477912" y="1916804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9"/>
            <p:cNvSpPr/>
            <p:nvPr/>
          </p:nvSpPr>
          <p:spPr>
            <a:xfrm>
              <a:off x="5649377" y="2015959"/>
              <a:ext cx="405945" cy="287083"/>
            </a:xfrm>
            <a:custGeom>
              <a:rect b="b" l="l" r="r" t="t"/>
              <a:pathLst>
                <a:path extrusionOk="0" h="287083" w="405945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5477912" y="2000338"/>
              <a:ext cx="144376" cy="135636"/>
            </a:xfrm>
            <a:custGeom>
              <a:rect b="b" l="l" r="r" t="t"/>
              <a:pathLst>
                <a:path extrusionOk="0" h="135636" w="144376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5649377" y="2099494"/>
              <a:ext cx="505174" cy="344519"/>
            </a:xfrm>
            <a:custGeom>
              <a:rect b="b" l="l" r="r" t="t"/>
              <a:pathLst>
                <a:path extrusionOk="0" h="344519" w="505174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9"/>
            <p:cNvSpPr/>
            <p:nvPr/>
          </p:nvSpPr>
          <p:spPr>
            <a:xfrm>
              <a:off x="5477912" y="2083778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5649377" y="2183028"/>
              <a:ext cx="351863" cy="255746"/>
            </a:xfrm>
            <a:custGeom>
              <a:rect b="b" l="l" r="r" t="t"/>
              <a:pathLst>
                <a:path extrusionOk="0" h="255746" w="351863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5477912" y="1833270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5649377" y="1932425"/>
              <a:ext cx="306716" cy="229742"/>
            </a:xfrm>
            <a:custGeom>
              <a:rect b="b" l="l" r="r" t="t"/>
              <a:pathLst>
                <a:path extrusionOk="0" h="229742" w="306716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5477912" y="2167312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5649377" y="2266467"/>
              <a:ext cx="180399" cy="156591"/>
            </a:xfrm>
            <a:custGeom>
              <a:rect b="b" l="l" r="r" t="t"/>
              <a:pathLst>
                <a:path extrusionOk="0" h="156591" w="180399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9"/>
            <p:cNvSpPr/>
            <p:nvPr/>
          </p:nvSpPr>
          <p:spPr>
            <a:xfrm>
              <a:off x="5477912" y="2334380"/>
              <a:ext cx="144376" cy="135636"/>
            </a:xfrm>
            <a:custGeom>
              <a:rect b="b" l="l" r="r" t="t"/>
              <a:pathLst>
                <a:path extrusionOk="0" h="135636" w="144376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9"/>
            <p:cNvSpPr/>
            <p:nvPr/>
          </p:nvSpPr>
          <p:spPr>
            <a:xfrm>
              <a:off x="5649377" y="2433536"/>
              <a:ext cx="568380" cy="381000"/>
            </a:xfrm>
            <a:custGeom>
              <a:rect b="b" l="l" r="r" t="t"/>
              <a:pathLst>
                <a:path extrusionOk="0" h="381000" w="56838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9"/>
            <p:cNvSpPr/>
            <p:nvPr/>
          </p:nvSpPr>
          <p:spPr>
            <a:xfrm>
              <a:off x="5477912" y="2417819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9"/>
            <p:cNvSpPr/>
            <p:nvPr/>
          </p:nvSpPr>
          <p:spPr>
            <a:xfrm>
              <a:off x="5649377" y="2517070"/>
              <a:ext cx="171369" cy="151352"/>
            </a:xfrm>
            <a:custGeom>
              <a:rect b="b" l="l" r="r" t="t"/>
              <a:pathLst>
                <a:path extrusionOk="0" h="151352" w="171369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9"/>
            <p:cNvSpPr/>
            <p:nvPr/>
          </p:nvSpPr>
          <p:spPr>
            <a:xfrm>
              <a:off x="5477912" y="2501354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9"/>
            <p:cNvSpPr/>
            <p:nvPr/>
          </p:nvSpPr>
          <p:spPr>
            <a:xfrm>
              <a:off x="5649377" y="2600604"/>
              <a:ext cx="505174" cy="344424"/>
            </a:xfrm>
            <a:custGeom>
              <a:rect b="b" l="l" r="r" t="t"/>
              <a:pathLst>
                <a:path extrusionOk="0" h="344424" w="505174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9"/>
            <p:cNvSpPr/>
            <p:nvPr/>
          </p:nvSpPr>
          <p:spPr>
            <a:xfrm>
              <a:off x="5477912" y="2250846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9"/>
            <p:cNvSpPr/>
            <p:nvPr/>
          </p:nvSpPr>
          <p:spPr>
            <a:xfrm>
              <a:off x="5649377" y="2350001"/>
              <a:ext cx="478085" cy="328898"/>
            </a:xfrm>
            <a:custGeom>
              <a:rect b="b" l="l" r="r" t="t"/>
              <a:pathLst>
                <a:path extrusionOk="0" h="328898" w="478085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9"/>
            <p:cNvSpPr/>
            <p:nvPr/>
          </p:nvSpPr>
          <p:spPr>
            <a:xfrm>
              <a:off x="5477912" y="2584888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9"/>
            <p:cNvSpPr/>
            <p:nvPr/>
          </p:nvSpPr>
          <p:spPr>
            <a:xfrm>
              <a:off x="5649377" y="2684043"/>
              <a:ext cx="63110" cy="88773"/>
            </a:xfrm>
            <a:custGeom>
              <a:rect b="b" l="l" r="r" t="t"/>
              <a:pathLst>
                <a:path extrusionOk="0" h="88773" w="6311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9"/>
            <p:cNvSpPr/>
            <p:nvPr/>
          </p:nvSpPr>
          <p:spPr>
            <a:xfrm>
              <a:off x="5477912" y="2751956"/>
              <a:ext cx="144376" cy="135636"/>
            </a:xfrm>
            <a:custGeom>
              <a:rect b="b" l="l" r="r" t="t"/>
              <a:pathLst>
                <a:path extrusionOk="0" h="135636" w="144376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19"/>
            <p:cNvSpPr/>
            <p:nvPr/>
          </p:nvSpPr>
          <p:spPr>
            <a:xfrm>
              <a:off x="5649377" y="2851112"/>
              <a:ext cx="117287" cy="120014"/>
            </a:xfrm>
            <a:custGeom>
              <a:rect b="b" l="l" r="r" t="t"/>
              <a:pathLst>
                <a:path extrusionOk="0" h="120014" w="117287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19"/>
            <p:cNvSpPr/>
            <p:nvPr/>
          </p:nvSpPr>
          <p:spPr>
            <a:xfrm>
              <a:off x="5477912" y="2835395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19"/>
            <p:cNvSpPr/>
            <p:nvPr/>
          </p:nvSpPr>
          <p:spPr>
            <a:xfrm>
              <a:off x="5649377" y="2934646"/>
              <a:ext cx="306716" cy="229647"/>
            </a:xfrm>
            <a:custGeom>
              <a:rect b="b" l="l" r="r" t="t"/>
              <a:pathLst>
                <a:path extrusionOk="0" h="229647" w="306716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19"/>
            <p:cNvSpPr/>
            <p:nvPr/>
          </p:nvSpPr>
          <p:spPr>
            <a:xfrm>
              <a:off x="5477912" y="2918929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19"/>
            <p:cNvSpPr/>
            <p:nvPr/>
          </p:nvSpPr>
          <p:spPr>
            <a:xfrm>
              <a:off x="5649377" y="3018085"/>
              <a:ext cx="487115" cy="334137"/>
            </a:xfrm>
            <a:custGeom>
              <a:rect b="b" l="l" r="r" t="t"/>
              <a:pathLst>
                <a:path extrusionOk="0" h="334137" w="487115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5477912" y="2668422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19"/>
            <p:cNvSpPr/>
            <p:nvPr/>
          </p:nvSpPr>
          <p:spPr>
            <a:xfrm>
              <a:off x="5649377" y="2767577"/>
              <a:ext cx="613432" cy="407193"/>
            </a:xfrm>
            <a:custGeom>
              <a:rect b="b" l="l" r="r" t="t"/>
              <a:pathLst>
                <a:path extrusionOk="0" h="407193" w="613432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19"/>
            <p:cNvSpPr/>
            <p:nvPr/>
          </p:nvSpPr>
          <p:spPr>
            <a:xfrm>
              <a:off x="1926580" y="1674106"/>
              <a:ext cx="1230952" cy="1017480"/>
            </a:xfrm>
            <a:custGeom>
              <a:rect b="b" l="l" r="r" t="t"/>
              <a:pathLst>
                <a:path extrusionOk="0" h="1017480" w="1230952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19"/>
            <p:cNvSpPr/>
            <p:nvPr/>
          </p:nvSpPr>
          <p:spPr>
            <a:xfrm>
              <a:off x="3112195" y="1676584"/>
              <a:ext cx="59119" cy="52197"/>
            </a:xfrm>
            <a:custGeom>
              <a:rect b="b" l="l" r="r" t="t"/>
              <a:pathLst>
                <a:path extrusionOk="0" h="52197" w="59119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19"/>
            <p:cNvSpPr/>
            <p:nvPr/>
          </p:nvSpPr>
          <p:spPr>
            <a:xfrm>
              <a:off x="2269509" y="2593746"/>
              <a:ext cx="43151" cy="44767"/>
            </a:xfrm>
            <a:custGeom>
              <a:rect b="b" l="l" r="r" t="t"/>
              <a:pathLst>
                <a:path extrusionOk="0" h="44767" w="43151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19"/>
            <p:cNvSpPr/>
            <p:nvPr/>
          </p:nvSpPr>
          <p:spPr>
            <a:xfrm>
              <a:off x="1950116" y="2650325"/>
              <a:ext cx="58584" cy="57547"/>
            </a:xfrm>
            <a:custGeom>
              <a:rect b="b" l="l" r="r" t="t"/>
              <a:pathLst>
                <a:path extrusionOk="0" h="57547" w="58584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1969256" y="1691533"/>
              <a:ext cx="1231332" cy="1017436"/>
            </a:xfrm>
            <a:custGeom>
              <a:rect b="b" l="l" r="r" t="t"/>
              <a:pathLst>
                <a:path extrusionOk="0" h="1017436" w="1231332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19"/>
            <p:cNvSpPr/>
            <p:nvPr/>
          </p:nvSpPr>
          <p:spPr>
            <a:xfrm>
              <a:off x="2066299" y="1805171"/>
              <a:ext cx="1037246" cy="669226"/>
            </a:xfrm>
            <a:custGeom>
              <a:rect b="b" l="l" r="r" t="t"/>
              <a:pathLst>
                <a:path extrusionOk="0" h="669226" w="1037246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19"/>
            <p:cNvSpPr/>
            <p:nvPr/>
          </p:nvSpPr>
          <p:spPr>
            <a:xfrm>
              <a:off x="2066299" y="2133308"/>
              <a:ext cx="679110" cy="462057"/>
            </a:xfrm>
            <a:custGeom>
              <a:rect b="b" l="l" r="r" t="t"/>
              <a:pathLst>
                <a:path extrusionOk="0" h="462057" w="67911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5" name="Google Shape;565;p19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566" name="Google Shape;566;p19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9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9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9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9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1" name="Google Shape;571;p19"/>
            <p:cNvSpPr/>
            <p:nvPr/>
          </p:nvSpPr>
          <p:spPr>
            <a:xfrm>
              <a:off x="4444588" y="826743"/>
              <a:ext cx="153590" cy="431871"/>
            </a:xfrm>
            <a:custGeom>
              <a:rect b="b" l="l" r="r" t="t"/>
              <a:pathLst>
                <a:path extrusionOk="0" h="431871" w="15359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19"/>
            <p:cNvSpPr/>
            <p:nvPr/>
          </p:nvSpPr>
          <p:spPr>
            <a:xfrm>
              <a:off x="4515562" y="822838"/>
              <a:ext cx="88583" cy="120566"/>
            </a:xfrm>
            <a:custGeom>
              <a:rect b="b" l="l" r="r" t="t"/>
              <a:pathLst>
                <a:path extrusionOk="0" h="120566" w="88583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73" name="Google Shape;573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6150" y="931450"/>
            <a:ext cx="1407498" cy="8008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4" name="Google Shape;574;p19"/>
          <p:cNvGrpSpPr/>
          <p:nvPr/>
        </p:nvGrpSpPr>
        <p:grpSpPr>
          <a:xfrm>
            <a:off x="4197780" y="2205779"/>
            <a:ext cx="432570" cy="421334"/>
            <a:chOff x="5926225" y="921350"/>
            <a:chExt cx="517800" cy="504350"/>
          </a:xfrm>
        </p:grpSpPr>
        <p:sp>
          <p:nvSpPr>
            <p:cNvPr id="575" name="Google Shape;575;p1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7" name="Google Shape;577;p19"/>
          <p:cNvSpPr/>
          <p:nvPr/>
        </p:nvSpPr>
        <p:spPr>
          <a:xfrm>
            <a:off x="4391701" y="24418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83" name="Google Shape;583;p20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584" name="Google Shape;584;p20"/>
            <p:cNvSpPr/>
            <p:nvPr/>
          </p:nvSpPr>
          <p:spPr>
            <a:xfrm>
              <a:off x="3677747" y="776267"/>
              <a:ext cx="2670951" cy="3350306"/>
            </a:xfrm>
            <a:custGeom>
              <a:rect b="b" l="l" r="r" t="t"/>
              <a:pathLst>
                <a:path extrusionOk="0" h="3350306" w="2670951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3662233" y="794118"/>
              <a:ext cx="2655076" cy="3335369"/>
            </a:xfrm>
            <a:custGeom>
              <a:rect b="b" l="l" r="r" t="t"/>
              <a:pathLst>
                <a:path extrusionOk="0" h="3335369" w="2655076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3763407" y="1012375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3763407" y="1170775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3763407" y="1252119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3763407" y="1333558"/>
              <a:ext cx="1235786" cy="759428"/>
            </a:xfrm>
            <a:custGeom>
              <a:rect b="b" l="l" r="r" t="t"/>
              <a:pathLst>
                <a:path extrusionOk="0" h="759428" w="1235786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5632982" y="2768594"/>
              <a:ext cx="578775" cy="425291"/>
            </a:xfrm>
            <a:custGeom>
              <a:rect b="b" l="l" r="r" t="t"/>
              <a:pathLst>
                <a:path extrusionOk="0" h="425291" w="578775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5632982" y="2926995"/>
              <a:ext cx="548794" cy="362521"/>
            </a:xfrm>
            <a:custGeom>
              <a:rect b="b" l="l" r="r" t="t"/>
              <a:pathLst>
                <a:path extrusionOk="0" h="362521" w="548794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5632982" y="3008338"/>
              <a:ext cx="484930" cy="325659"/>
            </a:xfrm>
            <a:custGeom>
              <a:rect b="b" l="l" r="r" t="t"/>
              <a:pathLst>
                <a:path extrusionOk="0" h="325659" w="48493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5632982" y="3089777"/>
              <a:ext cx="454092" cy="307752"/>
            </a:xfrm>
            <a:custGeom>
              <a:rect b="b" l="l" r="r" t="t"/>
              <a:pathLst>
                <a:path extrusionOk="0" h="307752" w="454092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3763407" y="1505008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3763407" y="1663408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3763407" y="1744847"/>
              <a:ext cx="1319638" cy="807910"/>
            </a:xfrm>
            <a:custGeom>
              <a:rect b="b" l="l" r="r" t="t"/>
              <a:pathLst>
                <a:path extrusionOk="0" h="807910" w="1319638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3763407" y="1826191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3763407" y="1997641"/>
              <a:ext cx="1575095" cy="1001077"/>
            </a:xfrm>
            <a:custGeom>
              <a:rect b="b" l="l" r="r" t="t"/>
              <a:pathLst>
                <a:path extrusionOk="0" h="1001077" w="1575095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3763407" y="2156137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3763407" y="2237480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3763407" y="2318824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3763407" y="2490369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3763407" y="2648770"/>
              <a:ext cx="1493528" cy="887920"/>
            </a:xfrm>
            <a:custGeom>
              <a:rect b="b" l="l" r="r" t="t"/>
              <a:pathLst>
                <a:path extrusionOk="0" h="887920" w="1493528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5633267" y="2100963"/>
              <a:ext cx="578489" cy="901329"/>
            </a:xfrm>
            <a:custGeom>
              <a:rect b="b" l="l" r="r" t="t"/>
              <a:pathLst>
                <a:path extrusionOk="0" h="901329" w="578489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3680697" y="317054"/>
              <a:ext cx="2667830" cy="1909376"/>
            </a:xfrm>
            <a:custGeom>
              <a:rect b="b" l="l" r="r" t="t"/>
              <a:pathLst>
                <a:path extrusionOk="0" h="1909376" w="266783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3662233" y="334831"/>
              <a:ext cx="2655171" cy="1893451"/>
            </a:xfrm>
            <a:custGeom>
              <a:rect b="b" l="l" r="r" t="t"/>
              <a:pathLst>
                <a:path extrusionOk="0" h="1893451" w="2655171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3763692" y="506668"/>
              <a:ext cx="2448064" cy="1546988"/>
            </a:xfrm>
            <a:custGeom>
              <a:rect b="b" l="l" r="r" t="t"/>
              <a:pathLst>
                <a:path extrusionOk="0" h="1546988" w="2448064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6042246" y="1815046"/>
              <a:ext cx="173984" cy="241344"/>
            </a:xfrm>
            <a:custGeom>
              <a:rect b="b" l="l" r="r" t="t"/>
              <a:pathLst>
                <a:path extrusionOk="0" h="241344" w="173984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3824606" y="578160"/>
              <a:ext cx="40165" cy="72472"/>
            </a:xfrm>
            <a:custGeom>
              <a:rect b="b" l="l" r="r" t="t"/>
              <a:pathLst>
                <a:path extrusionOk="0" h="72472" w="40165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3871213" y="621212"/>
              <a:ext cx="35348" cy="54941"/>
            </a:xfrm>
            <a:custGeom>
              <a:rect b="b" l="l" r="r" t="t"/>
              <a:pathLst>
                <a:path extrusionOk="0" h="54941" w="35348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3913502" y="644554"/>
              <a:ext cx="33883" cy="60925"/>
            </a:xfrm>
            <a:custGeom>
              <a:rect b="b" l="l" r="r" t="t"/>
              <a:pathLst>
                <a:path extrusionOk="0" h="60925" w="33883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3956522" y="663093"/>
              <a:ext cx="19892" cy="51720"/>
            </a:xfrm>
            <a:custGeom>
              <a:rect b="b" l="l" r="r" t="t"/>
              <a:pathLst>
                <a:path extrusionOk="0" h="51720" w="19892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3980286" y="683824"/>
              <a:ext cx="34675" cy="54516"/>
            </a:xfrm>
            <a:custGeom>
              <a:rect b="b" l="l" r="r" t="t"/>
              <a:pathLst>
                <a:path extrusionOk="0" h="54516" w="34675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4022575" y="681666"/>
              <a:ext cx="32718" cy="85915"/>
            </a:xfrm>
            <a:custGeom>
              <a:rect b="b" l="l" r="r" t="t"/>
              <a:pathLst>
                <a:path extrusionOk="0" h="85915" w="32718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4065860" y="766513"/>
              <a:ext cx="8800" cy="10615"/>
            </a:xfrm>
            <a:custGeom>
              <a:rect b="b" l="l" r="r" t="t"/>
              <a:pathLst>
                <a:path extrusionOk="0" h="10615" w="880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4086317" y="778377"/>
              <a:ext cx="8807" cy="10445"/>
            </a:xfrm>
            <a:custGeom>
              <a:rect b="b" l="l" r="r" t="t"/>
              <a:pathLst>
                <a:path extrusionOk="0" h="10445" w="8807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4106781" y="790188"/>
              <a:ext cx="8804" cy="10445"/>
            </a:xfrm>
            <a:custGeom>
              <a:rect b="b" l="l" r="r" t="t"/>
              <a:pathLst>
                <a:path extrusionOk="0" h="10445" w="8804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6091738" y="1886219"/>
              <a:ext cx="73770" cy="113063"/>
            </a:xfrm>
            <a:custGeom>
              <a:rect b="b" l="l" r="r" t="t"/>
              <a:pathLst>
                <a:path extrusionOk="0" h="113063" w="7377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5099606" y="2084115"/>
              <a:ext cx="833576" cy="1053763"/>
            </a:xfrm>
            <a:custGeom>
              <a:rect b="b" l="l" r="r" t="t"/>
              <a:pathLst>
                <a:path extrusionOk="0" h="1053763" w="833576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4974070" y="2163744"/>
              <a:ext cx="820424" cy="1006964"/>
            </a:xfrm>
            <a:custGeom>
              <a:rect b="b" l="l" r="r" t="t"/>
              <a:pathLst>
                <a:path extrusionOk="0" h="1006964" w="820424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5034477" y="2242227"/>
              <a:ext cx="618491" cy="852150"/>
            </a:xfrm>
            <a:custGeom>
              <a:rect b="b" l="l" r="r" t="t"/>
              <a:pathLst>
                <a:path extrusionOk="0" h="852150" w="618491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5108865" y="2242623"/>
              <a:ext cx="621582" cy="807149"/>
            </a:xfrm>
            <a:custGeom>
              <a:rect b="b" l="l" r="r" t="t"/>
              <a:pathLst>
                <a:path extrusionOk="0" h="807149" w="621582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5831808" y="2838412"/>
              <a:ext cx="311135" cy="259746"/>
            </a:xfrm>
            <a:custGeom>
              <a:rect b="b" l="l" r="r" t="t"/>
              <a:pathLst>
                <a:path extrusionOk="0" h="259746" w="311135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5831808" y="2798312"/>
              <a:ext cx="380520" cy="219646"/>
            </a:xfrm>
            <a:custGeom>
              <a:rect b="b" l="l" r="r" t="t"/>
              <a:pathLst>
                <a:path extrusionOk="0" h="219646" w="38052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6056214" y="2910510"/>
              <a:ext cx="696628" cy="514166"/>
            </a:xfrm>
            <a:custGeom>
              <a:rect b="b" l="l" r="r" t="t"/>
              <a:pathLst>
                <a:path extrusionOk="0" h="514166" w="696628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3797207" y="2991392"/>
              <a:ext cx="2353338" cy="1403876"/>
            </a:xfrm>
            <a:custGeom>
              <a:rect b="b" l="l" r="r" t="t"/>
              <a:pathLst>
                <a:path extrusionOk="0" h="1403876" w="2353338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2602525" y="4569200"/>
              <a:ext cx="891148" cy="510349"/>
            </a:xfrm>
            <a:custGeom>
              <a:rect b="b" l="l" r="r" t="t"/>
              <a:pathLst>
                <a:path extrusionOk="0" h="510349" w="891148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2671243" y="4325932"/>
              <a:ext cx="591243" cy="341661"/>
            </a:xfrm>
            <a:custGeom>
              <a:rect b="b" l="l" r="r" t="t"/>
              <a:pathLst>
                <a:path extrusionOk="0" h="341661" w="591243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2671243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2966865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3352925" y="4700698"/>
              <a:ext cx="220640" cy="124389"/>
            </a:xfrm>
            <a:custGeom>
              <a:rect b="b" l="l" r="r" t="t"/>
              <a:pathLst>
                <a:path extrusionOk="0" h="124389" w="22064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3356617" y="4721600"/>
              <a:ext cx="217074" cy="103773"/>
            </a:xfrm>
            <a:custGeom>
              <a:rect b="b" l="l" r="r" t="t"/>
              <a:pathLst>
                <a:path extrusionOk="0" h="103773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3173533" y="4605067"/>
              <a:ext cx="220687" cy="124551"/>
            </a:xfrm>
            <a:custGeom>
              <a:rect b="b" l="l" r="r" t="t"/>
              <a:pathLst>
                <a:path extrusionOk="0" h="124551" w="220687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3177588" y="4625969"/>
              <a:ext cx="217074" cy="103649"/>
            </a:xfrm>
            <a:custGeom>
              <a:rect b="b" l="l" r="r" t="t"/>
              <a:pathLst>
                <a:path extrusionOk="0" h="103649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2766014" y="4132721"/>
              <a:ext cx="711887" cy="612953"/>
            </a:xfrm>
            <a:custGeom>
              <a:rect b="b" l="l" r="r" t="t"/>
              <a:pathLst>
                <a:path extrusionOk="0" h="612953" w="711887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2706078" y="4012750"/>
              <a:ext cx="153426" cy="268033"/>
            </a:xfrm>
            <a:custGeom>
              <a:rect b="b" l="l" r="r" t="t"/>
              <a:pathLst>
                <a:path extrusionOk="0" h="268033" w="153426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2694181" y="3854621"/>
              <a:ext cx="102411" cy="197244"/>
            </a:xfrm>
            <a:custGeom>
              <a:rect b="b" l="l" r="r" t="t"/>
              <a:pathLst>
                <a:path extrusionOk="0" h="197244" w="102411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2799755" y="3593223"/>
              <a:ext cx="234442" cy="375527"/>
            </a:xfrm>
            <a:custGeom>
              <a:rect b="b" l="l" r="r" t="t"/>
              <a:pathLst>
                <a:path extrusionOk="0" h="375527" w="234442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1" name="Google Shape;641;p20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642" name="Google Shape;642;p20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643" name="Google Shape;643;p20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rect b="b" l="l" r="r" t="t"/>
                  <a:pathLst>
                    <a:path extrusionOk="0" h="167618" w="474083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20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rect b="b" l="l" r="r" t="t"/>
                  <a:pathLst>
                    <a:path extrusionOk="0" h="123825" w="200539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20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rect b="b" l="l" r="r" t="t"/>
                  <a:pathLst>
                    <a:path extrusionOk="0" h="274003" w="474198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46" name="Google Shape;646;p20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647" name="Google Shape;647;p20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rect b="b" l="l" r="r" t="t"/>
                    <a:pathLst>
                      <a:path extrusionOk="0" h="77247" w="133724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8" name="Google Shape;648;p20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rect b="b" l="l" r="r" t="t"/>
                    <a:pathLst>
                      <a:path extrusionOk="0" h="75723" w="131154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49" name="Google Shape;649;p20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20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rect b="b" l="l" r="r" t="t"/>
                  <a:pathLst>
                    <a:path extrusionOk="0" h="16916" w="29303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20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20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rect b="b" l="l" r="r" t="t"/>
                  <a:pathLst>
                    <a:path extrusionOk="0" h="17487" w="29345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20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rect b="b" l="l" r="r" t="t"/>
                  <a:pathLst>
                    <a:path extrusionOk="0" h="17487" w="29372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20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20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rect b="b" l="l" r="r" t="t"/>
                  <a:pathLst>
                    <a:path extrusionOk="0" h="17011" w="2927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20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20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20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20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20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rect b="b" l="l" r="r" t="t"/>
                  <a:pathLst>
                    <a:path extrusionOk="0" h="16983" w="29387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20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rect b="b" l="l" r="r" t="t"/>
                  <a:pathLst>
                    <a:path extrusionOk="0" h="17011" w="29458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20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rect b="b" l="l" r="r" t="t"/>
                  <a:pathLst>
                    <a:path extrusionOk="0" h="21809" w="3768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20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20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20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20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rect b="b" l="l" r="r" t="t"/>
                  <a:pathLst>
                    <a:path extrusionOk="0" h="16916" w="29434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20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rect b="b" l="l" r="r" t="t"/>
                  <a:pathLst>
                    <a:path extrusionOk="0" h="17047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20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rect b="b" l="l" r="r" t="t"/>
                  <a:pathLst>
                    <a:path extrusionOk="0" h="17106" w="29341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20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20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rect b="b" l="l" r="r" t="t"/>
                  <a:pathLst>
                    <a:path extrusionOk="0" h="17011" w="29291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20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rect b="b" l="l" r="r" t="t"/>
                  <a:pathLst>
                    <a:path extrusionOk="0" h="17011" w="2939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20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rect b="b" l="l" r="r" t="t"/>
                  <a:pathLst>
                    <a:path extrusionOk="0" h="17011" w="29326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20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20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20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rect b="b" l="l" r="r" t="t"/>
                  <a:pathLst>
                    <a:path extrusionOk="0" h="21745" w="3768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20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rect b="b" l="l" r="r" t="t"/>
                  <a:pathLst>
                    <a:path extrusionOk="0" h="24112" w="46109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20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20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rect b="b" l="l" r="r" t="t"/>
                  <a:pathLst>
                    <a:path extrusionOk="0" h="17011" w="28938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20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20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rect b="b" l="l" r="r" t="t"/>
                  <a:pathLst>
                    <a:path extrusionOk="0" h="17011" w="29352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20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20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20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rect b="b" l="l" r="r" t="t"/>
                  <a:pathLst>
                    <a:path extrusionOk="0" h="17202" w="29387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20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rect b="b" l="l" r="r" t="t"/>
                  <a:pathLst>
                    <a:path extrusionOk="0" h="19393" w="34098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20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rect b="b" l="l" r="r" t="t"/>
                  <a:pathLst>
                    <a:path extrusionOk="0" h="19392" w="33778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20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rect b="b" l="l" r="r" t="t"/>
                  <a:pathLst>
                    <a:path extrusionOk="0" h="56826" w="98308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20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rect b="b" l="l" r="r" t="t"/>
                  <a:pathLst>
                    <a:path extrusionOk="0" h="16916" w="29387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20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20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rect b="b" l="l" r="r" t="t"/>
                  <a:pathLst>
                    <a:path extrusionOk="0" h="17011" w="29313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20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20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2" name="Google Shape;692;p20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rect b="b" l="l" r="r" t="t"/>
                  <a:pathLst>
                    <a:path extrusionOk="0" h="16916" w="29541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3" name="Google Shape;693;p20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rect b="b" l="l" r="r" t="t"/>
                  <a:pathLst>
                    <a:path extrusionOk="0" h="17106" w="29308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4" name="Google Shape;694;p20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5" name="Google Shape;695;p20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rect b="b" l="l" r="r" t="t"/>
                  <a:pathLst>
                    <a:path extrusionOk="0" h="17487" w="29333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6" name="Google Shape;696;p20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rect b="b" l="l" r="r" t="t"/>
                  <a:pathLst>
                    <a:path extrusionOk="0" h="16630" w="29313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7" name="Google Shape;697;p20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rect b="b" l="l" r="r" t="t"/>
                  <a:pathLst>
                    <a:path extrusionOk="0" h="17011" w="29041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8" name="Google Shape;698;p20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9" name="Google Shape;699;p20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rect b="b" l="l" r="r" t="t"/>
                  <a:pathLst>
                    <a:path extrusionOk="0" h="24441" w="42331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20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rect b="b" l="l" r="r" t="t"/>
                  <a:pathLst>
                    <a:path extrusionOk="0" h="17142" w="29345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20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2" name="Google Shape;702;p20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3" name="Google Shape;703;p20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4" name="Google Shape;704;p20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rect b="b" l="l" r="r" t="t"/>
                  <a:pathLst>
                    <a:path extrusionOk="0" h="17106" w="29244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5" name="Google Shape;705;p20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6" name="Google Shape;706;p20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7" name="Google Shape;707;p20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8" name="Google Shape;708;p20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9" name="Google Shape;709;p20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rect b="b" l="l" r="r" t="t"/>
                  <a:pathLst>
                    <a:path extrusionOk="0" h="16916" w="29291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0" name="Google Shape;710;p20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rect b="b" l="l" r="r" t="t"/>
                  <a:pathLst>
                    <a:path extrusionOk="0" h="17011" w="29376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1" name="Google Shape;711;p20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rect b="b" l="l" r="r" t="t"/>
                  <a:pathLst>
                    <a:path extrusionOk="0" h="28917" w="50834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2" name="Google Shape;712;p20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rect b="b" l="l" r="r" t="t"/>
                  <a:pathLst>
                    <a:path extrusionOk="0" h="19459" w="33968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13" name="Google Shape;713;p20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714" name="Google Shape;714;p20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715" name="Google Shape;715;p20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rect b="b" l="l" r="r" t="t"/>
                    <a:pathLst>
                      <a:path extrusionOk="0" h="386884" w="286484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6" name="Google Shape;716;p20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rect b="b" l="l" r="r" t="t"/>
                    <a:pathLst>
                      <a:path extrusionOk="0" h="175524" w="284295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7" name="Google Shape;717;p20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8" name="Google Shape;718;p20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9" name="Google Shape;719;p20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rect b="b" l="l" r="r" t="t"/>
                    <a:pathLst>
                      <a:path extrusionOk="0" h="168020" w="277062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20" name="Google Shape;720;p20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rect b="b" l="l" r="r" t="t"/>
                  <a:pathLst>
                    <a:path extrusionOk="0" h="199929" w="3426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1" name="Google Shape;721;p20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rect b="b" l="l" r="r" t="t"/>
                  <a:pathLst>
                    <a:path extrusionOk="0" h="344805" w="257645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2" name="Google Shape;722;p20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rect b="b" l="l" r="r" t="t"/>
                  <a:pathLst>
                    <a:path extrusionOk="0" h="152400" w="261072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23" name="Google Shape;723;p20"/>
            <p:cNvSpPr/>
            <p:nvPr/>
          </p:nvSpPr>
          <p:spPr>
            <a:xfrm>
              <a:off x="2723181" y="3858886"/>
              <a:ext cx="360479" cy="597446"/>
            </a:xfrm>
            <a:custGeom>
              <a:rect b="b" l="l" r="r" t="t"/>
              <a:pathLst>
                <a:path extrusionOk="0" h="597446" w="360479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20"/>
            <p:cNvSpPr/>
            <p:nvPr/>
          </p:nvSpPr>
          <p:spPr>
            <a:xfrm>
              <a:off x="2983060" y="3959444"/>
              <a:ext cx="457273" cy="356362"/>
            </a:xfrm>
            <a:custGeom>
              <a:rect b="b" l="l" r="r" t="t"/>
              <a:pathLst>
                <a:path extrusionOk="0" h="356362" w="457273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2966834" y="3952080"/>
              <a:ext cx="139371" cy="203905"/>
            </a:xfrm>
            <a:custGeom>
              <a:rect b="b" l="l" r="r" t="t"/>
              <a:pathLst>
                <a:path extrusionOk="0" h="203905" w="139371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2806828" y="3576743"/>
              <a:ext cx="227254" cy="250802"/>
            </a:xfrm>
            <a:custGeom>
              <a:rect b="b" l="l" r="r" t="t"/>
              <a:pathLst>
                <a:path extrusionOk="0" h="250802" w="227254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3061186" y="4495381"/>
              <a:ext cx="201300" cy="278129"/>
            </a:xfrm>
            <a:custGeom>
              <a:rect b="b" l="l" r="r" t="t"/>
              <a:pathLst>
                <a:path extrusionOk="0" h="278129" w="20130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3130570" y="4465187"/>
              <a:ext cx="131916" cy="77057"/>
            </a:xfrm>
            <a:custGeom>
              <a:rect b="b" l="l" r="r" t="t"/>
              <a:pathLst>
                <a:path extrusionOk="0" h="77057" w="131916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9" name="Google Shape;729;p20"/>
          <p:cNvSpPr txBox="1"/>
          <p:nvPr>
            <p:ph idx="4294967295" type="ctrTitle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THANKS</a:t>
            </a:r>
            <a:r>
              <a:rPr lang="en" sz="4500"/>
              <a:t>!</a:t>
            </a:r>
            <a:endParaRPr sz="4500"/>
          </a:p>
        </p:txBody>
      </p:sp>
      <p:sp>
        <p:nvSpPr>
          <p:cNvPr id="730" name="Google Shape;730;p20"/>
          <p:cNvSpPr txBox="1"/>
          <p:nvPr>
            <p:ph idx="4294967295" type="subTitle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b="1" sz="360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@hali_dev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ali.dev.se@gmail.com</a:t>
            </a:r>
            <a:endParaRPr/>
          </a:p>
        </p:txBody>
      </p:sp>
      <p:sp>
        <p:nvSpPr>
          <p:cNvPr id="731" name="Google Shape;731;p20"/>
          <p:cNvSpPr txBox="1"/>
          <p:nvPr/>
        </p:nvSpPr>
        <p:spPr>
          <a:xfrm>
            <a:off x="4976350" y="1077900"/>
            <a:ext cx="8433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👦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