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459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8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15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667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254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3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256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429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981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5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5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9025A-CAE2-4E99-BC8D-E7D0C2129F18}" type="datetimeFigureOut">
              <a:rPr lang="en-SG" smtClean="0"/>
              <a:t>29/11/2019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CEE15-26D9-4D16-8448-11C64C7FDF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865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5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41418" y="1233053"/>
            <a:ext cx="1690257" cy="33250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Infrastructure </a:t>
            </a:r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4170218" y="1233055"/>
            <a:ext cx="1690257" cy="33250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Intelligent &amp; Solution </a:t>
            </a:r>
            <a:endParaRPr lang="en-SG" dirty="0"/>
          </a:p>
        </p:txBody>
      </p:sp>
      <p:sp>
        <p:nvSpPr>
          <p:cNvPr id="7" name="Rounded Rectangle 6"/>
          <p:cNvSpPr/>
          <p:nvPr/>
        </p:nvSpPr>
        <p:spPr>
          <a:xfrm>
            <a:off x="5999018" y="1233054"/>
            <a:ext cx="1690257" cy="332509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 Development</a:t>
            </a:r>
            <a:endParaRPr lang="en-SG" dirty="0"/>
          </a:p>
        </p:txBody>
      </p:sp>
      <p:sp>
        <p:nvSpPr>
          <p:cNvPr id="8" name="Rounded Rectangle 7"/>
          <p:cNvSpPr/>
          <p:nvPr/>
        </p:nvSpPr>
        <p:spPr>
          <a:xfrm>
            <a:off x="7827818" y="1233053"/>
            <a:ext cx="1690257" cy="332509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Governance and Project Management</a:t>
            </a:r>
            <a:endParaRPr lang="en-SG" dirty="0"/>
          </a:p>
        </p:txBody>
      </p:sp>
      <p:sp>
        <p:nvSpPr>
          <p:cNvPr id="9" name="Rounded Rectangle 8"/>
          <p:cNvSpPr/>
          <p:nvPr/>
        </p:nvSpPr>
        <p:spPr>
          <a:xfrm>
            <a:off x="2438403" y="4696691"/>
            <a:ext cx="7079672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in Engineering Business Management</a:t>
            </a:r>
            <a:endParaRPr lang="en-SG" dirty="0"/>
          </a:p>
        </p:txBody>
      </p:sp>
      <p:sp>
        <p:nvSpPr>
          <p:cNvPr id="10" name="Rounded Rectangle 9"/>
          <p:cNvSpPr/>
          <p:nvPr/>
        </p:nvSpPr>
        <p:spPr>
          <a:xfrm>
            <a:off x="2438403" y="5417127"/>
            <a:ext cx="7079672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Bachelor in IT and Software Engineering </a:t>
            </a:r>
            <a:endParaRPr lang="en-SG" dirty="0"/>
          </a:p>
        </p:txBody>
      </p:sp>
      <p:sp>
        <p:nvSpPr>
          <p:cNvPr id="11" name="Rounded Rectangle 10"/>
          <p:cNvSpPr/>
          <p:nvPr/>
        </p:nvSpPr>
        <p:spPr>
          <a:xfrm>
            <a:off x="2438403" y="6095999"/>
            <a:ext cx="7079672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Diploma in Manufacturing Engineering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4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Mingwei Zhang (FTDI-SG)</dc:creator>
  <cp:lastModifiedBy>Mingwei Zhang (FTDI-SG)</cp:lastModifiedBy>
  <cp:revision>2</cp:revision>
  <dcterms:created xsi:type="dcterms:W3CDTF">2019-11-29T07:27:05Z</dcterms:created>
  <dcterms:modified xsi:type="dcterms:W3CDTF">2019-11-29T07:44:57Z</dcterms:modified>
</cp:coreProperties>
</file>