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5" r:id="rId8"/>
    <p:sldId id="264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26D4C-631C-5C6C-F6C9-FBA3DF6FA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618023-C847-8AFB-E6F4-A5AECBA06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424342-F138-02FF-E84E-59F902ABA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E82C-FFC5-47B9-8191-A551574E44AD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E44419-5F7A-B724-5994-3B0F920F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963B5-9E37-54C6-C976-9CC4612A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0675-B4BF-4A2F-A466-2DB55587A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9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A1432-EC79-524E-D544-C0B54D38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ACECC4F-858B-A572-FD99-C67F300DB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68F6E-C285-32ED-17E2-38B4D0B0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E82C-FFC5-47B9-8191-A551574E44AD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0A9DDC-FF29-FA53-4671-7F8D69B6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383EED-80E2-E00F-8432-0A57771E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0675-B4BF-4A2F-A466-2DB55587A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0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FEA903D-CFB1-2317-67C0-087F43B92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EE68A-713D-619B-FC8B-512F2BBA6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CEBF98-4ADA-D9BA-598D-20634983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E82C-FFC5-47B9-8191-A551574E44AD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39B77-0BFB-334E-83DF-1F6FD5D9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A0D36D-2CD5-B00B-ED60-745A97C6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0675-B4BF-4A2F-A466-2DB55587A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61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0E579-B2A4-A940-1E4C-82B858AD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9A6F8-6A63-600F-73C2-DEE44EAB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D8B9C2-FEA1-B3EC-A8ED-9A5477F81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E82C-FFC5-47B9-8191-A551574E44AD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ECC739-48CA-F924-ACAE-B51855DC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C725C4-F21B-FD1D-DE7A-DC7A31D46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0675-B4BF-4A2F-A466-2DB55587A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50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2E2A1-C045-0394-8F36-750A4145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C80ACB-F941-BBA3-807B-396E6361C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4A7E6-295C-7C5E-0E42-2F6BB32A1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E82C-FFC5-47B9-8191-A551574E44AD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D883F-9F73-7375-29A9-C816935F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F40A2-24AF-3B1A-1F8E-47B29D80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0675-B4BF-4A2F-A466-2DB55587A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27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C339BA-1C9D-AA1F-1F6C-F87C8BC8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8B692-FC55-A538-1D8E-ACDB2944F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BBDEE0-ED95-45D2-6AE6-1DAE97F5F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95F57B-AB26-39EC-8B4E-A4039F0B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E82C-FFC5-47B9-8191-A551574E44AD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120AF1-F2C7-7A58-4739-DC390A13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CBAF5E-B1C3-DA50-B3E2-6F6509C3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0675-B4BF-4A2F-A466-2DB55587A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949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F8EDCC-0DC9-FD5E-42E2-CF7BB1F4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CDEED8-CF07-9EE1-BA4D-C0A0B288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197090-B2A6-566B-005E-D4742F281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8D8741-1823-F245-CD83-9487A9589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3BF0EF-6D42-53D3-D820-26AE49E1D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E8D4DA3-D670-1CE8-FE8E-C8739310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E82C-FFC5-47B9-8191-A551574E44AD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1A31DB-DF07-8AA2-3F0B-759A95F2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2671FD-1886-7AFA-54D3-1CA23CA3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0675-B4BF-4A2F-A466-2DB55587A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93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C3BA5-5DB4-4825-7CDF-B754EB9FF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193F19-6239-D146-427C-04C9BBEF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E82C-FFC5-47B9-8191-A551574E44AD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61FD13-A892-DF2D-7C5F-F3560ECB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9BB540-4B19-3BE0-C31C-49359FCD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0675-B4BF-4A2F-A466-2DB55587A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660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69A74E-8BBD-DE16-3156-B7C01916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E82C-FFC5-47B9-8191-A551574E44AD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1C62DB-1D8B-93DF-E2D5-FBF2DA25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02A787-E09A-744F-FDE9-F663431D3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0675-B4BF-4A2F-A466-2DB55587A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06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2783B2-0FED-76B8-FE08-358A8DEB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A9C3E-9890-0F26-2147-509437F7B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B703CA-B806-4245-204C-24B8F92F5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C16CEC-704A-7A72-6CCD-E26D8145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E82C-FFC5-47B9-8191-A551574E44AD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7221D9-B087-DCD6-C475-15756756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AA82FB-DDC7-2DA8-20E9-ECD21F7ED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0675-B4BF-4A2F-A466-2DB55587A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40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E180F-0711-2AC1-9E08-F469EF1CB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F1EB58-D6BA-2ADC-6DFB-BF226D715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1D5B66-1D55-03D4-AC18-33A966CA0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935B25-97B9-B212-AF35-C8F77F66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2E82C-FFC5-47B9-8191-A551574E44AD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53D672-5EC1-347C-0F80-764ABCDB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E04C02-0B8C-3338-6F20-35B8B435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10675-B4BF-4A2F-A466-2DB55587A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65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753ACF-EA9B-C48F-9558-00DE681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E65705-2074-0F4A-53B5-C754533C8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52779-F127-C64E-7BCE-D73130A1A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2E82C-FFC5-47B9-8191-A551574E44AD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429BF-C08C-7148-9F54-524D72B04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EA0A72-D0EB-C60A-DBCB-036688251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10675-B4BF-4A2F-A466-2DB55587A7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23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weixin_52582300/article/details/146340356?spm=1001.2014.3001.550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3CC2A-249E-DA29-6E04-4AE026D30B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部署问题总结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19D2D2-7439-4C9E-1924-4B08595E0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武汉设备</a:t>
            </a:r>
          </a:p>
        </p:txBody>
      </p:sp>
    </p:spTree>
    <p:extLst>
      <p:ext uri="{BB962C8B-B14F-4D97-AF65-F5344CB8AC3E}">
        <p14:creationId xmlns:p14="http://schemas.microsoft.com/office/powerpoint/2010/main" val="293427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16EAA6-E0BB-3D50-1364-60BA8CF96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配置</a:t>
            </a:r>
            <a:r>
              <a:rPr lang="en-US" altLang="zh-CN"/>
              <a:t>boltdetector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1EB4A0-196C-6C13-E168-E31AFDBF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89" y="1554996"/>
            <a:ext cx="10515600" cy="4351338"/>
          </a:xfrm>
        </p:spPr>
        <p:txBody>
          <a:bodyPr>
            <a:normAutofit fontScale="32500" lnSpcReduction="20000"/>
          </a:bodyPr>
          <a:lstStyle/>
          <a:p>
            <a:pPr marL="514350" indent="-514350">
              <a:buAutoNum type="arabicPeriod"/>
            </a:pPr>
            <a:r>
              <a:rPr lang="en-US" altLang="zh-CN" dirty="0" err="1"/>
              <a:t>conda</a:t>
            </a:r>
            <a:r>
              <a:rPr lang="en-US" altLang="zh-CN" dirty="0"/>
              <a:t> install scikit-image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 err="1"/>
              <a:t>sudo</a:t>
            </a:r>
            <a:r>
              <a:rPr lang="en-US" altLang="zh-CN" dirty="0"/>
              <a:t> apt update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strike="sngStrike" dirty="0" err="1"/>
              <a:t>conda</a:t>
            </a:r>
            <a:r>
              <a:rPr lang="en-US" altLang="zh-CN" strike="sngStrike" dirty="0"/>
              <a:t> install -c </a:t>
            </a:r>
            <a:r>
              <a:rPr lang="en-US" altLang="zh-CN" strike="sngStrike" dirty="0" err="1"/>
              <a:t>conda</a:t>
            </a:r>
            <a:r>
              <a:rPr lang="en-US" altLang="zh-CN" strike="sngStrike" dirty="0"/>
              <a:t>-forge </a:t>
            </a:r>
            <a:r>
              <a:rPr lang="en-US" altLang="zh-CN" strike="sngStrike" dirty="0" err="1"/>
              <a:t>libstdcxx</a:t>
            </a:r>
            <a:r>
              <a:rPr lang="en-US" altLang="zh-CN" strike="sngStrike" dirty="0"/>
              <a:t>-ng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endParaRPr lang="en-US" altLang="zh-CN" strike="sngStrike" dirty="0"/>
          </a:p>
          <a:p>
            <a:pPr marL="514350" indent="-514350">
              <a:buAutoNum type="arabicPeriod"/>
            </a:pPr>
            <a:r>
              <a:rPr lang="en-US" altLang="zh-CN" strike="sngStrike" dirty="0" err="1"/>
              <a:t>sudo</a:t>
            </a:r>
            <a:r>
              <a:rPr lang="en-US" altLang="zh-CN" strike="sngStrike" dirty="0"/>
              <a:t> apt install software-properties-common –y</a:t>
            </a:r>
          </a:p>
          <a:p>
            <a:pPr marL="514350" indent="-514350">
              <a:buAutoNum type="arabicPeriod"/>
            </a:pPr>
            <a:r>
              <a:rPr lang="en-US" altLang="zh-CN" strike="sngStrike" dirty="0" err="1"/>
              <a:t>sudo</a:t>
            </a:r>
            <a:r>
              <a:rPr lang="en-US" altLang="zh-CN" strike="sngStrike" dirty="0"/>
              <a:t> add-apt-repository </a:t>
            </a:r>
            <a:r>
              <a:rPr lang="en-US" altLang="zh-CN" strike="sngStrike" dirty="0" err="1"/>
              <a:t>ppa:ubuntu-toolchain-r</a:t>
            </a:r>
            <a:r>
              <a:rPr lang="en-US" altLang="zh-CN" strike="sngStrike" dirty="0"/>
              <a:t>/test –y</a:t>
            </a:r>
          </a:p>
          <a:p>
            <a:pPr marL="514350" indent="-514350">
              <a:buAutoNum type="arabicPeriod"/>
            </a:pPr>
            <a:r>
              <a:rPr lang="en-US" altLang="zh-CN" strike="sngStrike" dirty="0" err="1"/>
              <a:t>sudo</a:t>
            </a:r>
            <a:r>
              <a:rPr lang="en-US" altLang="zh-CN" strike="sngStrike" dirty="0"/>
              <a:t> apt update</a:t>
            </a:r>
          </a:p>
          <a:p>
            <a:pPr marL="514350" indent="-514350">
              <a:buAutoNum type="arabicPeriod"/>
            </a:pPr>
            <a:r>
              <a:rPr lang="en-US" altLang="zh-CN" strike="sngStrike" dirty="0" err="1"/>
              <a:t>sudo</a:t>
            </a:r>
            <a:r>
              <a:rPr lang="en-US" altLang="zh-CN" strike="sngStrike" dirty="0"/>
              <a:t> apt install gcc-11 g++-11 –y</a:t>
            </a:r>
          </a:p>
          <a:p>
            <a:pPr marL="514350" indent="-514350">
              <a:buAutoNum type="arabicPeriod"/>
            </a:pPr>
            <a:r>
              <a:rPr lang="en-US" altLang="zh-CN" strike="sngStrike" dirty="0" err="1"/>
              <a:t>sudo</a:t>
            </a:r>
            <a:r>
              <a:rPr lang="en-US" altLang="zh-CN" strike="sngStrike" dirty="0"/>
              <a:t> update-alternatives --install /</a:t>
            </a:r>
            <a:r>
              <a:rPr lang="en-US" altLang="zh-CN" strike="sngStrike" dirty="0" err="1"/>
              <a:t>usr</a:t>
            </a:r>
            <a:r>
              <a:rPr lang="en-US" altLang="zh-CN" strike="sngStrike" dirty="0"/>
              <a:t>/bin/</a:t>
            </a:r>
            <a:r>
              <a:rPr lang="en-US" altLang="zh-CN" strike="sngStrike" dirty="0" err="1"/>
              <a:t>gcc</a:t>
            </a:r>
            <a:r>
              <a:rPr lang="en-US" altLang="zh-CN" strike="sngStrike" dirty="0"/>
              <a:t> </a:t>
            </a:r>
            <a:r>
              <a:rPr lang="en-US" altLang="zh-CN" strike="sngStrike" dirty="0" err="1"/>
              <a:t>gcc</a:t>
            </a:r>
            <a:r>
              <a:rPr lang="en-US" altLang="zh-CN" strike="sngStrike" dirty="0"/>
              <a:t> /</a:t>
            </a:r>
            <a:r>
              <a:rPr lang="en-US" altLang="zh-CN" strike="sngStrike" dirty="0" err="1"/>
              <a:t>usr</a:t>
            </a:r>
            <a:r>
              <a:rPr lang="en-US" altLang="zh-CN" strike="sngStrike" dirty="0"/>
              <a:t>/bin/gcc-11 90</a:t>
            </a:r>
          </a:p>
          <a:p>
            <a:pPr marL="514350" indent="-514350">
              <a:buAutoNum type="arabicPeriod"/>
            </a:pPr>
            <a:r>
              <a:rPr lang="en-US" altLang="zh-CN" strike="sngStrike" dirty="0" err="1"/>
              <a:t>sudo</a:t>
            </a:r>
            <a:r>
              <a:rPr lang="en-US" altLang="zh-CN" strike="sngStrike" dirty="0"/>
              <a:t> update-alternatives --install /</a:t>
            </a:r>
            <a:r>
              <a:rPr lang="en-US" altLang="zh-CN" strike="sngStrike" dirty="0" err="1"/>
              <a:t>usr</a:t>
            </a:r>
            <a:r>
              <a:rPr lang="en-US" altLang="zh-CN" strike="sngStrike" dirty="0"/>
              <a:t>/bin/g++ g++ /</a:t>
            </a:r>
            <a:r>
              <a:rPr lang="en-US" altLang="zh-CN" strike="sngStrike" dirty="0" err="1"/>
              <a:t>usr</a:t>
            </a:r>
            <a:r>
              <a:rPr lang="en-US" altLang="zh-CN" strike="sngStrike" dirty="0"/>
              <a:t>/bin/g++-11 90</a:t>
            </a:r>
          </a:p>
          <a:p>
            <a:pPr marL="514350" indent="-514350">
              <a:buAutoNum type="arabicPeriod"/>
            </a:pPr>
            <a:r>
              <a:rPr lang="en-US" altLang="zh-CN" strike="sngStrike" dirty="0" err="1"/>
              <a:t>sudo</a:t>
            </a:r>
            <a:r>
              <a:rPr lang="en-US" altLang="zh-CN" strike="sngStrike" dirty="0"/>
              <a:t> apt install </a:t>
            </a:r>
            <a:r>
              <a:rPr lang="en-US" altLang="zh-CN" strike="sngStrike" dirty="0" err="1"/>
              <a:t>libstdc</a:t>
            </a:r>
            <a:r>
              <a:rPr lang="en-US" altLang="zh-CN" strike="sngStrike" dirty="0"/>
              <a:t>++6</a:t>
            </a:r>
            <a:endParaRPr lang="zh-CN" alt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105113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5A9258A-E80D-14B7-B16E-63AADAC6335C}"/>
              </a:ext>
            </a:extLst>
          </p:cNvPr>
          <p:cNvSpPr txBox="1"/>
          <p:nvPr/>
        </p:nvSpPr>
        <p:spPr>
          <a:xfrm>
            <a:off x="2735394" y="1960828"/>
            <a:ext cx="609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export LD_PRELOAD=/usr/lib/x86_64-linux-gnu/libtiff.so.5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CA87F4-5B0B-EFB1-C0C1-460ABE3D8031}"/>
              </a:ext>
            </a:extLst>
          </p:cNvPr>
          <p:cNvSpPr txBox="1"/>
          <p:nvPr/>
        </p:nvSpPr>
        <p:spPr>
          <a:xfrm>
            <a:off x="1290196" y="1086349"/>
            <a:ext cx="101197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/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/lib/libgdal.so.26: undefined symbol: </a:t>
            </a:r>
            <a:r>
              <a:rPr lang="en-US" altLang="zh-CN" b="1" i="0" dirty="0" err="1">
                <a:solidFill>
                  <a:srgbClr val="222226"/>
                </a:solidFill>
                <a:effectLst/>
                <a:latin typeface="PingFang SC"/>
              </a:rPr>
              <a:t>TIFFReadRGBATileExt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, version LIBTIFF_4.0 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的参考解决方法</a:t>
            </a:r>
            <a:endParaRPr lang="en-US" altLang="zh-CN" b="1" i="0" dirty="0">
              <a:solidFill>
                <a:srgbClr val="222226"/>
              </a:solidFill>
              <a:effectLst/>
              <a:latin typeface="PingFang SC"/>
            </a:endParaRPr>
          </a:p>
          <a:p>
            <a:pPr algn="l" latinLnBrk="1"/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在程序执行前，先在终端运行以下指令（或者在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./</a:t>
            </a:r>
            <a:r>
              <a:rPr lang="en-US" altLang="zh-CN" b="1" i="0" dirty="0" err="1">
                <a:solidFill>
                  <a:srgbClr val="222226"/>
                </a:solidFill>
                <a:effectLst/>
                <a:latin typeface="PingFang SC"/>
              </a:rPr>
              <a:t>bashrc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 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中添加以下命令）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A93EAF-AB77-C0AB-F42C-F1675FE3EC7F}"/>
              </a:ext>
            </a:extLst>
          </p:cNvPr>
          <p:cNvSpPr txBox="1"/>
          <p:nvPr/>
        </p:nvSpPr>
        <p:spPr>
          <a:xfrm>
            <a:off x="2378555" y="418277"/>
            <a:ext cx="7282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https://blog.csdn.net/qq_39779233/article/details/140839443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C48223-9170-1C72-C149-95F01CDB1B0B}"/>
              </a:ext>
            </a:extLst>
          </p:cNvPr>
          <p:cNvSpPr txBox="1"/>
          <p:nvPr/>
        </p:nvSpPr>
        <p:spPr>
          <a:xfrm>
            <a:off x="657688" y="2669829"/>
            <a:ext cx="10250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exception happen in message call back: /lib/libgdal.so.26: undefined symbol: </a:t>
            </a:r>
            <a:r>
              <a:rPr lang="en-US" altLang="zh-CN" dirty="0" err="1"/>
              <a:t>TIFFReadRGBATileExt</a:t>
            </a:r>
            <a:r>
              <a:rPr lang="en-US" altLang="zh-CN" dirty="0"/>
              <a:t>, version LIBTIFF_4.0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550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A8113-280E-D09C-5562-C27001FE9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装容器时碰见的问题 </a:t>
            </a:r>
            <a:r>
              <a:rPr lang="en-US" altLang="zh-CN"/>
              <a:t>docker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2AA19-3B91-3017-4A19-75C4CA22D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6350"/>
            <a:ext cx="10515600" cy="53625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docker run -it --name </a:t>
            </a:r>
            <a:r>
              <a:rPr lang="en-US" altLang="zh-CN" dirty="0" err="1"/>
              <a:t>my_container</a:t>
            </a:r>
            <a:r>
              <a:rPr lang="en-US" altLang="zh-CN" dirty="0"/>
              <a:t> --</a:t>
            </a:r>
            <a:r>
              <a:rPr lang="en-US" altLang="zh-CN" dirty="0" err="1"/>
              <a:t>gpus</a:t>
            </a:r>
            <a:r>
              <a:rPr lang="en-US" altLang="zh-CN" dirty="0"/>
              <a:t> all --privileged -v /</a:t>
            </a:r>
            <a:r>
              <a:rPr lang="en-US" altLang="zh-CN" dirty="0" err="1"/>
              <a:t>tmp</a:t>
            </a:r>
            <a:r>
              <a:rPr lang="en-US" altLang="zh-CN" dirty="0"/>
              <a:t>/.X11-unix:/</a:t>
            </a:r>
            <a:r>
              <a:rPr lang="en-US" altLang="zh-CN" dirty="0" err="1"/>
              <a:t>tmp</a:t>
            </a:r>
            <a:r>
              <a:rPr lang="en-US" altLang="zh-CN" dirty="0"/>
              <a:t>/.X11-unix -e DISPLAY=$DISPLAY --network host -v /home/</a:t>
            </a:r>
            <a:r>
              <a:rPr lang="en-US" altLang="zh-CN" dirty="0" err="1"/>
              <a:t>nsai</a:t>
            </a:r>
            <a:r>
              <a:rPr lang="en-US" altLang="zh-CN" dirty="0"/>
              <a:t>:/workspace </a:t>
            </a:r>
            <a:r>
              <a:rPr lang="en-US" altLang="zh-CN" dirty="0" err="1"/>
              <a:t>my_new</a:t>
            </a:r>
            <a:r>
              <a:rPr lang="en-US" altLang="zh-CN" dirty="0"/>
              <a:t> bash</a:t>
            </a:r>
          </a:p>
          <a:p>
            <a:pPr marL="0" indent="0">
              <a:buNone/>
            </a:pPr>
            <a:r>
              <a:rPr lang="en-US" altLang="zh-CN" dirty="0"/>
              <a:t>Pip install X11</a:t>
            </a:r>
            <a:r>
              <a:rPr lang="zh-CN" altLang="en-US" dirty="0"/>
              <a:t>这个要先安装，是一个显示界面的，用在</a:t>
            </a:r>
            <a:r>
              <a:rPr lang="en-US" altLang="zh-CN" dirty="0"/>
              <a:t>docker</a:t>
            </a:r>
            <a:r>
              <a:rPr lang="zh-CN" altLang="en-US" dirty="0"/>
              <a:t>中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后面在输入安装命令，就是上面的</a:t>
            </a:r>
            <a:r>
              <a:rPr lang="en-US" altLang="zh-CN" dirty="0"/>
              <a:t>run it </a:t>
            </a:r>
            <a:r>
              <a:rPr lang="zh-CN" altLang="en-US" dirty="0"/>
              <a:t>，之后用</a:t>
            </a:r>
            <a:r>
              <a:rPr lang="en-US" altLang="zh-CN" dirty="0" err="1"/>
              <a:t>xhost</a:t>
            </a:r>
            <a:r>
              <a:rPr lang="en-US" altLang="zh-CN" dirty="0"/>
              <a:t>+</a:t>
            </a:r>
            <a:r>
              <a:rPr lang="zh-CN" altLang="en-US" dirty="0"/>
              <a:t>即可用</a:t>
            </a:r>
            <a:r>
              <a:rPr lang="en-US" altLang="zh-CN" dirty="0"/>
              <a:t>docker</a:t>
            </a:r>
            <a:r>
              <a:rPr lang="zh-CN" altLang="en-US" dirty="0"/>
              <a:t>与宿主机权限互用。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这个保证</a:t>
            </a:r>
            <a:r>
              <a:rPr lang="en-US" altLang="zh-CN" dirty="0"/>
              <a:t>docker</a:t>
            </a:r>
            <a:r>
              <a:rPr lang="zh-CN" altLang="en-US" dirty="0"/>
              <a:t>的容器能用宿主机的</a:t>
            </a:r>
            <a:r>
              <a:rPr lang="en-US" altLang="zh-CN" dirty="0" err="1"/>
              <a:t>usb</a:t>
            </a:r>
            <a:r>
              <a:rPr lang="zh-CN" altLang="en-US" dirty="0"/>
              <a:t>连接权限，同时</a:t>
            </a:r>
            <a:r>
              <a:rPr lang="en-US" altLang="zh-CN" dirty="0"/>
              <a:t>X11</a:t>
            </a:r>
            <a:r>
              <a:rPr lang="zh-CN" altLang="en-US" dirty="0"/>
              <a:t>保证了可视化。</a:t>
            </a:r>
            <a:endParaRPr lang="en-US" altLang="zh-CN" dirty="0"/>
          </a:p>
          <a:p>
            <a:r>
              <a:rPr lang="en-US" altLang="zh-CN" dirty="0"/>
              <a:t>docker </a:t>
            </a:r>
            <a:r>
              <a:rPr lang="en-US" altLang="zh-CN" dirty="0" err="1"/>
              <a:t>ps</a:t>
            </a:r>
            <a:r>
              <a:rPr lang="en-US" altLang="zh-CN" dirty="0"/>
              <a:t> –a  </a:t>
            </a:r>
            <a:r>
              <a:rPr lang="zh-CN" altLang="en-US" dirty="0"/>
              <a:t>输出</a:t>
            </a:r>
            <a:r>
              <a:rPr lang="en-US" altLang="zh-CN" dirty="0"/>
              <a:t>list docker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Docker</a:t>
            </a:r>
            <a:r>
              <a:rPr lang="zh-CN" altLang="en-US" dirty="0">
                <a:solidFill>
                  <a:srgbClr val="FF0000"/>
                </a:solidFill>
              </a:rPr>
              <a:t>中没有</a:t>
            </a:r>
            <a:r>
              <a:rPr lang="en-US" altLang="zh-CN" dirty="0" err="1">
                <a:solidFill>
                  <a:srgbClr val="FF0000"/>
                </a:solidFill>
              </a:rPr>
              <a:t>nvidia-smi</a:t>
            </a:r>
            <a:r>
              <a:rPr lang="zh-CN" altLang="en-US" dirty="0">
                <a:solidFill>
                  <a:srgbClr val="FF0000"/>
                </a:solidFill>
              </a:rPr>
              <a:t>，因为没有办法直接用宿主机里的</a:t>
            </a:r>
            <a:r>
              <a:rPr lang="en-US" altLang="zh-CN" dirty="0" err="1">
                <a:solidFill>
                  <a:srgbClr val="FF0000"/>
                </a:solidFill>
              </a:rPr>
              <a:t>nvidia</a:t>
            </a:r>
            <a:r>
              <a:rPr lang="zh-CN" altLang="en-US" dirty="0">
                <a:solidFill>
                  <a:srgbClr val="FF0000"/>
                </a:solidFill>
              </a:rPr>
              <a:t>驱动，这个问题的解决办法在师兄的</a:t>
            </a:r>
            <a:r>
              <a:rPr lang="en-US" altLang="zh-CN" dirty="0" err="1">
                <a:solidFill>
                  <a:srgbClr val="FF0000"/>
                </a:solidFill>
              </a:rPr>
              <a:t>csdn</a:t>
            </a:r>
            <a:r>
              <a:rPr lang="zh-CN" altLang="en-US" dirty="0">
                <a:solidFill>
                  <a:srgbClr val="FF0000"/>
                </a:solidFill>
              </a:rPr>
              <a:t>上有记录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https://blog.csdn.net/weixin_52582300/article/details/146316282?spm=1001.2014.3001.5501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599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455FB-2E73-1DEA-6E1D-4EAF5262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Catkin</a:t>
            </a:r>
            <a:r>
              <a:rPr lang="zh-CN" altLang="en-US"/>
              <a:t>过程：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0A42B6-7DA3-D900-8109-4B7949F90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empy</a:t>
            </a:r>
            <a:r>
              <a:rPr lang="zh-CN" altLang="en-US" dirty="0"/>
              <a:t>库需要更新，</a:t>
            </a:r>
            <a:r>
              <a:rPr lang="en-US" altLang="zh-CN" dirty="0"/>
              <a:t>pip install </a:t>
            </a:r>
            <a:r>
              <a:rPr lang="en-US" altLang="zh-CN" dirty="0" err="1"/>
              <a:t>empy</a:t>
            </a:r>
            <a:r>
              <a:rPr lang="en-US" altLang="zh-CN" dirty="0"/>
              <a:t>==3.3.4</a:t>
            </a:r>
            <a:r>
              <a:rPr lang="zh-CN" altLang="en-US" dirty="0"/>
              <a:t>，现在是</a:t>
            </a:r>
            <a:r>
              <a:rPr lang="en-US" altLang="zh-CN" dirty="0"/>
              <a:t>4.0</a:t>
            </a:r>
            <a:r>
              <a:rPr lang="zh-CN" altLang="en-US" dirty="0"/>
              <a:t>版本的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、逐行编译命令</a:t>
            </a:r>
            <a:r>
              <a:rPr lang="en-US" altLang="zh-CN" dirty="0" err="1"/>
              <a:t>catkin_make</a:t>
            </a:r>
            <a:r>
              <a:rPr lang="en-US" altLang="zh-CN" dirty="0"/>
              <a:t> -j1</a:t>
            </a:r>
          </a:p>
          <a:p>
            <a:endParaRPr lang="en-US" altLang="zh-CN" dirty="0"/>
          </a:p>
          <a:p>
            <a:r>
              <a:rPr lang="zh-CN" altLang="en-US" dirty="0"/>
              <a:t>错误  不能</a:t>
            </a:r>
            <a:r>
              <a:rPr lang="en-US" altLang="zh-CN" dirty="0" err="1"/>
              <a:t>cmake</a:t>
            </a:r>
            <a:r>
              <a:rPr lang="zh-CN" altLang="en-US" dirty="0"/>
              <a:t>的时候</a:t>
            </a:r>
            <a:endParaRPr lang="en-US" altLang="zh-CN" dirty="0"/>
          </a:p>
          <a:p>
            <a:r>
              <a:rPr lang="en-US" altLang="zh-CN" dirty="0" err="1"/>
              <a:t>roscd</a:t>
            </a:r>
            <a:r>
              <a:rPr lang="en-US" altLang="zh-CN" dirty="0"/>
              <a:t> </a:t>
            </a:r>
            <a:r>
              <a:rPr lang="en-US" altLang="zh-CN" dirty="0" err="1"/>
              <a:t>rosparam_shortcuts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apt-get update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ros</a:t>
            </a:r>
            <a:r>
              <a:rPr lang="en-US" altLang="zh-CN" dirty="0"/>
              <a:t>-noetic-</a:t>
            </a:r>
            <a:r>
              <a:rPr lang="en-US" altLang="zh-CN" dirty="0" err="1"/>
              <a:t>rosparam</a:t>
            </a:r>
            <a:r>
              <a:rPr lang="en-US" altLang="zh-CN" dirty="0"/>
              <a:t>-shortcuts</a:t>
            </a:r>
          </a:p>
          <a:p>
            <a:r>
              <a:rPr lang="zh-CN" altLang="en-US" dirty="0"/>
              <a:t>这样就可以继续</a:t>
            </a:r>
            <a:r>
              <a:rPr lang="en-US" altLang="zh-CN" dirty="0" err="1"/>
              <a:t>catkin_make</a:t>
            </a:r>
            <a:r>
              <a:rPr lang="zh-CN" altLang="en-US" dirty="0"/>
              <a:t>了</a:t>
            </a:r>
          </a:p>
        </p:txBody>
      </p:sp>
    </p:spTree>
    <p:extLst>
      <p:ext uri="{BB962C8B-B14F-4D97-AF65-F5344CB8AC3E}">
        <p14:creationId xmlns:p14="http://schemas.microsoft.com/office/powerpoint/2010/main" val="148594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C05B-B45C-DC6A-D10F-613B393C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Launch</a:t>
            </a:r>
            <a:r>
              <a:rPr lang="zh-CN" altLang="en-US"/>
              <a:t>启动过程：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99F61-B7D1-172B-3E9F-7AC13A1A8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、机械臂</a:t>
            </a:r>
            <a:r>
              <a:rPr lang="en-US" altLang="zh-CN"/>
              <a:t>IP</a:t>
            </a:r>
            <a:r>
              <a:rPr lang="zh-CN" altLang="en-US"/>
              <a:t>地址要在</a:t>
            </a:r>
            <a:r>
              <a:rPr lang="en-US" altLang="zh-CN"/>
              <a:t>launch</a:t>
            </a:r>
            <a:r>
              <a:rPr lang="zh-CN" altLang="en-US"/>
              <a:t>中改，在</a:t>
            </a:r>
            <a:r>
              <a:rPr lang="en-US" altLang="zh-CN"/>
              <a:t>ex_mir_ur10e.launch</a:t>
            </a:r>
          </a:p>
          <a:p>
            <a:r>
              <a:rPr lang="en-US" altLang="zh-CN"/>
              <a:t>2</a:t>
            </a:r>
            <a:r>
              <a:rPr lang="zh-CN" altLang="en-US"/>
              <a:t>、修改配置，</a:t>
            </a:r>
            <a:r>
              <a:rPr lang="en-US" altLang="zh-CN"/>
              <a:t>UR10e</a:t>
            </a:r>
            <a:r>
              <a:rPr lang="zh-CN" altLang="en-US"/>
              <a:t>的配置的是可以直接用的，但是</a:t>
            </a:r>
            <a:r>
              <a:rPr lang="en-US" altLang="zh-CN"/>
              <a:t>UR10e</a:t>
            </a:r>
            <a:r>
              <a:rPr lang="zh-CN" altLang="en-US"/>
              <a:t>修改需要修改网络和</a:t>
            </a:r>
            <a:r>
              <a:rPr lang="en-US" altLang="zh-CN"/>
              <a:t>control by              </a:t>
            </a:r>
            <a:r>
              <a:rPr lang="zh-CN" altLang="en-US"/>
              <a:t>要改成</a:t>
            </a:r>
            <a:r>
              <a:rPr lang="en-US" altLang="zh-CN"/>
              <a:t>192.168.66.101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7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E9573-FF15-0B46-EB1A-349B3C2D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Yolo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93984-451D-07C3-81AB-40913071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 err="1"/>
              <a:t>nvidia</a:t>
            </a:r>
            <a:r>
              <a:rPr lang="en-US" altLang="zh-CN" dirty="0"/>
              <a:t> driver</a:t>
            </a:r>
            <a:r>
              <a:rPr lang="zh-CN" altLang="en-US" dirty="0"/>
              <a:t>没有在</a:t>
            </a:r>
            <a:r>
              <a:rPr lang="en-US" altLang="zh-CN" dirty="0"/>
              <a:t>docker</a:t>
            </a:r>
            <a:r>
              <a:rPr lang="zh-CN" altLang="en-US" dirty="0"/>
              <a:t>中部署到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、文件路径要修改，在</a:t>
            </a:r>
            <a:r>
              <a:rPr lang="en-US" altLang="zh-CN" dirty="0"/>
              <a:t>YOLO V5 detect</a:t>
            </a:r>
            <a:r>
              <a:rPr lang="zh-CN" altLang="en-US" dirty="0"/>
              <a:t>文件里面修改</a:t>
            </a:r>
            <a:r>
              <a:rPr lang="en-US" altLang="zh-CN" dirty="0"/>
              <a:t>yolo.py</a:t>
            </a:r>
            <a:r>
              <a:rPr lang="zh-CN" altLang="en-US" dirty="0"/>
              <a:t>文件中的</a:t>
            </a:r>
            <a:r>
              <a:rPr lang="en-US" altLang="zh-CN" dirty="0" err="1"/>
              <a:t>classes_Path</a:t>
            </a:r>
            <a:r>
              <a:rPr lang="zh-CN" altLang="en-US" dirty="0"/>
              <a:t>路径，更换成</a:t>
            </a:r>
            <a:r>
              <a:rPr lang="en-US" altLang="zh-CN" dirty="0"/>
              <a:t>container</a:t>
            </a:r>
            <a:r>
              <a:rPr lang="zh-CN" altLang="en-US" dirty="0"/>
              <a:t>中的路径，即</a:t>
            </a:r>
            <a:r>
              <a:rPr lang="en-US" altLang="zh-CN" dirty="0"/>
              <a:t>workspace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、这里用的一个字体环境</a:t>
            </a:r>
            <a:r>
              <a:rPr lang="en-US" altLang="zh-CN" dirty="0"/>
              <a:t>Pillow==9.4.0</a:t>
            </a:r>
            <a:r>
              <a:rPr lang="zh-CN" altLang="en-US" dirty="0"/>
              <a:t>这个要改，因为小车上引过来的是</a:t>
            </a:r>
            <a:r>
              <a:rPr lang="en-US" altLang="zh-CN" dirty="0"/>
              <a:t>10.4</a:t>
            </a:r>
            <a:r>
              <a:rPr lang="zh-CN" altLang="en-US" dirty="0"/>
              <a:t>版本，跟工作站上的</a:t>
            </a:r>
            <a:r>
              <a:rPr lang="en-US" altLang="zh-CN" dirty="0"/>
              <a:t>pillow</a:t>
            </a:r>
            <a:r>
              <a:rPr lang="zh-CN" altLang="en-US" dirty="0"/>
              <a:t>不对应，所以要改到</a:t>
            </a:r>
            <a:r>
              <a:rPr lang="en-US" altLang="zh-CN" dirty="0"/>
              <a:t>pillow9.4.0</a:t>
            </a:r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Yolo client</a:t>
            </a:r>
            <a:r>
              <a:rPr lang="zh-CN" altLang="en-US" dirty="0"/>
              <a:t>中输入的图片格式要进行一个修改，改成</a:t>
            </a:r>
            <a:r>
              <a:rPr lang="en-US" altLang="zh-CN" dirty="0" err="1"/>
              <a:t>rgb</a:t>
            </a:r>
            <a:r>
              <a:rPr lang="zh-CN" altLang="en-US" dirty="0"/>
              <a:t>模式的才可以正常检测。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eog</a:t>
            </a:r>
            <a:r>
              <a:rPr lang="en-US" altLang="zh-CN" dirty="0"/>
              <a:t>    </a:t>
            </a:r>
            <a:r>
              <a:rPr lang="zh-CN" altLang="en-US" dirty="0"/>
              <a:t>这个命令可以保证</a:t>
            </a:r>
            <a:r>
              <a:rPr lang="en-US" altLang="zh-CN" dirty="0"/>
              <a:t>X11</a:t>
            </a:r>
            <a:r>
              <a:rPr lang="zh-CN" altLang="en-US" dirty="0"/>
              <a:t>这个</a:t>
            </a:r>
            <a:r>
              <a:rPr lang="en-US" altLang="zh-CN" dirty="0"/>
              <a:t>docker</a:t>
            </a:r>
            <a:r>
              <a:rPr lang="zh-CN" altLang="en-US" dirty="0"/>
              <a:t>的虚拟显示器能显示图片，不然没办法显示图片。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4D78164-85EE-D53F-AC3F-B54F1F601A50}"/>
              </a:ext>
            </a:extLst>
          </p:cNvPr>
          <p:cNvSpPr txBox="1"/>
          <p:nvPr/>
        </p:nvSpPr>
        <p:spPr>
          <a:xfrm>
            <a:off x="2035097" y="5618514"/>
            <a:ext cx="6095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eog</a:t>
            </a:r>
            <a:r>
              <a:rPr lang="en-US" altLang="zh-CN" dirty="0"/>
              <a:t> kalman_1.png </a:t>
            </a:r>
          </a:p>
          <a:p>
            <a:r>
              <a:rPr lang="en-US" altLang="zh-CN" dirty="0"/>
              <a:t>which </a:t>
            </a:r>
            <a:r>
              <a:rPr lang="en-US" altLang="zh-CN" dirty="0" err="1"/>
              <a:t>eog</a:t>
            </a:r>
            <a:endParaRPr lang="en-US" altLang="zh-CN" dirty="0"/>
          </a:p>
          <a:p>
            <a:r>
              <a:rPr lang="en-US" altLang="zh-CN" dirty="0" err="1"/>
              <a:t>sudo</a:t>
            </a:r>
            <a:r>
              <a:rPr lang="en-US" altLang="zh-CN" dirty="0"/>
              <a:t> apt-get update</a:t>
            </a:r>
          </a:p>
          <a:p>
            <a:r>
              <a:rPr lang="en-US" altLang="zh-CN" dirty="0" err="1"/>
              <a:t>sudo</a:t>
            </a:r>
            <a:r>
              <a:rPr lang="en-US" altLang="zh-CN" dirty="0"/>
              <a:t> apt-get install </a:t>
            </a:r>
            <a:r>
              <a:rPr lang="en-US" altLang="zh-CN" dirty="0" err="1"/>
              <a:t>eog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4661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62787-3DA6-95EC-4E10-53DEE3CE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Moviet</a:t>
            </a:r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EF8F7-F5E4-5011-4BDB-6DCAF0551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4835843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hlinkClick r:id="rId2"/>
              </a:rPr>
              <a:t>ImportError: /usr/lib/x86_64-linux-gnu/libp11-kit.so.0: undefined symbol: ffi_type_pointer, version -CSDN</a:t>
            </a:r>
            <a:r>
              <a:rPr lang="zh-CN" altLang="en-US">
                <a:hlinkClick r:id="rId2"/>
              </a:rPr>
              <a:t>博客</a:t>
            </a:r>
            <a:br>
              <a:rPr lang="en-US" altLang="zh-CN"/>
            </a:br>
            <a:r>
              <a:rPr lang="zh-CN" altLang="en-US"/>
              <a:t>经验贴上解决办法。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老机械臂序列号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20215200393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B23740-1EB8-7630-89B5-09ABBE1D321C}"/>
              </a:ext>
            </a:extLst>
          </p:cNvPr>
          <p:cNvSpPr txBox="1"/>
          <p:nvPr/>
        </p:nvSpPr>
        <p:spPr>
          <a:xfrm>
            <a:off x="2671832" y="4308831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这里要安装一个库</a:t>
            </a:r>
          </a:p>
        </p:txBody>
      </p:sp>
    </p:spTree>
    <p:extLst>
      <p:ext uri="{BB962C8B-B14F-4D97-AF65-F5344CB8AC3E}">
        <p14:creationId xmlns:p14="http://schemas.microsoft.com/office/powerpoint/2010/main" val="196407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523EB23-AB86-30A0-58DD-2EE1746C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41" y="168864"/>
            <a:ext cx="10515600" cy="1325563"/>
          </a:xfrm>
        </p:spPr>
        <p:txBody>
          <a:bodyPr/>
          <a:lstStyle/>
          <a:p>
            <a:r>
              <a:rPr lang="en-US" altLang="zh-CN" dirty="0"/>
              <a:t>version `GLIBCXX_3.4.29‘ not found</a:t>
            </a:r>
            <a:r>
              <a:rPr lang="zh-CN" altLang="en-US" dirty="0"/>
              <a:t>的问题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88A364-DBC6-E34C-4FF2-F51C674990CB}"/>
              </a:ext>
            </a:extLst>
          </p:cNvPr>
          <p:cNvSpPr txBox="1"/>
          <p:nvPr/>
        </p:nvSpPr>
        <p:spPr>
          <a:xfrm>
            <a:off x="2338409" y="2928531"/>
            <a:ext cx="6859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https://blog.csdn.net/weixin_39379635/article/details/129159713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014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1279C69-7F45-53A7-E015-6F228093CE4E}"/>
              </a:ext>
            </a:extLst>
          </p:cNvPr>
          <p:cNvSpPr txBox="1"/>
          <p:nvPr/>
        </p:nvSpPr>
        <p:spPr>
          <a:xfrm>
            <a:off x="3047628" y="3245449"/>
            <a:ext cx="609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pip install </a:t>
            </a:r>
            <a:r>
              <a:rPr lang="zh-CN" altLang="en-US" dirty="0"/>
              <a:t>pymodbus</a:t>
            </a:r>
            <a:r>
              <a:rPr lang="en-US" altLang="zh-CN" dirty="0"/>
              <a:t>==</a:t>
            </a:r>
            <a:r>
              <a:rPr lang="zh-CN" altLang="en-US" dirty="0"/>
              <a:t>2.5.3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27799041-ABDB-3AC6-59DD-AC585E22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M</a:t>
            </a:r>
            <a:r>
              <a:rPr lang="zh-CN" altLang="en-US" dirty="0"/>
              <a:t>odbus问题</a:t>
            </a:r>
          </a:p>
        </p:txBody>
      </p:sp>
    </p:spTree>
    <p:extLst>
      <p:ext uri="{BB962C8B-B14F-4D97-AF65-F5344CB8AC3E}">
        <p14:creationId xmlns:p14="http://schemas.microsoft.com/office/powerpoint/2010/main" val="105876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38EFC-CDE3-0227-9A66-0183E2F7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SD</a:t>
            </a:r>
            <a:r>
              <a:rPr lang="zh-CN" altLang="en-US"/>
              <a:t>卡问题    </a:t>
            </a:r>
            <a:r>
              <a:rPr lang="en-US" altLang="zh-CN"/>
              <a:t>Urcap</a:t>
            </a:r>
            <a:r>
              <a:rPr lang="zh-CN" altLang="en-US"/>
              <a:t>不适配问题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5C33B8-3990-FFDE-B044-D390C6200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、用</a:t>
            </a:r>
            <a:r>
              <a:rPr lang="en-US" altLang="zh-CN"/>
              <a:t>DiskGenius</a:t>
            </a:r>
            <a:r>
              <a:rPr lang="zh-CN" altLang="en-US"/>
              <a:t>软件，将原来的机器上的</a:t>
            </a:r>
            <a:r>
              <a:rPr lang="en-US" altLang="zh-CN"/>
              <a:t>SD</a:t>
            </a:r>
            <a:r>
              <a:rPr lang="zh-CN" altLang="en-US"/>
              <a:t>卡复制到新的</a:t>
            </a:r>
            <a:r>
              <a:rPr lang="en-US" altLang="zh-CN"/>
              <a:t>SD</a:t>
            </a:r>
            <a:r>
              <a:rPr lang="zh-CN" altLang="en-US"/>
              <a:t>卡上</a:t>
            </a:r>
            <a:endParaRPr lang="en-US" altLang="zh-CN"/>
          </a:p>
          <a:p>
            <a:r>
              <a:rPr lang="en-US" altLang="zh-CN"/>
              <a:t>https://blog.csdn.net/weixin_52582300/article/details/146377840?spm=1001.2014.3001.5501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738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770</Words>
  <Application>Microsoft Office PowerPoint</Application>
  <PresentationFormat>宽屏</PresentationFormat>
  <Paragraphs>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PingFang SC</vt:lpstr>
      <vt:lpstr>等线</vt:lpstr>
      <vt:lpstr>等线 Light</vt:lpstr>
      <vt:lpstr>Arial</vt:lpstr>
      <vt:lpstr>Office 主题​​</vt:lpstr>
      <vt:lpstr>部署问题总结</vt:lpstr>
      <vt:lpstr>装容器时碰见的问题 docker</vt:lpstr>
      <vt:lpstr>Catkin过程：</vt:lpstr>
      <vt:lpstr>Launch启动过程：</vt:lpstr>
      <vt:lpstr>Yolo问题</vt:lpstr>
      <vt:lpstr>Moviet问题</vt:lpstr>
      <vt:lpstr>version `GLIBCXX_3.4.29‘ not found的问题</vt:lpstr>
      <vt:lpstr>Modbus问题</vt:lpstr>
      <vt:lpstr>SD卡问题    Urcap不适配问题</vt:lpstr>
      <vt:lpstr>配置boltdetector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加诺 潘</dc:creator>
  <cp:lastModifiedBy>颜龙 彭</cp:lastModifiedBy>
  <cp:revision>21</cp:revision>
  <dcterms:created xsi:type="dcterms:W3CDTF">2025-03-15T05:27:33Z</dcterms:created>
  <dcterms:modified xsi:type="dcterms:W3CDTF">2025-03-24T06:31:50Z</dcterms:modified>
</cp:coreProperties>
</file>