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894" y="-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7D2FF4-E19E-446B-8E88-7875A5FE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Telekocsi 2. mérföldkő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309FE9-0D3C-45D6-9F78-66024A25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00354"/>
          </a:xfrm>
        </p:spPr>
        <p:txBody>
          <a:bodyPr>
            <a:normAutofit/>
          </a:bodyPr>
          <a:lstStyle/>
          <a:p>
            <a:r>
              <a:rPr lang="hu-H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és adatbázis tervek</a:t>
            </a:r>
            <a:br>
              <a:rPr lang="hu-H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Diagrammok és képernyőtervek</a:t>
            </a:r>
          </a:p>
        </p:txBody>
      </p:sp>
    </p:spTree>
    <p:extLst>
      <p:ext uri="{BB962C8B-B14F-4D97-AF65-F5344CB8AC3E}">
        <p14:creationId xmlns:p14="http://schemas.microsoft.com/office/powerpoint/2010/main" val="119504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35F473-8023-45F1-9F36-5F00B08B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6"/>
            <a:ext cx="3670300" cy="4601183"/>
          </a:xfrm>
        </p:spPr>
        <p:txBody>
          <a:bodyPr>
            <a:normAutofit/>
          </a:bodyPr>
          <a:lstStyle/>
          <a:p>
            <a:r>
              <a:rPr lang="hu-HU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r>
              <a:rPr lang="hu-HU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</a:t>
            </a:r>
            <a:br>
              <a:rPr lang="hu-HU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Szemerédi Richárd Tamás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08202B3-AA54-413D-8E4A-48CC1A8E1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40583"/>
            <a:ext cx="7315200" cy="4967308"/>
          </a:xfrm>
        </p:spPr>
      </p:pic>
    </p:spTree>
    <p:extLst>
      <p:ext uri="{BB962C8B-B14F-4D97-AF65-F5344CB8AC3E}">
        <p14:creationId xmlns:p14="http://schemas.microsoft.com/office/powerpoint/2010/main" val="286913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5DF6E-1043-4ED4-B7A6-081FDDE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92557" cy="4601183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Képernyőtervek: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Füle Szabolcs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regisztráció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5715CC8-4C5E-4B5C-9057-8D7C570D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38" y="1315230"/>
            <a:ext cx="7515626" cy="42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AFBC57-787D-4E9C-8F24-4C87F21D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bejelentkezés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1C5FB37-B807-4A51-B54C-CA767258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23452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175EA7-F9F6-4307-A7E4-883B9A34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2646" cy="4601183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Fuvar hirdetése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1865C50-3ACB-4841-AB78-9C57030A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43868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41AE1D-3078-4C67-A147-02616FCB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Fuvar foglalása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A4FF7F-79DA-4066-B81C-D5E417BC7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9168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2AAD9-12A2-4E4F-9179-DC1FAE2F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1123836"/>
            <a:ext cx="3869268" cy="4601183"/>
          </a:xfrm>
        </p:spPr>
        <p:txBody>
          <a:bodyPr>
            <a:normAutofit/>
          </a:bodyPr>
          <a:lstStyle/>
          <a:p>
            <a:r>
              <a:rPr lang="hu-HU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</a:t>
            </a:r>
            <a:r>
              <a:rPr lang="hu-HU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</a:t>
            </a:r>
            <a:br>
              <a:rPr lang="hu-HU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Kozocsay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Lajos Gergő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CD079B8-B3E0-4932-A93D-7B9B9BE5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211" y="945346"/>
            <a:ext cx="6231075" cy="4967308"/>
          </a:xfrm>
        </p:spPr>
      </p:pic>
    </p:spTree>
    <p:extLst>
      <p:ext uri="{BB962C8B-B14F-4D97-AF65-F5344CB8AC3E}">
        <p14:creationId xmlns:p14="http://schemas.microsoft.com/office/powerpoint/2010/main" val="38609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8CFA1-838C-45DA-AE59-0E50DFD3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2403" cy="4601183"/>
          </a:xfrm>
        </p:spPr>
        <p:txBody>
          <a:bodyPr/>
          <a:lstStyle/>
          <a:p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diagramm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Ilovszky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Tamás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9FDFA9A-A269-4F0E-941F-7C49A54E1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321" y="623228"/>
            <a:ext cx="8044070" cy="5611543"/>
          </a:xfrm>
        </p:spPr>
      </p:pic>
    </p:spTree>
    <p:extLst>
      <p:ext uri="{BB962C8B-B14F-4D97-AF65-F5344CB8AC3E}">
        <p14:creationId xmlns:p14="http://schemas.microsoft.com/office/powerpoint/2010/main" val="249368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E3A29-B908-4A10-89E1-B7CC1407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 Diagramm: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Farkas Áron Attila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B974A08-6488-4CAE-A3CA-DB8AFA5B6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12" y="324802"/>
            <a:ext cx="5374212" cy="6199252"/>
          </a:xfrm>
        </p:spPr>
      </p:pic>
    </p:spTree>
    <p:extLst>
      <p:ext uri="{BB962C8B-B14F-4D97-AF65-F5344CB8AC3E}">
        <p14:creationId xmlns:p14="http://schemas.microsoft.com/office/powerpoint/2010/main" val="23895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88603-6E9D-432E-AA62-E7F04D9F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505200" cy="4601183"/>
          </a:xfrm>
        </p:spPr>
        <p:txBody>
          <a:bodyPr/>
          <a:lstStyle/>
          <a:p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Mészáros Dénes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E3E4E33-D7E3-4C4E-A4A1-10819919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940136"/>
            <a:ext cx="8259480" cy="3177963"/>
          </a:xfrm>
        </p:spPr>
      </p:pic>
    </p:spTree>
    <p:extLst>
      <p:ext uri="{BB962C8B-B14F-4D97-AF65-F5344CB8AC3E}">
        <p14:creationId xmlns:p14="http://schemas.microsoft.com/office/powerpoint/2010/main" val="1152115745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91</TotalTime>
  <Words>65</Words>
  <Application>Microsoft Office PowerPoint</Application>
  <PresentationFormat>Szélesvásznú</PresentationFormat>
  <Paragraphs>11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Keret</vt:lpstr>
      <vt:lpstr>Telekocsi 2. mérföldkő</vt:lpstr>
      <vt:lpstr>Képernyőtervek: by: Füle Szabolcs regisztráció</vt:lpstr>
      <vt:lpstr>bejelentkezés</vt:lpstr>
      <vt:lpstr>Fuvar hirdetése</vt:lpstr>
      <vt:lpstr>Fuvar foglalása</vt:lpstr>
      <vt:lpstr>Use-Case Diagram by: Kozocsay Lajos Gergő</vt:lpstr>
      <vt:lpstr>Class diagramm by: Ilovszky Tamás</vt:lpstr>
      <vt:lpstr>EK Diagramm: by: Farkas Áron Attila</vt:lpstr>
      <vt:lpstr>Package Diagram by: Mészáros Dénes</vt:lpstr>
      <vt:lpstr>Sequence Diagram by: Szemerédi Richárd Tamás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Telekocsi 2. mérföldkő</dc:title>
  <dc:creator>Szabolcs Füle</dc:creator>
  <cp:lastModifiedBy>Szabolcs Füle</cp:lastModifiedBy>
  <cp:revision>11</cp:revision>
  <dcterms:created xsi:type="dcterms:W3CDTF">2020-10-18T19:43:47Z</dcterms:created>
  <dcterms:modified xsi:type="dcterms:W3CDTF">2020-10-18T21:15:38Z</dcterms:modified>
</cp:coreProperties>
</file>